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1"/>
  </p:notesMasterIdLst>
  <p:sldIdLst>
    <p:sldId id="298" r:id="rId3"/>
    <p:sldId id="299" r:id="rId4"/>
    <p:sldId id="262" r:id="rId5"/>
    <p:sldId id="264" r:id="rId6"/>
    <p:sldId id="308" r:id="rId7"/>
    <p:sldId id="259" r:id="rId8"/>
    <p:sldId id="265" r:id="rId9"/>
    <p:sldId id="266" r:id="rId10"/>
    <p:sldId id="274" r:id="rId11"/>
    <p:sldId id="284" r:id="rId12"/>
    <p:sldId id="311" r:id="rId13"/>
    <p:sldId id="312" r:id="rId14"/>
    <p:sldId id="268" r:id="rId15"/>
    <p:sldId id="313" r:id="rId16"/>
    <p:sldId id="310" r:id="rId17"/>
    <p:sldId id="304" r:id="rId18"/>
    <p:sldId id="314" r:id="rId19"/>
    <p:sldId id="315" r:id="rId20"/>
    <p:sldId id="287" r:id="rId21"/>
    <p:sldId id="256" r:id="rId22"/>
    <p:sldId id="260" r:id="rId23"/>
    <p:sldId id="297" r:id="rId24"/>
    <p:sldId id="296" r:id="rId25"/>
    <p:sldId id="295" r:id="rId26"/>
    <p:sldId id="294" r:id="rId27"/>
    <p:sldId id="293" r:id="rId28"/>
    <p:sldId id="292" r:id="rId29"/>
    <p:sldId id="291" r:id="rId30"/>
    <p:sldId id="290" r:id="rId31"/>
    <p:sldId id="316" r:id="rId32"/>
    <p:sldId id="289" r:id="rId33"/>
    <p:sldId id="288" r:id="rId34"/>
    <p:sldId id="318" r:id="rId35"/>
    <p:sldId id="321" r:id="rId36"/>
    <p:sldId id="322" r:id="rId37"/>
    <p:sldId id="320" r:id="rId38"/>
    <p:sldId id="323" r:id="rId39"/>
    <p:sldId id="324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38FA61-207F-4B04-9550-41734D198CAA}" v="98" dt="2024-01-23T11:24:33.712"/>
    <p1510:client id="{8E985486-276D-2479-C7CF-BE4E0DEF79D8}" v="3" dt="2024-01-23T08:42:37.316"/>
    <p1510:client id="{A841C0EF-9AB3-9CAF-CF89-22468CE02F3D}" v="663" dt="2024-01-23T11:25:10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LO GISOLFI" userId="S::d.gisolfi@studenti.unisa.it::ccbcbc42-02c8-4dc3-9cc6-9c1b673d4f25" providerId="AD" clId="Web-{A841C0EF-9AB3-9CAF-CF89-22468CE02F3D}"/>
    <pc:docChg chg="addSld delSld modSld">
      <pc:chgData name="DANILO GISOLFI" userId="S::d.gisolfi@studenti.unisa.it::ccbcbc42-02c8-4dc3-9cc6-9c1b673d4f25" providerId="AD" clId="Web-{A841C0EF-9AB3-9CAF-CF89-22468CE02F3D}" dt="2024-01-23T11:25:10.926" v="549" actId="1076"/>
      <pc:docMkLst>
        <pc:docMk/>
      </pc:docMkLst>
      <pc:sldChg chg="modSp">
        <pc:chgData name="DANILO GISOLFI" userId="S::d.gisolfi@studenti.unisa.it::ccbcbc42-02c8-4dc3-9cc6-9c1b673d4f25" providerId="AD" clId="Web-{A841C0EF-9AB3-9CAF-CF89-22468CE02F3D}" dt="2024-01-23T11:25:10.926" v="549" actId="1076"/>
        <pc:sldMkLst>
          <pc:docMk/>
          <pc:sldMk cId="4273143105" sldId="289"/>
        </pc:sldMkLst>
        <pc:spChg chg="mod">
          <ac:chgData name="DANILO GISOLFI" userId="S::d.gisolfi@studenti.unisa.it::ccbcbc42-02c8-4dc3-9cc6-9c1b673d4f25" providerId="AD" clId="Web-{A841C0EF-9AB3-9CAF-CF89-22468CE02F3D}" dt="2024-01-23T11:25:10.926" v="549" actId="1076"/>
          <ac:spMkLst>
            <pc:docMk/>
            <pc:sldMk cId="4273143105" sldId="289"/>
            <ac:spMk id="3" creationId="{6DAE20E2-9093-8DC0-CFAE-F9AB8A026A65}"/>
          </ac:spMkLst>
        </pc:spChg>
      </pc:sldChg>
      <pc:sldChg chg="addSp delSp modSp">
        <pc:chgData name="DANILO GISOLFI" userId="S::d.gisolfi@studenti.unisa.it::ccbcbc42-02c8-4dc3-9cc6-9c1b673d4f25" providerId="AD" clId="Web-{A841C0EF-9AB3-9CAF-CF89-22468CE02F3D}" dt="2024-01-23T09:58:50.294" v="3" actId="1076"/>
        <pc:sldMkLst>
          <pc:docMk/>
          <pc:sldMk cId="1078039775" sldId="296"/>
        </pc:sldMkLst>
        <pc:picChg chg="add mod">
          <ac:chgData name="DANILO GISOLFI" userId="S::d.gisolfi@studenti.unisa.it::ccbcbc42-02c8-4dc3-9cc6-9c1b673d4f25" providerId="AD" clId="Web-{A841C0EF-9AB3-9CAF-CF89-22468CE02F3D}" dt="2024-01-23T09:58:50.294" v="3" actId="1076"/>
          <ac:picMkLst>
            <pc:docMk/>
            <pc:sldMk cId="1078039775" sldId="296"/>
            <ac:picMk id="2" creationId="{BA0C7E78-0A56-D3C1-D516-980DF730DFB8}"/>
          </ac:picMkLst>
        </pc:picChg>
        <pc:picChg chg="del">
          <ac:chgData name="DANILO GISOLFI" userId="S::d.gisolfi@studenti.unisa.it::ccbcbc42-02c8-4dc3-9cc6-9c1b673d4f25" providerId="AD" clId="Web-{A841C0EF-9AB3-9CAF-CF89-22468CE02F3D}" dt="2024-01-23T09:58:46.762" v="2"/>
          <ac:picMkLst>
            <pc:docMk/>
            <pc:sldMk cId="1078039775" sldId="296"/>
            <ac:picMk id="5" creationId="{C0CB8CA4-59A7-C5A0-E166-5D0D09B83FF4}"/>
          </ac:picMkLst>
        </pc:picChg>
      </pc:sldChg>
      <pc:sldChg chg="addSp delSp modSp add del replId">
        <pc:chgData name="DANILO GISOLFI" userId="S::d.gisolfi@studenti.unisa.it::ccbcbc42-02c8-4dc3-9cc6-9c1b673d4f25" providerId="AD" clId="Web-{A841C0EF-9AB3-9CAF-CF89-22468CE02F3D}" dt="2024-01-23T10:14:20.482" v="52"/>
        <pc:sldMkLst>
          <pc:docMk/>
          <pc:sldMk cId="3253701584" sldId="317"/>
        </pc:sldMkLst>
        <pc:spChg chg="del">
          <ac:chgData name="DANILO GISOLFI" userId="S::d.gisolfi@studenti.unisa.it::ccbcbc42-02c8-4dc3-9cc6-9c1b673d4f25" providerId="AD" clId="Web-{A841C0EF-9AB3-9CAF-CF89-22468CE02F3D}" dt="2024-01-23T10:14:11.810" v="6"/>
          <ac:spMkLst>
            <pc:docMk/>
            <pc:sldMk cId="3253701584" sldId="317"/>
            <ac:spMk id="2" creationId="{F96FA4AA-0F15-0ACA-C70C-E12DDFDFEE23}"/>
          </ac:spMkLst>
        </pc:spChg>
        <pc:spChg chg="add mod">
          <ac:chgData name="DANILO GISOLFI" userId="S::d.gisolfi@studenti.unisa.it::ccbcbc42-02c8-4dc3-9cc6-9c1b673d4f25" providerId="AD" clId="Web-{A841C0EF-9AB3-9CAF-CF89-22468CE02F3D}" dt="2024-01-23T10:14:11.872" v="50"/>
          <ac:spMkLst>
            <pc:docMk/>
            <pc:sldMk cId="3253701584" sldId="317"/>
            <ac:spMk id="5" creationId="{87443EEA-B2B9-1C46-001B-B3F245D3DF5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72" v="50"/>
          <ac:spMkLst>
            <pc:docMk/>
            <pc:sldMk cId="3253701584" sldId="317"/>
            <ac:spMk id="3153" creationId="{A5C57182-F9B8-1C17-7B45-27473833668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5"/>
          <ac:spMkLst>
            <pc:docMk/>
            <pc:sldMk cId="3253701584" sldId="317"/>
            <ac:spMk id="3234" creationId="{79EB1404-5ACC-3935-AF51-59D6B8E6C860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4"/>
          <ac:spMkLst>
            <pc:docMk/>
            <pc:sldMk cId="3253701584" sldId="317"/>
            <ac:spMk id="3235" creationId="{6555244D-3775-D6EE-BE27-845FC69DFCC7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3"/>
          <ac:spMkLst>
            <pc:docMk/>
            <pc:sldMk cId="3253701584" sldId="317"/>
            <ac:spMk id="3236" creationId="{00C78F88-CEC5-C654-ECAD-654E738EDA3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2"/>
          <ac:spMkLst>
            <pc:docMk/>
            <pc:sldMk cId="3253701584" sldId="317"/>
            <ac:spMk id="3237" creationId="{AE750016-AD65-758A-81BF-525F04BF22D5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1"/>
          <ac:spMkLst>
            <pc:docMk/>
            <pc:sldMk cId="3253701584" sldId="317"/>
            <ac:spMk id="3238" creationId="{A9ACED15-71C0-C0AD-D9F6-6481BCD8B7AC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40"/>
          <ac:spMkLst>
            <pc:docMk/>
            <pc:sldMk cId="3253701584" sldId="317"/>
            <ac:spMk id="3239" creationId="{A3F1B3EF-7ABC-6393-CF92-5A1413E2523B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9"/>
          <ac:spMkLst>
            <pc:docMk/>
            <pc:sldMk cId="3253701584" sldId="317"/>
            <ac:spMk id="3240" creationId="{E352CA9D-92DC-E37D-54B0-8770B97C9C79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8"/>
          <ac:spMkLst>
            <pc:docMk/>
            <pc:sldMk cId="3253701584" sldId="317"/>
            <ac:spMk id="3241" creationId="{A173E400-BDBF-C06B-EB36-202070BCDE7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7"/>
          <ac:spMkLst>
            <pc:docMk/>
            <pc:sldMk cId="3253701584" sldId="317"/>
            <ac:spMk id="3242" creationId="{D4B44D8B-7332-1816-42CD-7D34FA193AE0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6"/>
          <ac:spMkLst>
            <pc:docMk/>
            <pc:sldMk cId="3253701584" sldId="317"/>
            <ac:spMk id="3243" creationId="{434D2EDC-FEE0-98F7-51A9-DDD69D20C8F3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5"/>
          <ac:spMkLst>
            <pc:docMk/>
            <pc:sldMk cId="3253701584" sldId="317"/>
            <ac:spMk id="3244" creationId="{D25E9EE9-E5E2-315F-ECB3-1386CA0F88B7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4"/>
          <ac:spMkLst>
            <pc:docMk/>
            <pc:sldMk cId="3253701584" sldId="317"/>
            <ac:spMk id="3245" creationId="{260ABFE1-2249-1400-59BD-3C7EE2099AE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3"/>
          <ac:spMkLst>
            <pc:docMk/>
            <pc:sldMk cId="3253701584" sldId="317"/>
            <ac:spMk id="3246" creationId="{2CE68253-5D7A-D2C3-EA30-9E40C8E297FB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2"/>
          <ac:spMkLst>
            <pc:docMk/>
            <pc:sldMk cId="3253701584" sldId="317"/>
            <ac:spMk id="3247" creationId="{2FA499BA-2B51-A7F3-74D5-C24DAF235B5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1"/>
          <ac:spMkLst>
            <pc:docMk/>
            <pc:sldMk cId="3253701584" sldId="317"/>
            <ac:spMk id="3248" creationId="{D9AF1C39-D485-A2AD-4C60-2155DFB65D6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30"/>
          <ac:spMkLst>
            <pc:docMk/>
            <pc:sldMk cId="3253701584" sldId="317"/>
            <ac:spMk id="3249" creationId="{9F8E9102-3509-E787-AA2C-EEE0E6F1FB4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9"/>
          <ac:spMkLst>
            <pc:docMk/>
            <pc:sldMk cId="3253701584" sldId="317"/>
            <ac:spMk id="3250" creationId="{845AEBA9-3B57-BB4E-593C-507B2712F18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8"/>
          <ac:spMkLst>
            <pc:docMk/>
            <pc:sldMk cId="3253701584" sldId="317"/>
            <ac:spMk id="3251" creationId="{37BE9585-5665-2B17-E3EB-411B340F76AC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7"/>
          <ac:spMkLst>
            <pc:docMk/>
            <pc:sldMk cId="3253701584" sldId="317"/>
            <ac:spMk id="3252" creationId="{40F89D97-157E-7EF2-6AE5-48E1C1D6E9E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6"/>
          <ac:spMkLst>
            <pc:docMk/>
            <pc:sldMk cId="3253701584" sldId="317"/>
            <ac:spMk id="3253" creationId="{FDDE0583-31E6-C802-949B-575634DEA86B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5"/>
          <ac:spMkLst>
            <pc:docMk/>
            <pc:sldMk cId="3253701584" sldId="317"/>
            <ac:spMk id="3254" creationId="{5065CD6D-B4C9-AE91-F47E-B47CDABC2B19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4"/>
          <ac:spMkLst>
            <pc:docMk/>
            <pc:sldMk cId="3253701584" sldId="317"/>
            <ac:spMk id="3255" creationId="{2F5FC260-9963-41E4-F050-BE4A19D924B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3"/>
          <ac:spMkLst>
            <pc:docMk/>
            <pc:sldMk cId="3253701584" sldId="317"/>
            <ac:spMk id="3256" creationId="{039EA70B-DEFA-B9C9-3F43-84ACA89716B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2"/>
          <ac:spMkLst>
            <pc:docMk/>
            <pc:sldMk cId="3253701584" sldId="317"/>
            <ac:spMk id="3257" creationId="{A6E46CE4-66C2-15CB-1FD9-389B1AFB64F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1"/>
          <ac:spMkLst>
            <pc:docMk/>
            <pc:sldMk cId="3253701584" sldId="317"/>
            <ac:spMk id="3258" creationId="{F1DC9FFE-A0A2-E781-B16B-AD9E01962E9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20"/>
          <ac:spMkLst>
            <pc:docMk/>
            <pc:sldMk cId="3253701584" sldId="317"/>
            <ac:spMk id="3259" creationId="{923CB17D-F17C-C97C-A801-1220A8BE79B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19"/>
          <ac:spMkLst>
            <pc:docMk/>
            <pc:sldMk cId="3253701584" sldId="317"/>
            <ac:spMk id="3260" creationId="{410C6EAD-33A7-E606-CAE4-C08B457CAD80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25" v="18"/>
          <ac:spMkLst>
            <pc:docMk/>
            <pc:sldMk cId="3253701584" sldId="317"/>
            <ac:spMk id="3261" creationId="{51CD8DD5-4387-2D2F-F74F-3B46ECFD2FA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7"/>
          <ac:spMkLst>
            <pc:docMk/>
            <pc:sldMk cId="3253701584" sldId="317"/>
            <ac:spMk id="3262" creationId="{E573AE8A-7339-79ED-CCC6-CAE335AD2155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6"/>
          <ac:spMkLst>
            <pc:docMk/>
            <pc:sldMk cId="3253701584" sldId="317"/>
            <ac:spMk id="3263" creationId="{003271B4-04C5-0CEA-1839-0815E14B247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5"/>
          <ac:spMkLst>
            <pc:docMk/>
            <pc:sldMk cId="3253701584" sldId="317"/>
            <ac:spMk id="3264" creationId="{C786A0D1-3AE3-E1AA-3928-B70651804C9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4"/>
          <ac:spMkLst>
            <pc:docMk/>
            <pc:sldMk cId="3253701584" sldId="317"/>
            <ac:spMk id="3265" creationId="{B357F7FA-E77D-5B7C-D28E-33D17855190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3"/>
          <ac:spMkLst>
            <pc:docMk/>
            <pc:sldMk cId="3253701584" sldId="317"/>
            <ac:spMk id="3266" creationId="{D28CABED-5849-B59C-BD74-0BCDE51A79A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2"/>
          <ac:spMkLst>
            <pc:docMk/>
            <pc:sldMk cId="3253701584" sldId="317"/>
            <ac:spMk id="3267" creationId="{6B5F0AF2-8281-DB46-F7CB-1295A021EBD3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1"/>
          <ac:spMkLst>
            <pc:docMk/>
            <pc:sldMk cId="3253701584" sldId="317"/>
            <ac:spMk id="3268" creationId="{EC6C068F-5B57-EF6A-7214-374EA591262E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10"/>
          <ac:spMkLst>
            <pc:docMk/>
            <pc:sldMk cId="3253701584" sldId="317"/>
            <ac:spMk id="3269" creationId="{21AE582D-7803-C822-7C4D-A01B29AC06BC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9"/>
          <ac:spMkLst>
            <pc:docMk/>
            <pc:sldMk cId="3253701584" sldId="317"/>
            <ac:spMk id="3270" creationId="{49E17F23-377F-6F12-D1B0-F7A363AB9131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8"/>
          <ac:spMkLst>
            <pc:docMk/>
            <pc:sldMk cId="3253701584" sldId="317"/>
            <ac:spMk id="3271" creationId="{34F29B50-255A-03D2-F93E-0193AA9752E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11.810" v="7"/>
          <ac:spMkLst>
            <pc:docMk/>
            <pc:sldMk cId="3253701584" sldId="317"/>
            <ac:spMk id="3272" creationId="{BE1D6689-6836-BCAF-6628-99FABFBA95B3}"/>
          </ac:spMkLst>
        </pc:spChg>
        <pc:grpChg chg="del">
          <ac:chgData name="DANILO GISOLFI" userId="S::d.gisolfi@studenti.unisa.it::ccbcbc42-02c8-4dc3-9cc6-9c1b673d4f25" providerId="AD" clId="Web-{A841C0EF-9AB3-9CAF-CF89-22468CE02F3D}" dt="2024-01-23T10:14:11.825" v="48"/>
          <ac:grpSpMkLst>
            <pc:docMk/>
            <pc:sldMk cId="3253701584" sldId="317"/>
            <ac:grpSpMk id="3167" creationId="{BB61B0FD-AEF3-5A10-1313-66B608BE0E33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11.825" v="47"/>
          <ac:grpSpMkLst>
            <pc:docMk/>
            <pc:sldMk cId="3253701584" sldId="317"/>
            <ac:grpSpMk id="3192" creationId="{CA8BDDAA-3B10-9DA6-72A0-D17122BD2D76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11.825" v="46"/>
          <ac:grpSpMkLst>
            <pc:docMk/>
            <pc:sldMk cId="3253701584" sldId="317"/>
            <ac:grpSpMk id="3205" creationId="{AB38EE36-1E1B-353E-D609-EDF64106443D}"/>
          </ac:grpSpMkLst>
        </pc:grpChg>
        <pc:picChg chg="del">
          <ac:chgData name="DANILO GISOLFI" userId="S::d.gisolfi@studenti.unisa.it::ccbcbc42-02c8-4dc3-9cc6-9c1b673d4f25" providerId="AD" clId="Web-{A841C0EF-9AB3-9CAF-CF89-22468CE02F3D}" dt="2024-01-23T10:14:11.810" v="5"/>
          <ac:picMkLst>
            <pc:docMk/>
            <pc:sldMk cId="3253701584" sldId="317"/>
            <ac:picMk id="3" creationId="{D590A90C-2952-8571-078A-197F4057579E}"/>
          </ac:picMkLst>
        </pc:picChg>
        <pc:cxnChg chg="del">
          <ac:chgData name="DANILO GISOLFI" userId="S::d.gisolfi@studenti.unisa.it::ccbcbc42-02c8-4dc3-9cc6-9c1b673d4f25" providerId="AD" clId="Web-{A841C0EF-9AB3-9CAF-CF89-22468CE02F3D}" dt="2024-01-23T10:14:11.825" v="49"/>
          <ac:cxnSpMkLst>
            <pc:docMk/>
            <pc:sldMk cId="3253701584" sldId="317"/>
            <ac:cxnSpMk id="3158" creationId="{85917029-885D-0268-3D9C-11799DE1CE50}"/>
          </ac:cxnSpMkLst>
        </pc:cxnChg>
      </pc:sldChg>
      <pc:sldChg chg="addSp delSp modSp add replId">
        <pc:chgData name="DANILO GISOLFI" userId="S::d.gisolfi@studenti.unisa.it::ccbcbc42-02c8-4dc3-9cc6-9c1b673d4f25" providerId="AD" clId="Web-{A841C0EF-9AB3-9CAF-CF89-22468CE02F3D}" dt="2024-01-23T10:19:10.601" v="202" actId="20577"/>
        <pc:sldMkLst>
          <pc:docMk/>
          <pc:sldMk cId="1419635379" sldId="318"/>
        </pc:sldMkLst>
        <pc:spChg chg="del">
          <ac:chgData name="DANILO GISOLFI" userId="S::d.gisolfi@studenti.unisa.it::ccbcbc42-02c8-4dc3-9cc6-9c1b673d4f25" providerId="AD" clId="Web-{A841C0EF-9AB3-9CAF-CF89-22468CE02F3D}" dt="2024-01-23T10:14:21.560" v="57"/>
          <ac:spMkLst>
            <pc:docMk/>
            <pc:sldMk cId="1419635379" sldId="318"/>
            <ac:spMk id="3" creationId="{5A1671B3-CABC-2301-A31C-8C7C8F7D4E91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21.560" v="56"/>
          <ac:spMkLst>
            <pc:docMk/>
            <pc:sldMk cId="1419635379" sldId="318"/>
            <ac:spMk id="5" creationId="{FEE74370-5A02-DD66-92AC-B13E96D05573}"/>
          </ac:spMkLst>
        </pc:spChg>
        <pc:spChg chg="add mod">
          <ac:chgData name="DANILO GISOLFI" userId="S::d.gisolfi@studenti.unisa.it::ccbcbc42-02c8-4dc3-9cc6-9c1b673d4f25" providerId="AD" clId="Web-{A841C0EF-9AB3-9CAF-CF89-22468CE02F3D}" dt="2024-01-23T10:19:10.601" v="202" actId="20577"/>
          <ac:spMkLst>
            <pc:docMk/>
            <pc:sldMk cId="1419635379" sldId="318"/>
            <ac:spMk id="6" creationId="{84649803-2524-F0F3-F568-5DAD570531A2}"/>
          </ac:spMkLst>
        </pc:spChg>
        <pc:grpChg chg="del">
          <ac:chgData name="DANILO GISOLFI" userId="S::d.gisolfi@studenti.unisa.it::ccbcbc42-02c8-4dc3-9cc6-9c1b673d4f25" providerId="AD" clId="Web-{A841C0EF-9AB3-9CAF-CF89-22468CE02F3D}" dt="2024-01-23T10:14:21.560" v="55"/>
          <ac:grpSpMkLst>
            <pc:docMk/>
            <pc:sldMk cId="1419635379" sldId="318"/>
            <ac:grpSpMk id="61" creationId="{2C519EC7-FBA0-B69E-71D0-739FC3550A9B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21.560" v="54"/>
          <ac:grpSpMkLst>
            <pc:docMk/>
            <pc:sldMk cId="1419635379" sldId="318"/>
            <ac:grpSpMk id="130" creationId="{6E6CAAAA-D9AF-44A8-7738-110768B968AF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21.560" v="53"/>
          <ac:grpSpMkLst>
            <pc:docMk/>
            <pc:sldMk cId="1419635379" sldId="318"/>
            <ac:grpSpMk id="290" creationId="{95B09558-6664-B6D6-2082-067C7096F0F8}"/>
          </ac:grpSpMkLst>
        </pc:grpChg>
        <pc:picChg chg="add del mod">
          <ac:chgData name="DANILO GISOLFI" userId="S::d.gisolfi@studenti.unisa.it::ccbcbc42-02c8-4dc3-9cc6-9c1b673d4f25" providerId="AD" clId="Web-{A841C0EF-9AB3-9CAF-CF89-22468CE02F3D}" dt="2024-01-23T10:14:55.811" v="108"/>
          <ac:picMkLst>
            <pc:docMk/>
            <pc:sldMk cId="1419635379" sldId="318"/>
            <ac:picMk id="2" creationId="{BF8A8C8B-3502-3493-A9B3-BD112794C8AF}"/>
          </ac:picMkLst>
        </pc:picChg>
      </pc:sldChg>
      <pc:sldChg chg="addSp delSp modSp add del replId">
        <pc:chgData name="DANILO GISOLFI" userId="S::d.gisolfi@studenti.unisa.it::ccbcbc42-02c8-4dc3-9cc6-9c1b673d4f25" providerId="AD" clId="Web-{A841C0EF-9AB3-9CAF-CF89-22468CE02F3D}" dt="2024-01-23T10:14:54.217" v="107"/>
        <pc:sldMkLst>
          <pc:docMk/>
          <pc:sldMk cId="2908700473" sldId="319"/>
        </pc:sldMkLst>
        <pc:spChg chg="del">
          <ac:chgData name="DANILO GISOLFI" userId="S::d.gisolfi@studenti.unisa.it::ccbcbc42-02c8-4dc3-9cc6-9c1b673d4f25" providerId="AD" clId="Web-{A841C0EF-9AB3-9CAF-CF89-22468CE02F3D}" dt="2024-01-23T10:14:49.077" v="61"/>
          <ac:spMkLst>
            <pc:docMk/>
            <pc:sldMk cId="2908700473" sldId="319"/>
            <ac:spMk id="2" creationId="{AED440BB-41C5-5CFC-5FC7-95353ACAC641}"/>
          </ac:spMkLst>
        </pc:spChg>
        <pc:spChg chg="add mod">
          <ac:chgData name="DANILO GISOLFI" userId="S::d.gisolfi@studenti.unisa.it::ccbcbc42-02c8-4dc3-9cc6-9c1b673d4f25" providerId="AD" clId="Web-{A841C0EF-9AB3-9CAF-CF89-22468CE02F3D}" dt="2024-01-23T10:14:49.139" v="105"/>
          <ac:spMkLst>
            <pc:docMk/>
            <pc:sldMk cId="2908700473" sldId="319"/>
            <ac:spMk id="5" creationId="{3873B870-ECB0-5865-5E6A-1BA640B7EBE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139" v="105"/>
          <ac:spMkLst>
            <pc:docMk/>
            <pc:sldMk cId="2908700473" sldId="319"/>
            <ac:spMk id="3153" creationId="{6B85341D-F393-8329-6015-078755278A6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100"/>
          <ac:spMkLst>
            <pc:docMk/>
            <pc:sldMk cId="2908700473" sldId="319"/>
            <ac:spMk id="3234" creationId="{50EB5A9C-1C00-47C6-A8AE-9C3EA643EEAC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9"/>
          <ac:spMkLst>
            <pc:docMk/>
            <pc:sldMk cId="2908700473" sldId="319"/>
            <ac:spMk id="3235" creationId="{1032C487-4F13-CF48-9028-D35C59770E1E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8"/>
          <ac:spMkLst>
            <pc:docMk/>
            <pc:sldMk cId="2908700473" sldId="319"/>
            <ac:spMk id="3236" creationId="{CF685FD6-E518-94AF-EB34-97E3DFF2C3C4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7"/>
          <ac:spMkLst>
            <pc:docMk/>
            <pc:sldMk cId="2908700473" sldId="319"/>
            <ac:spMk id="3237" creationId="{9AED9E93-94F4-0FDE-FEF5-FD78BE88AE7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6"/>
          <ac:spMkLst>
            <pc:docMk/>
            <pc:sldMk cId="2908700473" sldId="319"/>
            <ac:spMk id="3238" creationId="{B330593E-9EC2-7C6B-7F06-5D283CF36EA1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5"/>
          <ac:spMkLst>
            <pc:docMk/>
            <pc:sldMk cId="2908700473" sldId="319"/>
            <ac:spMk id="3239" creationId="{E9034743-5D62-0F83-115A-C9E476A53F9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4"/>
          <ac:spMkLst>
            <pc:docMk/>
            <pc:sldMk cId="2908700473" sldId="319"/>
            <ac:spMk id="3240" creationId="{D43DA87D-49D1-71EB-2FD6-4ADE81AB5CD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3"/>
          <ac:spMkLst>
            <pc:docMk/>
            <pc:sldMk cId="2908700473" sldId="319"/>
            <ac:spMk id="3241" creationId="{B6CEAC1D-16E5-5BF0-8725-BE41AA9650F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2"/>
          <ac:spMkLst>
            <pc:docMk/>
            <pc:sldMk cId="2908700473" sldId="319"/>
            <ac:spMk id="3242" creationId="{A0436F67-27D3-3043-AF93-6B5496A8F659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1"/>
          <ac:spMkLst>
            <pc:docMk/>
            <pc:sldMk cId="2908700473" sldId="319"/>
            <ac:spMk id="3243" creationId="{A85C4F9C-4876-BB36-DA61-85A91314EFE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90"/>
          <ac:spMkLst>
            <pc:docMk/>
            <pc:sldMk cId="2908700473" sldId="319"/>
            <ac:spMk id="3244" creationId="{55CC3130-ED35-A514-9FE7-68F98BDD305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89"/>
          <ac:spMkLst>
            <pc:docMk/>
            <pc:sldMk cId="2908700473" sldId="319"/>
            <ac:spMk id="3245" creationId="{7AD3F8D1-BCAF-5F7C-5F93-A9133FA7FDF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92" v="88"/>
          <ac:spMkLst>
            <pc:docMk/>
            <pc:sldMk cId="2908700473" sldId="319"/>
            <ac:spMk id="3246" creationId="{48A2C328-B2B8-FBA5-51E9-158B9E40C68E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7"/>
          <ac:spMkLst>
            <pc:docMk/>
            <pc:sldMk cId="2908700473" sldId="319"/>
            <ac:spMk id="3247" creationId="{6176A692-A30A-45F6-ECAA-A2E436C4D8E1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6"/>
          <ac:spMkLst>
            <pc:docMk/>
            <pc:sldMk cId="2908700473" sldId="319"/>
            <ac:spMk id="3248" creationId="{1CAEFD6A-9A2F-BA16-F997-782881B8107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5"/>
          <ac:spMkLst>
            <pc:docMk/>
            <pc:sldMk cId="2908700473" sldId="319"/>
            <ac:spMk id="3249" creationId="{E21EA4BC-F372-5C5F-24DC-8AA84E3C3A90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4"/>
          <ac:spMkLst>
            <pc:docMk/>
            <pc:sldMk cId="2908700473" sldId="319"/>
            <ac:spMk id="3250" creationId="{DC29C20D-9F77-6607-0D8E-DCC5F3D570F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3"/>
          <ac:spMkLst>
            <pc:docMk/>
            <pc:sldMk cId="2908700473" sldId="319"/>
            <ac:spMk id="3251" creationId="{FD7DFB22-53FA-5AEE-AAB6-2E3502500A07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2"/>
          <ac:spMkLst>
            <pc:docMk/>
            <pc:sldMk cId="2908700473" sldId="319"/>
            <ac:spMk id="3252" creationId="{0529F263-7907-66B8-97D2-F22BC5E3C7B6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1"/>
          <ac:spMkLst>
            <pc:docMk/>
            <pc:sldMk cId="2908700473" sldId="319"/>
            <ac:spMk id="3253" creationId="{C7CA5FB3-4FF4-5985-74B3-B609FA14C61E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80"/>
          <ac:spMkLst>
            <pc:docMk/>
            <pc:sldMk cId="2908700473" sldId="319"/>
            <ac:spMk id="3254" creationId="{71A1981A-CE70-2248-54D9-341D8BC5C12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9"/>
          <ac:spMkLst>
            <pc:docMk/>
            <pc:sldMk cId="2908700473" sldId="319"/>
            <ac:spMk id="3255" creationId="{D0B392CA-83A1-6D84-5D05-A4409DD4898B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8"/>
          <ac:spMkLst>
            <pc:docMk/>
            <pc:sldMk cId="2908700473" sldId="319"/>
            <ac:spMk id="3256" creationId="{785E25A0-8711-381C-DA3F-CC32ABD97F5F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7"/>
          <ac:spMkLst>
            <pc:docMk/>
            <pc:sldMk cId="2908700473" sldId="319"/>
            <ac:spMk id="3257" creationId="{FC62E5AA-F1A2-1417-ED30-84A4951B8B47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6"/>
          <ac:spMkLst>
            <pc:docMk/>
            <pc:sldMk cId="2908700473" sldId="319"/>
            <ac:spMk id="3258" creationId="{8E005223-09F5-C22D-DE1C-B360EFDB851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5"/>
          <ac:spMkLst>
            <pc:docMk/>
            <pc:sldMk cId="2908700473" sldId="319"/>
            <ac:spMk id="3259" creationId="{5609B898-BE12-E464-3AF3-89F1CB618343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4"/>
          <ac:spMkLst>
            <pc:docMk/>
            <pc:sldMk cId="2908700473" sldId="319"/>
            <ac:spMk id="3260" creationId="{573591D0-4E32-4880-A440-AABA512D5FCC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3"/>
          <ac:spMkLst>
            <pc:docMk/>
            <pc:sldMk cId="2908700473" sldId="319"/>
            <ac:spMk id="3261" creationId="{0A9D4EDF-F0EF-6433-41E8-0906FD068118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2"/>
          <ac:spMkLst>
            <pc:docMk/>
            <pc:sldMk cId="2908700473" sldId="319"/>
            <ac:spMk id="3262" creationId="{9A6B2C5D-CB23-47A8-6738-4A5697CC8579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1"/>
          <ac:spMkLst>
            <pc:docMk/>
            <pc:sldMk cId="2908700473" sldId="319"/>
            <ac:spMk id="3263" creationId="{078BD5F0-A678-8B73-93EF-E82CF1A42D0A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70"/>
          <ac:spMkLst>
            <pc:docMk/>
            <pc:sldMk cId="2908700473" sldId="319"/>
            <ac:spMk id="3264" creationId="{3DED9A3F-F03D-2FAE-4A58-A19D6B29D3F3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9"/>
          <ac:spMkLst>
            <pc:docMk/>
            <pc:sldMk cId="2908700473" sldId="319"/>
            <ac:spMk id="3265" creationId="{AAA5C814-7B20-F3FA-3966-ADBFEDD11DF0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8"/>
          <ac:spMkLst>
            <pc:docMk/>
            <pc:sldMk cId="2908700473" sldId="319"/>
            <ac:spMk id="3266" creationId="{ABB4AE19-0052-F665-927E-D2572A827294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7"/>
          <ac:spMkLst>
            <pc:docMk/>
            <pc:sldMk cId="2908700473" sldId="319"/>
            <ac:spMk id="3267" creationId="{E3400723-C2B5-629C-5C7B-E8C4C76A9B6B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6"/>
          <ac:spMkLst>
            <pc:docMk/>
            <pc:sldMk cId="2908700473" sldId="319"/>
            <ac:spMk id="3268" creationId="{2B82A69D-0ABA-8E13-EC6B-C5B9CB7D2BA2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5"/>
          <ac:spMkLst>
            <pc:docMk/>
            <pc:sldMk cId="2908700473" sldId="319"/>
            <ac:spMk id="3269" creationId="{DC08447E-C234-7893-67E7-BDD348569535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4"/>
          <ac:spMkLst>
            <pc:docMk/>
            <pc:sldMk cId="2908700473" sldId="319"/>
            <ac:spMk id="3270" creationId="{42C2845E-5E6E-4851-DFFB-0B86D9F51F34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3"/>
          <ac:spMkLst>
            <pc:docMk/>
            <pc:sldMk cId="2908700473" sldId="319"/>
            <ac:spMk id="3271" creationId="{AB9452C3-AD28-F09F-5826-4021E49DC0CD}"/>
          </ac:spMkLst>
        </pc:spChg>
        <pc:spChg chg="del">
          <ac:chgData name="DANILO GISOLFI" userId="S::d.gisolfi@studenti.unisa.it::ccbcbc42-02c8-4dc3-9cc6-9c1b673d4f25" providerId="AD" clId="Web-{A841C0EF-9AB3-9CAF-CF89-22468CE02F3D}" dt="2024-01-23T10:14:49.077" v="62"/>
          <ac:spMkLst>
            <pc:docMk/>
            <pc:sldMk cId="2908700473" sldId="319"/>
            <ac:spMk id="3272" creationId="{109B1BE0-E1D8-8C09-3223-779FDDDCC2E4}"/>
          </ac:spMkLst>
        </pc:spChg>
        <pc:grpChg chg="del">
          <ac:chgData name="DANILO GISOLFI" userId="S::d.gisolfi@studenti.unisa.it::ccbcbc42-02c8-4dc3-9cc6-9c1b673d4f25" providerId="AD" clId="Web-{A841C0EF-9AB3-9CAF-CF89-22468CE02F3D}" dt="2024-01-23T10:14:49.092" v="103"/>
          <ac:grpSpMkLst>
            <pc:docMk/>
            <pc:sldMk cId="2908700473" sldId="319"/>
            <ac:grpSpMk id="3167" creationId="{CC79FE50-EFDB-AF1A-71DB-3331CA822D7C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49.092" v="102"/>
          <ac:grpSpMkLst>
            <pc:docMk/>
            <pc:sldMk cId="2908700473" sldId="319"/>
            <ac:grpSpMk id="3192" creationId="{CAB3BCD6-F68E-1C53-CA6C-012FDCBC114B}"/>
          </ac:grpSpMkLst>
        </pc:grpChg>
        <pc:grpChg chg="del">
          <ac:chgData name="DANILO GISOLFI" userId="S::d.gisolfi@studenti.unisa.it::ccbcbc42-02c8-4dc3-9cc6-9c1b673d4f25" providerId="AD" clId="Web-{A841C0EF-9AB3-9CAF-CF89-22468CE02F3D}" dt="2024-01-23T10:14:49.092" v="101"/>
          <ac:grpSpMkLst>
            <pc:docMk/>
            <pc:sldMk cId="2908700473" sldId="319"/>
            <ac:grpSpMk id="3205" creationId="{4B7DAFB3-6BE7-FE32-A064-B48ABCD5A57C}"/>
          </ac:grpSpMkLst>
        </pc:grpChg>
        <pc:picChg chg="del">
          <ac:chgData name="DANILO GISOLFI" userId="S::d.gisolfi@studenti.unisa.it::ccbcbc42-02c8-4dc3-9cc6-9c1b673d4f25" providerId="AD" clId="Web-{A841C0EF-9AB3-9CAF-CF89-22468CE02F3D}" dt="2024-01-23T10:14:49.077" v="60"/>
          <ac:picMkLst>
            <pc:docMk/>
            <pc:sldMk cId="2908700473" sldId="319"/>
            <ac:picMk id="3" creationId="{7E567260-3675-CE8D-DD69-62B24B7222A7}"/>
          </ac:picMkLst>
        </pc:picChg>
        <pc:cxnChg chg="del">
          <ac:chgData name="DANILO GISOLFI" userId="S::d.gisolfi@studenti.unisa.it::ccbcbc42-02c8-4dc3-9cc6-9c1b673d4f25" providerId="AD" clId="Web-{A841C0EF-9AB3-9CAF-CF89-22468CE02F3D}" dt="2024-01-23T10:14:49.092" v="104"/>
          <ac:cxnSpMkLst>
            <pc:docMk/>
            <pc:sldMk cId="2908700473" sldId="319"/>
            <ac:cxnSpMk id="3158" creationId="{32C29AD4-1692-A808-A9D1-8FB568116B68}"/>
          </ac:cxnSpMkLst>
        </pc:cxnChg>
      </pc:sldChg>
      <pc:sldChg chg="addSp modSp add replId">
        <pc:chgData name="DANILO GISOLFI" userId="S::d.gisolfi@studenti.unisa.it::ccbcbc42-02c8-4dc3-9cc6-9c1b673d4f25" providerId="AD" clId="Web-{A841C0EF-9AB3-9CAF-CF89-22468CE02F3D}" dt="2024-01-23T10:18:41.678" v="199" actId="20577"/>
        <pc:sldMkLst>
          <pc:docMk/>
          <pc:sldMk cId="1367271507" sldId="320"/>
        </pc:sldMkLst>
        <pc:spChg chg="add mod">
          <ac:chgData name="DANILO GISOLFI" userId="S::d.gisolfi@studenti.unisa.it::ccbcbc42-02c8-4dc3-9cc6-9c1b673d4f25" providerId="AD" clId="Web-{A841C0EF-9AB3-9CAF-CF89-22468CE02F3D}" dt="2024-01-23T10:18:41.678" v="199" actId="20577"/>
          <ac:spMkLst>
            <pc:docMk/>
            <pc:sldMk cId="1367271507" sldId="320"/>
            <ac:spMk id="4" creationId="{8EF8F3FA-F59A-73C8-5DDB-80833C09AEE6}"/>
          </ac:spMkLst>
        </pc:spChg>
        <pc:picChg chg="mod">
          <ac:chgData name="DANILO GISOLFI" userId="S::d.gisolfi@studenti.unisa.it::ccbcbc42-02c8-4dc3-9cc6-9c1b673d4f25" providerId="AD" clId="Web-{A841C0EF-9AB3-9CAF-CF89-22468CE02F3D}" dt="2024-01-23T10:18:09.880" v="175" actId="1076"/>
          <ac:picMkLst>
            <pc:docMk/>
            <pc:sldMk cId="1367271507" sldId="320"/>
            <ac:picMk id="2" creationId="{279C86B4-D5AF-5453-0740-38D66B78715E}"/>
          </ac:picMkLst>
        </pc:picChg>
      </pc:sldChg>
      <pc:sldChg chg="addSp delSp modSp add replId">
        <pc:chgData name="DANILO GISOLFI" userId="S::d.gisolfi@studenti.unisa.it::ccbcbc42-02c8-4dc3-9cc6-9c1b673d4f25" providerId="AD" clId="Web-{A841C0EF-9AB3-9CAF-CF89-22468CE02F3D}" dt="2024-01-23T10:17:53.552" v="158" actId="20577"/>
        <pc:sldMkLst>
          <pc:docMk/>
          <pc:sldMk cId="3908023409" sldId="321"/>
        </pc:sldMkLst>
        <pc:spChg chg="mod">
          <ac:chgData name="DANILO GISOLFI" userId="S::d.gisolfi@studenti.unisa.it::ccbcbc42-02c8-4dc3-9cc6-9c1b673d4f25" providerId="AD" clId="Web-{A841C0EF-9AB3-9CAF-CF89-22468CE02F3D}" dt="2024-01-23T10:17:53.552" v="158" actId="20577"/>
          <ac:spMkLst>
            <pc:docMk/>
            <pc:sldMk cId="3908023409" sldId="321"/>
            <ac:spMk id="3" creationId="{4731D571-6F5A-387A-F430-CA62DE3EA20D}"/>
          </ac:spMkLst>
        </pc:spChg>
        <pc:spChg chg="add del mod">
          <ac:chgData name="DANILO GISOLFI" userId="S::d.gisolfi@studenti.unisa.it::ccbcbc42-02c8-4dc3-9cc6-9c1b673d4f25" providerId="AD" clId="Web-{A841C0EF-9AB3-9CAF-CF89-22468CE02F3D}" dt="2024-01-23T10:17:40.411" v="147"/>
          <ac:spMkLst>
            <pc:docMk/>
            <pc:sldMk cId="3908023409" sldId="321"/>
            <ac:spMk id="4" creationId="{65CA2B3D-830C-9726-185F-C4E632BD929B}"/>
          </ac:spMkLst>
        </pc:spChg>
        <pc:picChg chg="add mod">
          <ac:chgData name="DANILO GISOLFI" userId="S::d.gisolfi@studenti.unisa.it::ccbcbc42-02c8-4dc3-9cc6-9c1b673d4f25" providerId="AD" clId="Web-{A841C0EF-9AB3-9CAF-CF89-22468CE02F3D}" dt="2024-01-23T10:17:29.504" v="136" actId="1076"/>
          <ac:picMkLst>
            <pc:docMk/>
            <pc:sldMk cId="3908023409" sldId="321"/>
            <ac:picMk id="2" creationId="{04C885D8-9CE6-5837-091F-DABA6B2F0685}"/>
          </ac:picMkLst>
        </pc:picChg>
      </pc:sldChg>
      <pc:sldChg chg="addSp modSp add replId">
        <pc:chgData name="DANILO GISOLFI" userId="S::d.gisolfi@studenti.unisa.it::ccbcbc42-02c8-4dc3-9cc6-9c1b673d4f25" providerId="AD" clId="Web-{A841C0EF-9AB3-9CAF-CF89-22468CE02F3D}" dt="2024-01-23T10:18:02.990" v="173" actId="20577"/>
        <pc:sldMkLst>
          <pc:docMk/>
          <pc:sldMk cId="3815713780" sldId="322"/>
        </pc:sldMkLst>
        <pc:spChg chg="add mod">
          <ac:chgData name="DANILO GISOLFI" userId="S::d.gisolfi@studenti.unisa.it::ccbcbc42-02c8-4dc3-9cc6-9c1b673d4f25" providerId="AD" clId="Web-{A841C0EF-9AB3-9CAF-CF89-22468CE02F3D}" dt="2024-01-23T10:18:02.990" v="173" actId="20577"/>
          <ac:spMkLst>
            <pc:docMk/>
            <pc:sldMk cId="3815713780" sldId="322"/>
            <ac:spMk id="4" creationId="{3CE39536-0101-A97E-1432-AF62847CDECA}"/>
          </ac:spMkLst>
        </pc:spChg>
        <pc:picChg chg="add mod">
          <ac:chgData name="DANILO GISOLFI" userId="S::d.gisolfi@studenti.unisa.it::ccbcbc42-02c8-4dc3-9cc6-9c1b673d4f25" providerId="AD" clId="Web-{A841C0EF-9AB3-9CAF-CF89-22468CE02F3D}" dt="2024-01-23T10:17:46.489" v="157" actId="1076"/>
          <ac:picMkLst>
            <pc:docMk/>
            <pc:sldMk cId="3815713780" sldId="322"/>
            <ac:picMk id="2" creationId="{968A7FB0-CEB0-217E-0BF7-E0FBFBF90859}"/>
          </ac:picMkLst>
        </pc:picChg>
      </pc:sldChg>
      <pc:sldChg chg="addSp delSp modSp add replId">
        <pc:chgData name="DANILO GISOLFI" userId="S::d.gisolfi@studenti.unisa.it::ccbcbc42-02c8-4dc3-9cc6-9c1b673d4f25" providerId="AD" clId="Web-{A841C0EF-9AB3-9CAF-CF89-22468CE02F3D}" dt="2024-01-23T10:40:03.957" v="461" actId="1076"/>
        <pc:sldMkLst>
          <pc:docMk/>
          <pc:sldMk cId="2002923929" sldId="323"/>
        </pc:sldMkLst>
        <pc:spChg chg="del">
          <ac:chgData name="DANILO GISOLFI" userId="S::d.gisolfi@studenti.unisa.it::ccbcbc42-02c8-4dc3-9cc6-9c1b673d4f25" providerId="AD" clId="Web-{A841C0EF-9AB3-9CAF-CF89-22468CE02F3D}" dt="2024-01-23T10:35:30.932" v="205"/>
          <ac:spMkLst>
            <pc:docMk/>
            <pc:sldMk cId="2002923929" sldId="323"/>
            <ac:spMk id="4" creationId="{7B760DC5-4816-F9A4-2F5B-D44C751DA7F3}"/>
          </ac:spMkLst>
        </pc:spChg>
        <pc:spChg chg="add mod">
          <ac:chgData name="DANILO GISOLFI" userId="S::d.gisolfi@studenti.unisa.it::ccbcbc42-02c8-4dc3-9cc6-9c1b673d4f25" providerId="AD" clId="Web-{A841C0EF-9AB3-9CAF-CF89-22468CE02F3D}" dt="2024-01-23T10:39:42.425" v="455" actId="20577"/>
          <ac:spMkLst>
            <pc:docMk/>
            <pc:sldMk cId="2002923929" sldId="323"/>
            <ac:spMk id="7" creationId="{53E963C8-C3E4-6926-A42E-131685D2CF3B}"/>
          </ac:spMkLst>
        </pc:spChg>
        <pc:graphicFrameChg chg="add mod modGraphic">
          <ac:chgData name="DANILO GISOLFI" userId="S::d.gisolfi@studenti.unisa.it::ccbcbc42-02c8-4dc3-9cc6-9c1b673d4f25" providerId="AD" clId="Web-{A841C0EF-9AB3-9CAF-CF89-22468CE02F3D}" dt="2024-01-23T10:40:03.957" v="461" actId="1076"/>
          <ac:graphicFrameMkLst>
            <pc:docMk/>
            <pc:sldMk cId="2002923929" sldId="323"/>
            <ac:graphicFrameMk id="5" creationId="{E04C5833-5B77-82DA-97B3-072681A5E7AB}"/>
          </ac:graphicFrameMkLst>
        </pc:graphicFrameChg>
        <pc:picChg chg="del">
          <ac:chgData name="DANILO GISOLFI" userId="S::d.gisolfi@studenti.unisa.it::ccbcbc42-02c8-4dc3-9cc6-9c1b673d4f25" providerId="AD" clId="Web-{A841C0EF-9AB3-9CAF-CF89-22468CE02F3D}" dt="2024-01-23T10:35:30.932" v="206"/>
          <ac:picMkLst>
            <pc:docMk/>
            <pc:sldMk cId="2002923929" sldId="323"/>
            <ac:picMk id="2" creationId="{0CE93F82-FD9A-68E4-4CB2-1A1E3EBC14DA}"/>
          </ac:picMkLst>
        </pc:picChg>
      </pc:sldChg>
      <pc:sldChg chg="addSp delSp modSp add replId">
        <pc:chgData name="DANILO GISOLFI" userId="S::d.gisolfi@studenti.unisa.it::ccbcbc42-02c8-4dc3-9cc6-9c1b673d4f25" providerId="AD" clId="Web-{A841C0EF-9AB3-9CAF-CF89-22468CE02F3D}" dt="2024-01-23T10:40:15.269" v="464"/>
        <pc:sldMkLst>
          <pc:docMk/>
          <pc:sldMk cId="2792072624" sldId="324"/>
        </pc:sldMkLst>
        <pc:spChg chg="del">
          <ac:chgData name="DANILO GISOLFI" userId="S::d.gisolfi@studenti.unisa.it::ccbcbc42-02c8-4dc3-9cc6-9c1b673d4f25" providerId="AD" clId="Web-{A841C0EF-9AB3-9CAF-CF89-22468CE02F3D}" dt="2024-01-23T10:35:32.932" v="207"/>
          <ac:spMkLst>
            <pc:docMk/>
            <pc:sldMk cId="2792072624" sldId="324"/>
            <ac:spMk id="4" creationId="{A0E01B02-B936-0C1E-DB0B-EE65047148A7}"/>
          </ac:spMkLst>
        </pc:spChg>
        <pc:spChg chg="add del">
          <ac:chgData name="DANILO GISOLFI" userId="S::d.gisolfi@studenti.unisa.it::ccbcbc42-02c8-4dc3-9cc6-9c1b673d4f25" providerId="AD" clId="Web-{A841C0EF-9AB3-9CAF-CF89-22468CE02F3D}" dt="2024-01-23T10:40:10.347" v="463"/>
          <ac:spMkLst>
            <pc:docMk/>
            <pc:sldMk cId="2792072624" sldId="324"/>
            <ac:spMk id="7" creationId="{B56E1DC1-F53C-43C3-C815-D4958245721E}"/>
          </ac:spMkLst>
        </pc:spChg>
        <pc:spChg chg="add">
          <ac:chgData name="DANILO GISOLFI" userId="S::d.gisolfi@studenti.unisa.it::ccbcbc42-02c8-4dc3-9cc6-9c1b673d4f25" providerId="AD" clId="Web-{A841C0EF-9AB3-9CAF-CF89-22468CE02F3D}" dt="2024-01-23T10:40:15.269" v="464"/>
          <ac:spMkLst>
            <pc:docMk/>
            <pc:sldMk cId="2792072624" sldId="324"/>
            <ac:spMk id="9" creationId="{38688BD3-EFBF-FD2A-638D-D7444813868D}"/>
          </ac:spMkLst>
        </pc:spChg>
        <pc:graphicFrameChg chg="add del mod modGraphic">
          <ac:chgData name="DANILO GISOLFI" userId="S::d.gisolfi@studenti.unisa.it::ccbcbc42-02c8-4dc3-9cc6-9c1b673d4f25" providerId="AD" clId="Web-{A841C0EF-9AB3-9CAF-CF89-22468CE02F3D}" dt="2024-01-23T10:39:32.440" v="440" actId="1076"/>
          <ac:graphicFrameMkLst>
            <pc:docMk/>
            <pc:sldMk cId="2792072624" sldId="324"/>
            <ac:graphicFrameMk id="5" creationId="{C784DF97-0400-D52F-DF1F-E274ED2E961B}"/>
          </ac:graphicFrameMkLst>
        </pc:graphicFrameChg>
        <pc:picChg chg="del">
          <ac:chgData name="DANILO GISOLFI" userId="S::d.gisolfi@studenti.unisa.it::ccbcbc42-02c8-4dc3-9cc6-9c1b673d4f25" providerId="AD" clId="Web-{A841C0EF-9AB3-9CAF-CF89-22468CE02F3D}" dt="2024-01-23T10:35:32.932" v="208"/>
          <ac:picMkLst>
            <pc:docMk/>
            <pc:sldMk cId="2792072624" sldId="324"/>
            <ac:picMk id="2" creationId="{E404F36C-BF71-3CAD-EB4D-431DC861BA9E}"/>
          </ac:picMkLst>
        </pc:picChg>
      </pc:sldChg>
      <pc:sldChg chg="add del replId">
        <pc:chgData name="DANILO GISOLFI" userId="S::d.gisolfi@studenti.unisa.it::ccbcbc42-02c8-4dc3-9cc6-9c1b673d4f25" providerId="AD" clId="Web-{A841C0EF-9AB3-9CAF-CF89-22468CE02F3D}" dt="2024-01-23T10:35:34.135" v="210"/>
        <pc:sldMkLst>
          <pc:docMk/>
          <pc:sldMk cId="1010096263" sldId="325"/>
        </pc:sldMkLst>
      </pc:sldChg>
    </pc:docChg>
  </pc:docChgLst>
  <pc:docChgLst>
    <pc:chgData name="EDMONDO NICOLÒ DE SIMONE" userId="S::e.desimone32@studenti.unisa.it::47f9abca-c4b0-420a-b059-f3fa23cf0a7e" providerId="AD" clId="Web-{8E985486-276D-2479-C7CF-BE4E0DEF79D8}"/>
    <pc:docChg chg="modSld">
      <pc:chgData name="EDMONDO NICOLÒ DE SIMONE" userId="S::e.desimone32@studenti.unisa.it::47f9abca-c4b0-420a-b059-f3fa23cf0a7e" providerId="AD" clId="Web-{8E985486-276D-2479-C7CF-BE4E0DEF79D8}" dt="2024-01-23T08:42:37.316" v="2" actId="1076"/>
      <pc:docMkLst>
        <pc:docMk/>
      </pc:docMkLst>
      <pc:sldChg chg="modSp">
        <pc:chgData name="EDMONDO NICOLÒ DE SIMONE" userId="S::e.desimone32@studenti.unisa.it::47f9abca-c4b0-420a-b059-f3fa23cf0a7e" providerId="AD" clId="Web-{8E985486-276D-2479-C7CF-BE4E0DEF79D8}" dt="2024-01-23T08:38:02.791" v="0" actId="14100"/>
        <pc:sldMkLst>
          <pc:docMk/>
          <pc:sldMk cId="0" sldId="260"/>
        </pc:sldMkLst>
        <pc:spChg chg="mod">
          <ac:chgData name="EDMONDO NICOLÒ DE SIMONE" userId="S::e.desimone32@studenti.unisa.it::47f9abca-c4b0-420a-b059-f3fa23cf0a7e" providerId="AD" clId="Web-{8E985486-276D-2479-C7CF-BE4E0DEF79D8}" dt="2024-01-23T08:38:02.791" v="0" actId="14100"/>
          <ac:spMkLst>
            <pc:docMk/>
            <pc:sldMk cId="0" sldId="260"/>
            <ac:spMk id="8" creationId="{BAA32FF6-933C-CB65-74E4-DCEC01B1773C}"/>
          </ac:spMkLst>
        </pc:spChg>
      </pc:sldChg>
      <pc:sldChg chg="modSp">
        <pc:chgData name="EDMONDO NICOLÒ DE SIMONE" userId="S::e.desimone32@studenti.unisa.it::47f9abca-c4b0-420a-b059-f3fa23cf0a7e" providerId="AD" clId="Web-{8E985486-276D-2479-C7CF-BE4E0DEF79D8}" dt="2024-01-23T08:42:37.316" v="2" actId="1076"/>
        <pc:sldMkLst>
          <pc:docMk/>
          <pc:sldMk cId="1078039775" sldId="296"/>
        </pc:sldMkLst>
        <pc:spChg chg="mod">
          <ac:chgData name="EDMONDO NICOLÒ DE SIMONE" userId="S::e.desimone32@studenti.unisa.it::47f9abca-c4b0-420a-b059-f3fa23cf0a7e" providerId="AD" clId="Web-{8E985486-276D-2479-C7CF-BE4E0DEF79D8}" dt="2024-01-23T08:42:37.316" v="2" actId="1076"/>
          <ac:spMkLst>
            <pc:docMk/>
            <pc:sldMk cId="1078039775" sldId="296"/>
            <ac:spMk id="7" creationId="{D4A15D41-413A-C3F0-5F5A-F740A4EA3424}"/>
          </ac:spMkLst>
        </pc:spChg>
      </pc:sldChg>
    </pc:docChg>
  </pc:docChgLst>
  <pc:docChgLst>
    <pc:chgData name="EDMONDO NICOLÒ DE SIMONE" userId="47f9abca-c4b0-420a-b059-f3fa23cf0a7e" providerId="ADAL" clId="{4638FA61-207F-4B04-9550-41734D198CAA}"/>
    <pc:docChg chg="undo custSel modSld">
      <pc:chgData name="EDMONDO NICOLÒ DE SIMONE" userId="47f9abca-c4b0-420a-b059-f3fa23cf0a7e" providerId="ADAL" clId="{4638FA61-207F-4B04-9550-41734D198CAA}" dt="2024-01-23T11:24:33.712" v="97" actId="27636"/>
      <pc:docMkLst>
        <pc:docMk/>
      </pc:docMkLst>
      <pc:sldChg chg="modSp mod">
        <pc:chgData name="EDMONDO NICOLÒ DE SIMONE" userId="47f9abca-c4b0-420a-b059-f3fa23cf0a7e" providerId="ADAL" clId="{4638FA61-207F-4B04-9550-41734D198CAA}" dt="2024-01-23T11:24:33.712" v="97" actId="27636"/>
        <pc:sldMkLst>
          <pc:docMk/>
          <pc:sldMk cId="4273143105" sldId="289"/>
        </pc:sldMkLst>
        <pc:spChg chg="mod">
          <ac:chgData name="EDMONDO NICOLÒ DE SIMONE" userId="47f9abca-c4b0-420a-b059-f3fa23cf0a7e" providerId="ADAL" clId="{4638FA61-207F-4B04-9550-41734D198CAA}" dt="2024-01-23T11:24:33.712" v="97" actId="27636"/>
          <ac:spMkLst>
            <pc:docMk/>
            <pc:sldMk cId="4273143105" sldId="289"/>
            <ac:spMk id="3" creationId="{6DAE20E2-9093-8DC0-CFAE-F9AB8A026A65}"/>
          </ac:spMkLst>
        </pc:spChg>
        <pc:grpChg chg="mod">
          <ac:chgData name="EDMONDO NICOLÒ DE SIMONE" userId="47f9abca-c4b0-420a-b059-f3fa23cf0a7e" providerId="ADAL" clId="{4638FA61-207F-4B04-9550-41734D198CAA}" dt="2024-01-23T11:05:07.985" v="85" actId="1076"/>
          <ac:grpSpMkLst>
            <pc:docMk/>
            <pc:sldMk cId="4273143105" sldId="289"/>
            <ac:grpSpMk id="290" creationId="{82457BA8-2C9F-BD75-5561-225573BE805B}"/>
          </ac:grpSpMkLst>
        </pc:grpChg>
      </pc:sldChg>
      <pc:sldChg chg="modSp mod">
        <pc:chgData name="EDMONDO NICOLÒ DE SIMONE" userId="47f9abca-c4b0-420a-b059-f3fa23cf0a7e" providerId="ADAL" clId="{4638FA61-207F-4B04-9550-41734D198CAA}" dt="2024-01-23T10:30:54.732" v="40" actId="20577"/>
        <pc:sldMkLst>
          <pc:docMk/>
          <pc:sldMk cId="1057879737" sldId="293"/>
        </pc:sldMkLst>
        <pc:graphicFrameChg chg="modGraphic">
          <ac:chgData name="EDMONDO NICOLÒ DE SIMONE" userId="47f9abca-c4b0-420a-b059-f3fa23cf0a7e" providerId="ADAL" clId="{4638FA61-207F-4B04-9550-41734D198CAA}" dt="2024-01-23T10:30:54.732" v="40" actId="20577"/>
          <ac:graphicFrameMkLst>
            <pc:docMk/>
            <pc:sldMk cId="1057879737" sldId="293"/>
            <ac:graphicFrameMk id="3" creationId="{B9F57EC0-2F66-AAEA-0E83-E005F2668EA3}"/>
          </ac:graphicFrameMkLst>
        </pc:graphicFrameChg>
      </pc:sldChg>
      <pc:sldChg chg="modSp mod">
        <pc:chgData name="EDMONDO NICOLÒ DE SIMONE" userId="47f9abca-c4b0-420a-b059-f3fa23cf0a7e" providerId="ADAL" clId="{4638FA61-207F-4B04-9550-41734D198CAA}" dt="2024-01-23T10:22:44.376" v="27" actId="1038"/>
        <pc:sldMkLst>
          <pc:docMk/>
          <pc:sldMk cId="2309881715" sldId="297"/>
        </pc:sldMkLst>
        <pc:picChg chg="mod">
          <ac:chgData name="EDMONDO NICOLÒ DE SIMONE" userId="47f9abca-c4b0-420a-b059-f3fa23cf0a7e" providerId="ADAL" clId="{4638FA61-207F-4B04-9550-41734D198CAA}" dt="2024-01-23T10:22:44.376" v="27" actId="1038"/>
          <ac:picMkLst>
            <pc:docMk/>
            <pc:sldMk cId="2309881715" sldId="297"/>
            <ac:picMk id="11" creationId="{4C5CF032-9840-6D18-8C58-E598387D1BB0}"/>
          </ac:picMkLst>
        </pc:picChg>
      </pc:sldChg>
      <pc:sldChg chg="addSp modSp mod">
        <pc:chgData name="EDMONDO NICOLÒ DE SIMONE" userId="47f9abca-c4b0-420a-b059-f3fa23cf0a7e" providerId="ADAL" clId="{4638FA61-207F-4B04-9550-41734D198CAA}" dt="2024-01-23T10:19:18.601" v="14" actId="1076"/>
        <pc:sldMkLst>
          <pc:docMk/>
          <pc:sldMk cId="3908023409" sldId="321"/>
        </pc:sldMkLst>
        <pc:spChg chg="add mod">
          <ac:chgData name="EDMONDO NICOLÒ DE SIMONE" userId="47f9abca-c4b0-420a-b059-f3fa23cf0a7e" providerId="ADAL" clId="{4638FA61-207F-4B04-9550-41734D198CAA}" dt="2024-01-23T10:19:09.161" v="9" actId="1076"/>
          <ac:spMkLst>
            <pc:docMk/>
            <pc:sldMk cId="3908023409" sldId="321"/>
            <ac:spMk id="3" creationId="{4731D571-6F5A-387A-F430-CA62DE3EA20D}"/>
          </ac:spMkLst>
        </pc:spChg>
        <pc:spChg chg="mod">
          <ac:chgData name="EDMONDO NICOLÒ DE SIMONE" userId="47f9abca-c4b0-420a-b059-f3fa23cf0a7e" providerId="ADAL" clId="{4638FA61-207F-4B04-9550-41734D198CAA}" dt="2024-01-23T10:17:42.291" v="1" actId="1076"/>
          <ac:spMkLst>
            <pc:docMk/>
            <pc:sldMk cId="3908023409" sldId="321"/>
            <ac:spMk id="4" creationId="{65CA2B3D-830C-9726-185F-C4E632BD929B}"/>
          </ac:spMkLst>
        </pc:spChg>
        <pc:picChg chg="mod">
          <ac:chgData name="EDMONDO NICOLÒ DE SIMONE" userId="47f9abca-c4b0-420a-b059-f3fa23cf0a7e" providerId="ADAL" clId="{4638FA61-207F-4B04-9550-41734D198CAA}" dt="2024-01-23T10:19:18.601" v="14" actId="1076"/>
          <ac:picMkLst>
            <pc:docMk/>
            <pc:sldMk cId="3908023409" sldId="321"/>
            <ac:picMk id="2" creationId="{04C885D8-9CE6-5837-091F-DABA6B2F0685}"/>
          </ac:picMkLst>
        </pc:picChg>
      </pc:sldChg>
      <pc:sldChg chg="modSp mod">
        <pc:chgData name="EDMONDO NICOLÒ DE SIMONE" userId="47f9abca-c4b0-420a-b059-f3fa23cf0a7e" providerId="ADAL" clId="{4638FA61-207F-4B04-9550-41734D198CAA}" dt="2024-01-23T10:18:59.491" v="7" actId="1076"/>
        <pc:sldMkLst>
          <pc:docMk/>
          <pc:sldMk cId="3815713780" sldId="322"/>
        </pc:sldMkLst>
        <pc:spChg chg="mod">
          <ac:chgData name="EDMONDO NICOLÒ DE SIMONE" userId="47f9abca-c4b0-420a-b059-f3fa23cf0a7e" providerId="ADAL" clId="{4638FA61-207F-4B04-9550-41734D198CAA}" dt="2024-01-23T10:18:59.491" v="7" actId="1076"/>
          <ac:spMkLst>
            <pc:docMk/>
            <pc:sldMk cId="3815713780" sldId="322"/>
            <ac:spMk id="4" creationId="{3CE39536-0101-A97E-1432-AF62847CDECA}"/>
          </ac:spMkLst>
        </pc:spChg>
        <pc:picChg chg="mod">
          <ac:chgData name="EDMONDO NICOLÒ DE SIMONE" userId="47f9abca-c4b0-420a-b059-f3fa23cf0a7e" providerId="ADAL" clId="{4638FA61-207F-4B04-9550-41734D198CAA}" dt="2024-01-23T10:18:52.487" v="5" actId="1076"/>
          <ac:picMkLst>
            <pc:docMk/>
            <pc:sldMk cId="3815713780" sldId="322"/>
            <ac:picMk id="2" creationId="{968A7FB0-CEB0-217E-0BF7-E0FBFBF9085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r_mezza_studenti_unisa_it/Documents/GUARDIAN%20FLOW/2023_ConsInt_C15/Documenti%20di%20Progetto/Rendicontazione%20Ore/C15_RendicontazioneOr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r_mezza_studenti_unisa_it/Documents/GUARDIAN%20FLOW/2023_ConsInt_C15/Documenti%20di%20Progetto/Rendicontazione%20Ore/C15_RendicontazioneOr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r_mezza_studenti_unisa_it/Documents/GUARDIAN%20FLOW/2023_ConsInt_C15/Documenti%20di%20Progetto/Rendicontazione%20Ore/C15_RendicontazioneOr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nisalerno-my.sharepoint.com/personal/r_mezza_studenti_unisa_it/Documents/GUARDIAN%20FLOW/2023_ConsInt_C15/Documenti%20di%20Progetto/Rendicontazione%20Ore/C15_RendicontazioneOre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RAD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5.5623528434802977E-2"/>
          <c:y val="0.12826484018264842"/>
          <c:w val="0.91285219968110165"/>
          <c:h val="0.72471110631718982"/>
        </c:manualLayout>
      </c:layout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[C15_RendicontazioneOre.xlsx]riassunto!$I$3:$N$3</c:f>
              <c:strCache>
                <c:ptCount val="6"/>
                <c:pt idx="0">
                  <c:v> Cerella</c:v>
                </c:pt>
                <c:pt idx="1">
                  <c:v>De Simone</c:v>
                </c:pt>
                <c:pt idx="2">
                  <c:v>Gisolfi</c:v>
                </c:pt>
                <c:pt idx="3">
                  <c:v>Guariglia</c:v>
                </c:pt>
                <c:pt idx="4">
                  <c:v>Maiellaro</c:v>
                </c:pt>
                <c:pt idx="5">
                  <c:v>Nardi</c:v>
                </c:pt>
              </c:strCache>
            </c:strRef>
          </c:cat>
          <c:val>
            <c:numRef>
              <c:f>[C15_RendicontazioneOre.xlsx]riassunto!$I$4:$N$4</c:f>
              <c:numCache>
                <c:formatCode>General</c:formatCode>
                <c:ptCount val="6"/>
                <c:pt idx="0">
                  <c:v>8.5</c:v>
                </c:pt>
                <c:pt idx="1">
                  <c:v>8.5</c:v>
                </c:pt>
                <c:pt idx="2">
                  <c:v>8.5</c:v>
                </c:pt>
                <c:pt idx="3">
                  <c:v>7</c:v>
                </c:pt>
                <c:pt idx="4">
                  <c:v>7</c:v>
                </c:pt>
                <c:pt idx="5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48-4948-B7D2-9B919AF9C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000688688"/>
        <c:axId val="1412559984"/>
      </c:barChart>
      <c:catAx>
        <c:axId val="100068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2559984"/>
        <c:crosses val="autoZero"/>
        <c:auto val="1"/>
        <c:lblAlgn val="ctr"/>
        <c:lblOffset val="100"/>
        <c:noMultiLvlLbl val="0"/>
      </c:catAx>
      <c:valAx>
        <c:axId val="141255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68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60000"/>
        <a:lumOff val="40000"/>
      </a:schemeClr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SDD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[C15_RendicontazioneOre.xlsx]riassunto!$I$7:$N$7</c:f>
              <c:strCache>
                <c:ptCount val="6"/>
                <c:pt idx="0">
                  <c:v> Cerella</c:v>
                </c:pt>
                <c:pt idx="1">
                  <c:v>De Simone</c:v>
                </c:pt>
                <c:pt idx="2">
                  <c:v>Gisolfi</c:v>
                </c:pt>
                <c:pt idx="3">
                  <c:v>Guariglia</c:v>
                </c:pt>
                <c:pt idx="4">
                  <c:v>Maiellaro</c:v>
                </c:pt>
                <c:pt idx="5">
                  <c:v>Nardi</c:v>
                </c:pt>
              </c:strCache>
            </c:strRef>
          </c:cat>
          <c:val>
            <c:numRef>
              <c:f>[C15_RendicontazioneOre.xlsx]riassunto!$I$8:$N$8</c:f>
              <c:numCache>
                <c:formatCode>General</c:formatCode>
                <c:ptCount val="6"/>
                <c:pt idx="0">
                  <c:v>5.8</c:v>
                </c:pt>
                <c:pt idx="1">
                  <c:v>5.8</c:v>
                </c:pt>
                <c:pt idx="2">
                  <c:v>5.3</c:v>
                </c:pt>
                <c:pt idx="3">
                  <c:v>5.4</c:v>
                </c:pt>
                <c:pt idx="4">
                  <c:v>6.9</c:v>
                </c:pt>
                <c:pt idx="5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A3-4E2D-A7BC-3BC670BA02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7265520"/>
        <c:axId val="83849616"/>
      </c:barChart>
      <c:catAx>
        <c:axId val="77265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49616"/>
        <c:crosses val="autoZero"/>
        <c:auto val="1"/>
        <c:lblAlgn val="ctr"/>
        <c:lblOffset val="100"/>
        <c:noMultiLvlLbl val="0"/>
      </c:catAx>
      <c:valAx>
        <c:axId val="83849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7265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60000"/>
        <a:lumOff val="40000"/>
      </a:schemeClr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Test Plan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[C15_RendicontazioneOre.xlsx]riassunto!$I$11:$N$11</c:f>
              <c:strCache>
                <c:ptCount val="6"/>
                <c:pt idx="0">
                  <c:v> Cerella</c:v>
                </c:pt>
                <c:pt idx="1">
                  <c:v>De Simone</c:v>
                </c:pt>
                <c:pt idx="2">
                  <c:v>Gisolfi</c:v>
                </c:pt>
                <c:pt idx="3">
                  <c:v>Guariglia</c:v>
                </c:pt>
                <c:pt idx="4">
                  <c:v>Maiellaro</c:v>
                </c:pt>
                <c:pt idx="5">
                  <c:v>Nardi</c:v>
                </c:pt>
              </c:strCache>
            </c:strRef>
          </c:cat>
          <c:val>
            <c:numRef>
              <c:f>[C15_RendicontazioneOre.xlsx]riassunto!$I$12:$N$12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2.5</c:v>
                </c:pt>
                <c:pt idx="4">
                  <c:v>3</c:v>
                </c:pt>
                <c:pt idx="5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52-4B92-9BA4-04B55B1AD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560812239"/>
        <c:axId val="746993295"/>
      </c:barChart>
      <c:catAx>
        <c:axId val="560812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993295"/>
        <c:crosses val="autoZero"/>
        <c:auto val="1"/>
        <c:lblAlgn val="ctr"/>
        <c:lblOffset val="100"/>
        <c:noMultiLvlLbl val="0"/>
      </c:catAx>
      <c:valAx>
        <c:axId val="74699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08122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60000"/>
        <a:lumOff val="40000"/>
      </a:schemeClr>
    </a:solidFill>
    <a:ln>
      <a:noFill/>
    </a:ln>
    <a:effectLst>
      <a:outerShdw blurRad="50800" dist="38100" dir="5400000" algn="t" rotWithShape="0">
        <a:prstClr val="black">
          <a:alpha val="40000"/>
        </a:prstClr>
      </a:outerShdw>
    </a:effectLst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it-IT"/>
              <a:t>Test Case Specification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solidFill>
                <a:schemeClr val="tx1"/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[C15_RendicontazioneOre.xlsx]riassunto!$I$15:$N$15</c:f>
              <c:strCache>
                <c:ptCount val="6"/>
                <c:pt idx="0">
                  <c:v> Cerella</c:v>
                </c:pt>
                <c:pt idx="1">
                  <c:v>De Simone</c:v>
                </c:pt>
                <c:pt idx="2">
                  <c:v>Gisolfi</c:v>
                </c:pt>
                <c:pt idx="3">
                  <c:v>Guariglia</c:v>
                </c:pt>
                <c:pt idx="4">
                  <c:v>Maiellaro</c:v>
                </c:pt>
                <c:pt idx="5">
                  <c:v>Nardi</c:v>
                </c:pt>
              </c:strCache>
            </c:strRef>
          </c:cat>
          <c:val>
            <c:numRef>
              <c:f>[C15_RendicontazioneOre.xlsx]riassunto!$I$16:$N$16</c:f>
              <c:numCache>
                <c:formatCode>General</c:formatCode>
                <c:ptCount val="6"/>
                <c:pt idx="0">
                  <c:v>3</c:v>
                </c:pt>
                <c:pt idx="1">
                  <c:v>3</c:v>
                </c:pt>
                <c:pt idx="2">
                  <c:v>5.5</c:v>
                </c:pt>
                <c:pt idx="3">
                  <c:v>3</c:v>
                </c:pt>
                <c:pt idx="4">
                  <c:v>5.5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69-4E8E-BEE4-172BA29C16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49197888"/>
        <c:axId val="1543570224"/>
      </c:barChart>
      <c:catAx>
        <c:axId val="1549197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3570224"/>
        <c:crosses val="autoZero"/>
        <c:auto val="1"/>
        <c:lblAlgn val="ctr"/>
        <c:lblOffset val="100"/>
        <c:noMultiLvlLbl val="0"/>
      </c:catAx>
      <c:valAx>
        <c:axId val="154357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49197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60000"/>
        <a:lumOff val="40000"/>
      </a:schemeClr>
    </a:solidFill>
    <a:ln>
      <a:noFill/>
    </a:ln>
    <a:effectLst/>
  </c:spPr>
  <c:txPr>
    <a:bodyPr/>
    <a:lstStyle/>
    <a:p>
      <a:pPr>
        <a:defRPr>
          <a:effectLst>
            <a:outerShdw blurRad="38100" dist="38100" dir="2700000" algn="tl">
              <a:srgbClr val="000000">
                <a:alpha val="43137"/>
              </a:srgbClr>
            </a:outerShdw>
          </a:effectLst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BF70AC-0C9F-408C-8D8E-32C3F29A5806}" type="datetimeFigureOut">
              <a:t>1/23/2024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20BC8-121C-4F1C-AF48-083984DCAC8C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984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11360713c04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11360713c04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>
          <a:extLst>
            <a:ext uri="{FF2B5EF4-FFF2-40B4-BE49-F238E27FC236}">
              <a16:creationId xmlns:a16="http://schemas.microsoft.com/office/drawing/2014/main" id="{68A1D466-92F2-B29D-EEEC-CF7B7674B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>
            <a:extLst>
              <a:ext uri="{FF2B5EF4-FFF2-40B4-BE49-F238E27FC236}">
                <a16:creationId xmlns:a16="http://schemas.microsoft.com/office/drawing/2014/main" id="{7D5C2366-4B34-3F07-985D-FAD67FA9EB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>
            <a:extLst>
              <a:ext uri="{FF2B5EF4-FFF2-40B4-BE49-F238E27FC236}">
                <a16:creationId xmlns:a16="http://schemas.microsoft.com/office/drawing/2014/main" id="{4A8F6DF7-AC3E-3A16-D825-373092E4F4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2137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>
          <a:extLst>
            <a:ext uri="{FF2B5EF4-FFF2-40B4-BE49-F238E27FC236}">
              <a16:creationId xmlns:a16="http://schemas.microsoft.com/office/drawing/2014/main" id="{7B76AD1D-044F-538B-C87E-24359E286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>
            <a:extLst>
              <a:ext uri="{FF2B5EF4-FFF2-40B4-BE49-F238E27FC236}">
                <a16:creationId xmlns:a16="http://schemas.microsoft.com/office/drawing/2014/main" id="{FE8E52D2-98D9-90C6-783B-318869BEAC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>
            <a:extLst>
              <a:ext uri="{FF2B5EF4-FFF2-40B4-BE49-F238E27FC236}">
                <a16:creationId xmlns:a16="http://schemas.microsoft.com/office/drawing/2014/main" id="{D79CD04F-C1C6-71C6-8CDE-7C6A19100E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5582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137920db5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2137920db5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>
          <a:extLst>
            <a:ext uri="{FF2B5EF4-FFF2-40B4-BE49-F238E27FC236}">
              <a16:creationId xmlns:a16="http://schemas.microsoft.com/office/drawing/2014/main" id="{F47671F0-409D-0BCD-EE8B-E2F9B1C08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>
            <a:extLst>
              <a:ext uri="{FF2B5EF4-FFF2-40B4-BE49-F238E27FC236}">
                <a16:creationId xmlns:a16="http://schemas.microsoft.com/office/drawing/2014/main" id="{F08ADA13-1317-24E9-4D14-550440B7D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>
            <a:extLst>
              <a:ext uri="{FF2B5EF4-FFF2-40B4-BE49-F238E27FC236}">
                <a16:creationId xmlns:a16="http://schemas.microsoft.com/office/drawing/2014/main" id="{BE07321E-4713-7947-71AA-5B384B3251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739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>
          <a:extLst>
            <a:ext uri="{FF2B5EF4-FFF2-40B4-BE49-F238E27FC236}">
              <a16:creationId xmlns:a16="http://schemas.microsoft.com/office/drawing/2014/main" id="{94E972D4-AF94-9A4E-216B-F5C01C77D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>
            <a:extLst>
              <a:ext uri="{FF2B5EF4-FFF2-40B4-BE49-F238E27FC236}">
                <a16:creationId xmlns:a16="http://schemas.microsoft.com/office/drawing/2014/main" id="{1C36E367-0D1C-4EC2-F6E5-280B92D18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>
            <a:extLst>
              <a:ext uri="{FF2B5EF4-FFF2-40B4-BE49-F238E27FC236}">
                <a16:creationId xmlns:a16="http://schemas.microsoft.com/office/drawing/2014/main" id="{B7FDFA81-E7C1-0BE5-C7FD-2DECCDBA56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22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3">
          <a:extLst>
            <a:ext uri="{FF2B5EF4-FFF2-40B4-BE49-F238E27FC236}">
              <a16:creationId xmlns:a16="http://schemas.microsoft.com/office/drawing/2014/main" id="{D62A746A-A6E0-2E47-6E1A-0E4035ED6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4" name="Google Shape;3274;g1105afc42a3_1_848:notes">
            <a:extLst>
              <a:ext uri="{FF2B5EF4-FFF2-40B4-BE49-F238E27FC236}">
                <a16:creationId xmlns:a16="http://schemas.microsoft.com/office/drawing/2014/main" id="{CF86A3FC-EB48-D38E-FFD8-8A3C09B1E7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5" name="Google Shape;3275;g1105afc42a3_1_848:notes">
            <a:extLst>
              <a:ext uri="{FF2B5EF4-FFF2-40B4-BE49-F238E27FC236}">
                <a16:creationId xmlns:a16="http://schemas.microsoft.com/office/drawing/2014/main" id="{96F86E68-B575-8C6C-A1D4-B3A7FE4CB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049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2DEC0B31-7F48-330E-1EAC-E93012290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:notes">
            <a:extLst>
              <a:ext uri="{FF2B5EF4-FFF2-40B4-BE49-F238E27FC236}">
                <a16:creationId xmlns:a16="http://schemas.microsoft.com/office/drawing/2014/main" id="{8350955F-00E5-B3AC-EE06-3FDEBF0E29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p:notes">
            <a:extLst>
              <a:ext uri="{FF2B5EF4-FFF2-40B4-BE49-F238E27FC236}">
                <a16:creationId xmlns:a16="http://schemas.microsoft.com/office/drawing/2014/main" id="{2B411F91-1011-8701-90C0-EE470B343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049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9e629ec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9e629ec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579EA790-5165-36F6-E5C5-49E097ADE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DBCDB6C3-9E31-F8A2-5201-C4264120F4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518E725E-CF6D-690B-6344-1498FD35CF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6193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DAC5673C-35E6-C99C-C088-91757446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A5E21527-95A3-5EEA-B555-23A263B4CE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6FEADC2D-950C-3E51-D87E-33BCE47019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702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C67AB15C-61DA-CED6-7C14-28C4742A8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B9D4AC90-F31E-5538-3911-E79EDD0EDA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0597E453-BFE6-FA59-E623-AD516F52D7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156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72D48EA0-5C03-51C5-4B70-BECF55441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59973B81-E2AD-A258-AC9B-8B14EFE42A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D6CED125-8E57-8E9A-8D7A-C67B6D0C1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71066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D320D4FC-5925-E6D0-3404-7AF33DFF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70978D52-4DA2-5477-44CB-F2E49A9B9E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ADCBE406-2BF9-A47A-E4B4-3E7B1CD264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0481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48BEA7C6-14D7-A9BD-6B11-6B281AB8A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CED2F8A4-1D11-84C3-33B9-D618B524B2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3D175B7D-8947-DCD2-CBCA-B4365DF17F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915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1CBF5351-15FE-8F47-BB2A-B188B7597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C5C9E1CA-A9EE-E9A1-6272-03030AE7F8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0F8D3144-81C4-68A7-7F12-E67201ED4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314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612BAA04-06A4-2C6A-3389-35F04998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BBCC2796-A35B-56E4-2D36-EC86089C2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22505640-6087-6D45-E750-D67F6E12C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41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10f9e629ec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10f9e629ec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4B3B5089-6DB9-4573-4021-FAED4E231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76EF1F85-EE83-702D-7337-FC5983F3B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FD1590A1-E603-53F1-2F2A-F5488E03DD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497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9" name="Google Shape;3149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0" name="Google Shape;3150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E7E37A2E-FF02-1659-0981-01D3DD95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7E858821-A6F2-E46B-CAAC-43BD2C453D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7285DC7A-4956-2022-EF30-0D3C86E90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3786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F50FAE4E-E6E2-3CBA-A73F-37FBF3A48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B3E71677-10EB-EB0C-8FB2-823A44D3E4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E916CFA8-FF6D-DDDA-10B1-B6F74B1A5D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4947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6BF698A3-E86B-AB06-4401-9FF8A0A9ED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7D8B9FE2-F880-4335-B9E7-4FD5EC5F19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9D799AFB-0D4A-8EB5-587F-72297B8A23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9533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224841F4-98C8-2E5E-6F31-8EA30327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E1F9168E-F6EA-BF7D-01AE-F0C1136E2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0B1B2113-6F8E-B3A0-21E1-B0D2A0EC74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5387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B07741D2-5248-9444-7A9C-648EF073F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9AF5D7D9-954D-559E-B4AA-C5F6B060D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864DAE3C-C2AC-F8C6-A5A7-16D84AE139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4322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6BEDE8E8-6AE9-3053-D0DA-B61D81F80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>
            <a:extLst>
              <a:ext uri="{FF2B5EF4-FFF2-40B4-BE49-F238E27FC236}">
                <a16:creationId xmlns:a16="http://schemas.microsoft.com/office/drawing/2014/main" id="{6DA67E8A-23CA-5E81-295F-F45512F24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>
            <a:extLst>
              <a:ext uri="{FF2B5EF4-FFF2-40B4-BE49-F238E27FC236}">
                <a16:creationId xmlns:a16="http://schemas.microsoft.com/office/drawing/2014/main" id="{4D6E2417-C533-EAC9-0F44-E9F48663E0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80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>
          <a:extLst>
            <a:ext uri="{FF2B5EF4-FFF2-40B4-BE49-F238E27FC236}">
              <a16:creationId xmlns:a16="http://schemas.microsoft.com/office/drawing/2014/main" id="{93160871-0D43-0CA1-7C75-4BE62B708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0f9e629ec3_0_133:notes">
            <a:extLst>
              <a:ext uri="{FF2B5EF4-FFF2-40B4-BE49-F238E27FC236}">
                <a16:creationId xmlns:a16="http://schemas.microsoft.com/office/drawing/2014/main" id="{BDE399D7-A4D8-E7E7-8F91-C0C8E9FDF4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0f9e629ec3_0_133:notes">
            <a:extLst>
              <a:ext uri="{FF2B5EF4-FFF2-40B4-BE49-F238E27FC236}">
                <a16:creationId xmlns:a16="http://schemas.microsoft.com/office/drawing/2014/main" id="{335AC91D-7280-33C8-2534-484210F82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343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ddb2be1cdd_0_8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ddb2be1cdd_0_8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ddb2be1cdd_0_8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ddb2be1cdd_0_8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1ddb2be1cdd_0_8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1ddb2be1cdd_0_8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10f9e629e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10f9e629e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960000" y="1661384"/>
            <a:ext cx="508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960000" y="2766617"/>
            <a:ext cx="5082000" cy="2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4149833" y="2158967"/>
            <a:ext cx="8069600" cy="4709000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48" name="Google Shape;48;p9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551265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43400" y="3010167"/>
            <a:ext cx="8305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19800" y="1528500"/>
            <a:ext cx="1552400" cy="11224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43400" y="4283833"/>
            <a:ext cx="83052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262967" y="4559167"/>
            <a:ext cx="3956525" cy="2308823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03429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-172" y="-174"/>
            <a:ext cx="3372639" cy="4090507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67" name="Google Shape;167;p22"/>
          <p:cNvSpPr/>
          <p:nvPr/>
        </p:nvSpPr>
        <p:spPr>
          <a:xfrm flipH="1">
            <a:off x="9744400" y="5812800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996600" y="713333"/>
            <a:ext cx="61988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2996700" y="2197967"/>
            <a:ext cx="6198800" cy="1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797800" y="5097267"/>
            <a:ext cx="659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28174610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166600" y="1228134"/>
            <a:ext cx="6038867" cy="5639833"/>
          </a:xfrm>
          <a:custGeom>
            <a:avLst/>
            <a:gdLst/>
            <a:ahLst/>
            <a:cxnLst/>
            <a:rect l="l" t="t" r="r" b="b"/>
            <a:pathLst>
              <a:path w="181166" h="169195" extrusionOk="0">
                <a:moveTo>
                  <a:pt x="100061" y="168709"/>
                </a:moveTo>
                <a:lnTo>
                  <a:pt x="0" y="102162"/>
                </a:lnTo>
                <a:lnTo>
                  <a:pt x="101613" y="44989"/>
                </a:lnTo>
                <a:lnTo>
                  <a:pt x="180731" y="0"/>
                </a:lnTo>
                <a:lnTo>
                  <a:pt x="181166" y="16919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" name="Google Shape;10;p2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28933" y="1826767"/>
            <a:ext cx="5384800" cy="32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11333" b="1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028933" y="5046033"/>
            <a:ext cx="53848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Nunito Medium"/>
                <a:ea typeface="Nunito Medium"/>
                <a:cs typeface="Nunito Medium"/>
                <a:sym typeface="Nunito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49124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943400" y="3010167"/>
            <a:ext cx="83052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319800" y="1528500"/>
            <a:ext cx="1552400" cy="1122400"/>
          </a:xfrm>
          <a:prstGeom prst="rect">
            <a:avLst/>
          </a:prstGeom>
          <a:solidFill>
            <a:srgbClr val="878787">
              <a:alpha val="1321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943400" y="4283833"/>
            <a:ext cx="8305200" cy="5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8262967" y="4559167"/>
            <a:ext cx="3956525" cy="2308823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8" name="Google Shape;18;p3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009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960000" y="1286700"/>
            <a:ext cx="10272000" cy="4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0555466" y="5189603"/>
            <a:ext cx="1663924" cy="1678328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651413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>
            <a:off x="10586101" y="1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3" name="Google Shape;33;p6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6056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333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6998765" y="3931802"/>
            <a:ext cx="5220224" cy="2936061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-10633" y="1367"/>
            <a:ext cx="2021367" cy="2328533"/>
          </a:xfrm>
          <a:custGeom>
            <a:avLst/>
            <a:gdLst/>
            <a:ahLst/>
            <a:cxnLst/>
            <a:rect l="l" t="t" r="r" b="b"/>
            <a:pathLst>
              <a:path w="60641" h="69856" extrusionOk="0">
                <a:moveTo>
                  <a:pt x="0" y="69856"/>
                </a:moveTo>
                <a:lnTo>
                  <a:pt x="60641" y="27088"/>
                </a:lnTo>
                <a:lnTo>
                  <a:pt x="14055" y="0"/>
                </a:lnTo>
                <a:lnTo>
                  <a:pt x="319" y="0"/>
                </a:lnTo>
                <a:lnTo>
                  <a:pt x="319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9626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960000" y="1661384"/>
            <a:ext cx="50820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960000" y="2766617"/>
            <a:ext cx="5082000" cy="26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4149833" y="2158967"/>
            <a:ext cx="8069600" cy="4709000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48" name="Google Shape;48;p9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20568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6524334" y="3544600"/>
            <a:ext cx="5694717" cy="3323141"/>
          </a:xfrm>
          <a:custGeom>
            <a:avLst/>
            <a:gdLst/>
            <a:ahLst/>
            <a:cxnLst/>
            <a:rect l="l" t="t" r="r" b="b"/>
            <a:pathLst>
              <a:path w="242088" h="141270" extrusionOk="0">
                <a:moveTo>
                  <a:pt x="0" y="141172"/>
                </a:moveTo>
                <a:lnTo>
                  <a:pt x="39560" y="112084"/>
                </a:lnTo>
                <a:lnTo>
                  <a:pt x="171424" y="0"/>
                </a:lnTo>
                <a:lnTo>
                  <a:pt x="242088" y="52708"/>
                </a:lnTo>
                <a:lnTo>
                  <a:pt x="241669" y="141270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54" name="Google Shape;54;p11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2375000" y="1893633"/>
            <a:ext cx="7442000" cy="21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45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2375000" y="4296033"/>
            <a:ext cx="7442000" cy="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92581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35276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>
            <a:off x="1535400" y="4422000"/>
            <a:ext cx="91212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535400" y="1834400"/>
            <a:ext cx="9121200" cy="23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667"/>
            </a:lvl9pPr>
          </a:lstStyle>
          <a:p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0" y="5584733"/>
            <a:ext cx="2981600" cy="1273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4"/>
          <p:cNvSpPr/>
          <p:nvPr/>
        </p:nvSpPr>
        <p:spPr>
          <a:xfrm flipH="1">
            <a:off x="10586101" y="1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036973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1" y="1373"/>
            <a:ext cx="1605900" cy="1602567"/>
          </a:xfrm>
          <a:custGeom>
            <a:avLst/>
            <a:gdLst/>
            <a:ahLst/>
            <a:cxnLst/>
            <a:rect l="l" t="t" r="r" b="b"/>
            <a:pathLst>
              <a:path w="48177" h="48077" extrusionOk="0">
                <a:moveTo>
                  <a:pt x="0" y="48077"/>
                </a:moveTo>
                <a:lnTo>
                  <a:pt x="48177" y="20304"/>
                </a:lnTo>
                <a:lnTo>
                  <a:pt x="13736" y="0"/>
                </a:lnTo>
                <a:lnTo>
                  <a:pt x="0" y="0"/>
                </a:lnTo>
                <a:lnTo>
                  <a:pt x="0" y="24468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/>
          <p:nvPr/>
        </p:nvSpPr>
        <p:spPr>
          <a:xfrm>
            <a:off x="10555466" y="5189603"/>
            <a:ext cx="1663924" cy="1678328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93610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7257284" y="1567233"/>
            <a:ext cx="38768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2"/>
          </p:nvPr>
        </p:nvSpPr>
        <p:spPr>
          <a:xfrm>
            <a:off x="7257284" y="4021751"/>
            <a:ext cx="3876800" cy="6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3"/>
          </p:nvPr>
        </p:nvSpPr>
        <p:spPr>
          <a:xfrm>
            <a:off x="7257284" y="2211200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4"/>
          </p:nvPr>
        </p:nvSpPr>
        <p:spPr>
          <a:xfrm>
            <a:off x="7257284" y="4665717"/>
            <a:ext cx="38768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-10933" y="2282367"/>
            <a:ext cx="5099833" cy="4586567"/>
          </a:xfrm>
          <a:custGeom>
            <a:avLst/>
            <a:gdLst/>
            <a:ahLst/>
            <a:cxnLst/>
            <a:rect l="l" t="t" r="r" b="b"/>
            <a:pathLst>
              <a:path w="152995" h="137597" extrusionOk="0">
                <a:moveTo>
                  <a:pt x="80920" y="137597"/>
                </a:moveTo>
                <a:lnTo>
                  <a:pt x="152995" y="86817"/>
                </a:lnTo>
                <a:lnTo>
                  <a:pt x="0" y="0"/>
                </a:lnTo>
                <a:lnTo>
                  <a:pt x="0" y="68471"/>
                </a:lnTo>
                <a:lnTo>
                  <a:pt x="509" y="137565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13" name="Google Shape;113;p17"/>
          <p:cNvSpPr/>
          <p:nvPr/>
        </p:nvSpPr>
        <p:spPr>
          <a:xfrm rot="10800000">
            <a:off x="9771749" y="0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87119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subTitle" idx="1"/>
          </p:nvPr>
        </p:nvSpPr>
        <p:spPr>
          <a:xfrm>
            <a:off x="960000" y="3483400"/>
            <a:ext cx="3260000" cy="5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2"/>
          </p:nvPr>
        </p:nvSpPr>
        <p:spPr>
          <a:xfrm>
            <a:off x="960000" y="4077477"/>
            <a:ext cx="3260000" cy="1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3"/>
          </p:nvPr>
        </p:nvSpPr>
        <p:spPr>
          <a:xfrm>
            <a:off x="4466000" y="4077477"/>
            <a:ext cx="3260000" cy="1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4"/>
          </p:nvPr>
        </p:nvSpPr>
        <p:spPr>
          <a:xfrm>
            <a:off x="7972000" y="4077477"/>
            <a:ext cx="3260000" cy="1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ubTitle" idx="5"/>
          </p:nvPr>
        </p:nvSpPr>
        <p:spPr>
          <a:xfrm>
            <a:off x="4466000" y="3483400"/>
            <a:ext cx="3260000" cy="5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ubTitle" idx="6"/>
          </p:nvPr>
        </p:nvSpPr>
        <p:spPr>
          <a:xfrm>
            <a:off x="7972000" y="3483400"/>
            <a:ext cx="3260000" cy="578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9711001" y="4337834"/>
            <a:ext cx="2508295" cy="2530009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23" name="Google Shape;123;p18"/>
          <p:cNvSpPr/>
          <p:nvPr/>
        </p:nvSpPr>
        <p:spPr>
          <a:xfrm rot="10800000" flipH="1">
            <a:off x="0" y="0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50654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 rot="10800000">
            <a:off x="-172" y="-174"/>
            <a:ext cx="3372639" cy="4090507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67" name="Google Shape;167;p22"/>
          <p:cNvSpPr/>
          <p:nvPr/>
        </p:nvSpPr>
        <p:spPr>
          <a:xfrm flipH="1">
            <a:off x="9744400" y="5812800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22"/>
          <p:cNvSpPr txBox="1">
            <a:spLocks noGrp="1"/>
          </p:cNvSpPr>
          <p:nvPr>
            <p:ph type="ctrTitle"/>
          </p:nvPr>
        </p:nvSpPr>
        <p:spPr>
          <a:xfrm>
            <a:off x="2996600" y="713333"/>
            <a:ext cx="61988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ubTitle" idx="1"/>
          </p:nvPr>
        </p:nvSpPr>
        <p:spPr>
          <a:xfrm>
            <a:off x="2996700" y="2197967"/>
            <a:ext cx="6198800" cy="1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70" name="Google Shape;170;p22"/>
          <p:cNvSpPr txBox="1"/>
          <p:nvPr/>
        </p:nvSpPr>
        <p:spPr>
          <a:xfrm>
            <a:off x="2797800" y="5097267"/>
            <a:ext cx="65964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lang="en" sz="1600" b="1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includes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highlight>
                <a:srgbClr val="DFDEFC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11670728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/>
          <p:nvPr/>
        </p:nvSpPr>
        <p:spPr>
          <a:xfrm rot="10800000">
            <a:off x="0" y="0"/>
            <a:ext cx="4649787" cy="4690040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3" name="Google Shape;173;p23"/>
          <p:cNvSpPr/>
          <p:nvPr/>
        </p:nvSpPr>
        <p:spPr>
          <a:xfrm flipH="1">
            <a:off x="9744400" y="5812800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89045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/>
          <p:nvPr/>
        </p:nvSpPr>
        <p:spPr>
          <a:xfrm>
            <a:off x="9597867" y="4223700"/>
            <a:ext cx="2621483" cy="2644176"/>
          </a:xfrm>
          <a:custGeom>
            <a:avLst/>
            <a:gdLst/>
            <a:ahLst/>
            <a:cxnLst/>
            <a:rect l="l" t="t" r="r" b="b"/>
            <a:pathLst>
              <a:path w="181585" h="183157" extrusionOk="0">
                <a:moveTo>
                  <a:pt x="113636" y="183059"/>
                </a:moveTo>
                <a:lnTo>
                  <a:pt x="0" y="116124"/>
                </a:lnTo>
                <a:lnTo>
                  <a:pt x="181119" y="0"/>
                </a:lnTo>
                <a:lnTo>
                  <a:pt x="181585" y="94595"/>
                </a:lnTo>
                <a:lnTo>
                  <a:pt x="181166" y="183157"/>
                </a:lnTo>
                <a:close/>
              </a:path>
            </a:pathLst>
          </a:custGeom>
          <a:solidFill>
            <a:srgbClr val="878787">
              <a:alpha val="13210"/>
            </a:srgbClr>
          </a:solidFill>
          <a:ln>
            <a:noFill/>
          </a:ln>
        </p:spPr>
      </p:sp>
      <p:sp>
        <p:nvSpPr>
          <p:cNvPr id="176" name="Google Shape;176;p24"/>
          <p:cNvSpPr/>
          <p:nvPr/>
        </p:nvSpPr>
        <p:spPr>
          <a:xfrm>
            <a:off x="0" y="5812733"/>
            <a:ext cx="2447600" cy="1045200"/>
          </a:xfrm>
          <a:prstGeom prst="rtTriangle">
            <a:avLst/>
          </a:prstGeom>
          <a:solidFill>
            <a:srgbClr val="878787">
              <a:alpha val="132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8644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28B10-AF09-4E26-9E09-A76C54419652}" type="datetimeFigureOut">
              <a:rPr lang="it-IT" smtClean="0"/>
              <a:t>23/01/2024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31DDC-B964-44A9-B851-E658FDC553D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1866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3467" y="593367"/>
            <a:ext cx="10285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5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3467" y="1536633"/>
            <a:ext cx="102852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529247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8"/>
          <p:cNvGrpSpPr/>
          <p:nvPr/>
        </p:nvGrpSpPr>
        <p:grpSpPr>
          <a:xfrm>
            <a:off x="7234603" y="645431"/>
            <a:ext cx="3891532" cy="4805813"/>
            <a:chOff x="5425952" y="484073"/>
            <a:chExt cx="2918649" cy="3604360"/>
          </a:xfrm>
        </p:grpSpPr>
        <p:sp>
          <p:nvSpPr>
            <p:cNvPr id="192" name="Google Shape;192;p28"/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" name="Google Shape;318;p28"/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28"/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28"/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28"/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8"/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8"/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8"/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/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Google Shape;340;p28"/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Google Shape;341;p28"/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7" name="Google Shape;347;p28"/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8" name="Google Shape;348;p28"/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9" name="Google Shape;349;p28"/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0" name="Google Shape;350;p28"/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1" name="Google Shape;351;p28"/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2" name="Google Shape;352;p28"/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p28"/>
          <p:cNvGrpSpPr/>
          <p:nvPr/>
        </p:nvGrpSpPr>
        <p:grpSpPr>
          <a:xfrm>
            <a:off x="6772409" y="2058351"/>
            <a:ext cx="743328" cy="1472924"/>
            <a:chOff x="331179" y="148675"/>
            <a:chExt cx="557496" cy="1104693"/>
          </a:xfrm>
        </p:grpSpPr>
        <p:sp>
          <p:nvSpPr>
            <p:cNvPr id="354" name="Google Shape;354;p2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74A61A-FEF0-285E-9980-9A8075F719D4}"/>
              </a:ext>
            </a:extLst>
          </p:cNvPr>
          <p:cNvSpPr txBox="1"/>
          <p:nvPr/>
        </p:nvSpPr>
        <p:spPr>
          <a:xfrm>
            <a:off x="5357026" y="6509187"/>
            <a:ext cx="1477949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67">
                <a:solidFill>
                  <a:schemeClr val="dk1"/>
                </a:solidFill>
                <a:latin typeface="Roboto"/>
                <a:ea typeface="Roboto"/>
                <a:cs typeface="Roboto"/>
              </a:rPr>
              <a:t>A.A 2023-2024</a:t>
            </a:r>
          </a:p>
        </p:txBody>
      </p:sp>
      <p:sp>
        <p:nvSpPr>
          <p:cNvPr id="30" name="Google Shape;320;p28">
            <a:extLst>
              <a:ext uri="{FF2B5EF4-FFF2-40B4-BE49-F238E27FC236}">
                <a16:creationId xmlns:a16="http://schemas.microsoft.com/office/drawing/2014/main" id="{C650EF5F-741B-D158-02BA-2654133D1040}"/>
              </a:ext>
            </a:extLst>
          </p:cNvPr>
          <p:cNvSpPr/>
          <p:nvPr/>
        </p:nvSpPr>
        <p:spPr>
          <a:xfrm>
            <a:off x="10837496" y="1603013"/>
            <a:ext cx="1348997" cy="1768056"/>
          </a:xfrm>
          <a:custGeom>
            <a:avLst/>
            <a:gdLst/>
            <a:ahLst/>
            <a:cxnLst/>
            <a:rect l="l" t="t" r="r" b="b"/>
            <a:pathLst>
              <a:path w="8134" h="10661" extrusionOk="0">
                <a:moveTo>
                  <a:pt x="271" y="1"/>
                </a:moveTo>
                <a:cubicBezTo>
                  <a:pt x="112" y="1"/>
                  <a:pt x="0" y="148"/>
                  <a:pt x="0" y="393"/>
                </a:cubicBezTo>
                <a:lnTo>
                  <a:pt x="0" y="5572"/>
                </a:lnTo>
                <a:cubicBezTo>
                  <a:pt x="0" y="5901"/>
                  <a:pt x="202" y="6286"/>
                  <a:pt x="448" y="6428"/>
                </a:cubicBezTo>
                <a:lnTo>
                  <a:pt x="7685" y="10607"/>
                </a:lnTo>
                <a:cubicBezTo>
                  <a:pt x="7748" y="10643"/>
                  <a:pt x="7808" y="10660"/>
                  <a:pt x="7862" y="10660"/>
                </a:cubicBezTo>
                <a:cubicBezTo>
                  <a:pt x="8022" y="10660"/>
                  <a:pt x="8134" y="10513"/>
                  <a:pt x="8134" y="10268"/>
                </a:cubicBezTo>
                <a:lnTo>
                  <a:pt x="8134" y="5090"/>
                </a:lnTo>
                <a:cubicBezTo>
                  <a:pt x="8134" y="4761"/>
                  <a:pt x="7932" y="4375"/>
                  <a:pt x="7685" y="4233"/>
                </a:cubicBezTo>
                <a:lnTo>
                  <a:pt x="448" y="54"/>
                </a:lnTo>
                <a:cubicBezTo>
                  <a:pt x="385" y="18"/>
                  <a:pt x="326" y="1"/>
                  <a:pt x="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Google Shape;321;p28">
            <a:extLst>
              <a:ext uri="{FF2B5EF4-FFF2-40B4-BE49-F238E27FC236}">
                <a16:creationId xmlns:a16="http://schemas.microsoft.com/office/drawing/2014/main" id="{3C6D5615-0812-20A6-0F85-B3392E5DDFF0}"/>
              </a:ext>
            </a:extLst>
          </p:cNvPr>
          <p:cNvSpPr/>
          <p:nvPr/>
        </p:nvSpPr>
        <p:spPr>
          <a:xfrm>
            <a:off x="10783929" y="1607825"/>
            <a:ext cx="152745" cy="142460"/>
          </a:xfrm>
          <a:custGeom>
            <a:avLst/>
            <a:gdLst/>
            <a:ahLst/>
            <a:cxnLst/>
            <a:rect l="l" t="t" r="r" b="b"/>
            <a:pathLst>
              <a:path w="921" h="859" extrusionOk="0">
                <a:moveTo>
                  <a:pt x="481" y="0"/>
                </a:moveTo>
                <a:lnTo>
                  <a:pt x="1" y="274"/>
                </a:lnTo>
                <a:lnTo>
                  <a:pt x="921" y="859"/>
                </a:lnTo>
                <a:lnTo>
                  <a:pt x="4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322;p28">
            <a:extLst>
              <a:ext uri="{FF2B5EF4-FFF2-40B4-BE49-F238E27FC236}">
                <a16:creationId xmlns:a16="http://schemas.microsoft.com/office/drawing/2014/main" id="{2ADB2AB5-B329-848A-BE69-E11000FEF624}"/>
              </a:ext>
            </a:extLst>
          </p:cNvPr>
          <p:cNvSpPr/>
          <p:nvPr/>
        </p:nvSpPr>
        <p:spPr>
          <a:xfrm>
            <a:off x="10759217" y="1647295"/>
            <a:ext cx="1349163" cy="1768056"/>
          </a:xfrm>
          <a:custGeom>
            <a:avLst/>
            <a:gdLst/>
            <a:ahLst/>
            <a:cxnLst/>
            <a:rect l="l" t="t" r="r" b="b"/>
            <a:pathLst>
              <a:path w="8135" h="10661" extrusionOk="0">
                <a:moveTo>
                  <a:pt x="272" y="1"/>
                </a:moveTo>
                <a:cubicBezTo>
                  <a:pt x="112" y="1"/>
                  <a:pt x="0" y="148"/>
                  <a:pt x="0" y="393"/>
                </a:cubicBezTo>
                <a:lnTo>
                  <a:pt x="0" y="5572"/>
                </a:lnTo>
                <a:cubicBezTo>
                  <a:pt x="0" y="5901"/>
                  <a:pt x="202" y="6287"/>
                  <a:pt x="450" y="6429"/>
                </a:cubicBezTo>
                <a:lnTo>
                  <a:pt x="7687" y="10608"/>
                </a:lnTo>
                <a:cubicBezTo>
                  <a:pt x="7749" y="10644"/>
                  <a:pt x="7809" y="10661"/>
                  <a:pt x="7863" y="10661"/>
                </a:cubicBezTo>
                <a:cubicBezTo>
                  <a:pt x="8023" y="10661"/>
                  <a:pt x="8135" y="10514"/>
                  <a:pt x="8135" y="10269"/>
                </a:cubicBezTo>
                <a:lnTo>
                  <a:pt x="8135" y="5090"/>
                </a:lnTo>
                <a:cubicBezTo>
                  <a:pt x="8135" y="4761"/>
                  <a:pt x="7933" y="4376"/>
                  <a:pt x="7687" y="4233"/>
                </a:cubicBezTo>
                <a:lnTo>
                  <a:pt x="450" y="54"/>
                </a:lnTo>
                <a:cubicBezTo>
                  <a:pt x="387" y="18"/>
                  <a:pt x="327" y="1"/>
                  <a:pt x="2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323;p28">
            <a:extLst>
              <a:ext uri="{FF2B5EF4-FFF2-40B4-BE49-F238E27FC236}">
                <a16:creationId xmlns:a16="http://schemas.microsoft.com/office/drawing/2014/main" id="{E32431C8-5E77-3E5A-04D0-A8FC62624F3B}"/>
              </a:ext>
            </a:extLst>
          </p:cNvPr>
          <p:cNvSpPr/>
          <p:nvPr/>
        </p:nvSpPr>
        <p:spPr>
          <a:xfrm>
            <a:off x="11752455" y="2722127"/>
            <a:ext cx="257560" cy="367509"/>
          </a:xfrm>
          <a:custGeom>
            <a:avLst/>
            <a:gdLst/>
            <a:ahLst/>
            <a:cxnLst/>
            <a:rect l="l" t="t" r="r" b="b"/>
            <a:pathLst>
              <a:path w="1553" h="2216" extrusionOk="0">
                <a:moveTo>
                  <a:pt x="104" y="1"/>
                </a:moveTo>
                <a:cubicBezTo>
                  <a:pt x="43" y="1"/>
                  <a:pt x="1" y="56"/>
                  <a:pt x="1" y="150"/>
                </a:cubicBezTo>
                <a:lnTo>
                  <a:pt x="1" y="1171"/>
                </a:lnTo>
                <a:cubicBezTo>
                  <a:pt x="1" y="1296"/>
                  <a:pt x="77" y="1442"/>
                  <a:pt x="172" y="1496"/>
                </a:cubicBezTo>
                <a:lnTo>
                  <a:pt x="1382" y="2195"/>
                </a:lnTo>
                <a:cubicBezTo>
                  <a:pt x="1406" y="2209"/>
                  <a:pt x="1429" y="2216"/>
                  <a:pt x="1450" y="2216"/>
                </a:cubicBezTo>
                <a:cubicBezTo>
                  <a:pt x="1510" y="2216"/>
                  <a:pt x="1552" y="2160"/>
                  <a:pt x="1552" y="2066"/>
                </a:cubicBezTo>
                <a:lnTo>
                  <a:pt x="1552" y="1046"/>
                </a:lnTo>
                <a:cubicBezTo>
                  <a:pt x="1552" y="921"/>
                  <a:pt x="1476" y="774"/>
                  <a:pt x="1382" y="720"/>
                </a:cubicBezTo>
                <a:lnTo>
                  <a:pt x="172" y="21"/>
                </a:lnTo>
                <a:cubicBezTo>
                  <a:pt x="148" y="7"/>
                  <a:pt x="125" y="1"/>
                  <a:pt x="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" name="Google Shape;324;p28">
            <a:extLst>
              <a:ext uri="{FF2B5EF4-FFF2-40B4-BE49-F238E27FC236}">
                <a16:creationId xmlns:a16="http://schemas.microsoft.com/office/drawing/2014/main" id="{B81D2555-7144-CF8F-EB4A-628AE591BA23}"/>
              </a:ext>
            </a:extLst>
          </p:cNvPr>
          <p:cNvSpPr/>
          <p:nvPr/>
        </p:nvSpPr>
        <p:spPr>
          <a:xfrm>
            <a:off x="10759217" y="1719104"/>
            <a:ext cx="1349163" cy="1020435"/>
          </a:xfrm>
          <a:custGeom>
            <a:avLst/>
            <a:gdLst/>
            <a:ahLst/>
            <a:cxnLst/>
            <a:rect l="l" t="t" r="r" b="b"/>
            <a:pathLst>
              <a:path w="8135" h="6153" extrusionOk="0">
                <a:moveTo>
                  <a:pt x="0" y="1"/>
                </a:moveTo>
                <a:lnTo>
                  <a:pt x="0" y="1450"/>
                </a:lnTo>
                <a:lnTo>
                  <a:pt x="8135" y="6152"/>
                </a:lnTo>
                <a:lnTo>
                  <a:pt x="8135" y="470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325;p28">
            <a:extLst>
              <a:ext uri="{FF2B5EF4-FFF2-40B4-BE49-F238E27FC236}">
                <a16:creationId xmlns:a16="http://schemas.microsoft.com/office/drawing/2014/main" id="{B75A1CEF-E9E1-13F0-4214-CB21A67AE50D}"/>
              </a:ext>
            </a:extLst>
          </p:cNvPr>
          <p:cNvSpPr/>
          <p:nvPr/>
        </p:nvSpPr>
        <p:spPr>
          <a:xfrm>
            <a:off x="10857564" y="2198725"/>
            <a:ext cx="802697" cy="535673"/>
          </a:xfrm>
          <a:custGeom>
            <a:avLst/>
            <a:gdLst/>
            <a:ahLst/>
            <a:cxnLst/>
            <a:rect l="l" t="t" r="r" b="b"/>
            <a:pathLst>
              <a:path w="4840" h="3230" extrusionOk="0">
                <a:moveTo>
                  <a:pt x="1" y="0"/>
                </a:moveTo>
                <a:lnTo>
                  <a:pt x="1" y="436"/>
                </a:lnTo>
                <a:lnTo>
                  <a:pt x="4839" y="3230"/>
                </a:lnTo>
                <a:lnTo>
                  <a:pt x="4839" y="279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26;p28">
            <a:extLst>
              <a:ext uri="{FF2B5EF4-FFF2-40B4-BE49-F238E27FC236}">
                <a16:creationId xmlns:a16="http://schemas.microsoft.com/office/drawing/2014/main" id="{0C1A7A27-81BD-458E-0A6F-54E1444B3B8A}"/>
              </a:ext>
            </a:extLst>
          </p:cNvPr>
          <p:cNvSpPr/>
          <p:nvPr/>
        </p:nvSpPr>
        <p:spPr>
          <a:xfrm>
            <a:off x="10857564" y="2362577"/>
            <a:ext cx="802697" cy="535840"/>
          </a:xfrm>
          <a:custGeom>
            <a:avLst/>
            <a:gdLst/>
            <a:ahLst/>
            <a:cxnLst/>
            <a:rect l="l" t="t" r="r" b="b"/>
            <a:pathLst>
              <a:path w="4840" h="3231" extrusionOk="0">
                <a:moveTo>
                  <a:pt x="1" y="1"/>
                </a:moveTo>
                <a:lnTo>
                  <a:pt x="1" y="437"/>
                </a:lnTo>
                <a:lnTo>
                  <a:pt x="4839" y="3231"/>
                </a:lnTo>
                <a:lnTo>
                  <a:pt x="4839" y="2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327;p28">
            <a:extLst>
              <a:ext uri="{FF2B5EF4-FFF2-40B4-BE49-F238E27FC236}">
                <a16:creationId xmlns:a16="http://schemas.microsoft.com/office/drawing/2014/main" id="{D6BEAC25-F0FE-884E-D51F-3277D1B13A7D}"/>
              </a:ext>
            </a:extLst>
          </p:cNvPr>
          <p:cNvSpPr/>
          <p:nvPr/>
        </p:nvSpPr>
        <p:spPr>
          <a:xfrm>
            <a:off x="10857563" y="2529914"/>
            <a:ext cx="1152468" cy="737671"/>
          </a:xfrm>
          <a:custGeom>
            <a:avLst/>
            <a:gdLst/>
            <a:ahLst/>
            <a:cxnLst/>
            <a:rect l="l" t="t" r="r" b="b"/>
            <a:pathLst>
              <a:path w="6949" h="4448" extrusionOk="0">
                <a:moveTo>
                  <a:pt x="1" y="1"/>
                </a:moveTo>
                <a:lnTo>
                  <a:pt x="1" y="437"/>
                </a:lnTo>
                <a:lnTo>
                  <a:pt x="6948" y="4448"/>
                </a:lnTo>
                <a:lnTo>
                  <a:pt x="6948" y="401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" name="Picture 2" descr="UNISA | Home">
            <a:extLst>
              <a:ext uri="{FF2B5EF4-FFF2-40B4-BE49-F238E27FC236}">
                <a16:creationId xmlns:a16="http://schemas.microsoft.com/office/drawing/2014/main" id="{B08EDF00-92B2-EF1C-41B9-4B4186945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0" y="38975"/>
            <a:ext cx="1232813" cy="12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212C1ECE-AC67-03E0-69DD-D664B1427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81" y="1326216"/>
            <a:ext cx="4740696" cy="34922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6"/>
          <p:cNvSpPr txBox="1">
            <a:spLocks noGrp="1"/>
          </p:cNvSpPr>
          <p:nvPr>
            <p:ph type="title"/>
          </p:nvPr>
        </p:nvSpPr>
        <p:spPr>
          <a:xfrm>
            <a:off x="1060576" y="257604"/>
            <a:ext cx="9434205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SCD_FU_03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07" name="Google Shape;2607;p56"/>
          <p:cNvSpPr/>
          <p:nvPr/>
        </p:nvSpPr>
        <p:spPr>
          <a:xfrm>
            <a:off x="-4407800" y="6502572"/>
            <a:ext cx="44328" cy="18041"/>
          </a:xfrm>
          <a:custGeom>
            <a:avLst/>
            <a:gdLst/>
            <a:ahLst/>
            <a:cxnLst/>
            <a:rect l="l" t="t" r="r" b="b"/>
            <a:pathLst>
              <a:path w="543" h="221" extrusionOk="0">
                <a:moveTo>
                  <a:pt x="494" y="0"/>
                </a:moveTo>
                <a:cubicBezTo>
                  <a:pt x="487" y="0"/>
                  <a:pt x="480" y="2"/>
                  <a:pt x="473" y="6"/>
                </a:cubicBezTo>
                <a:lnTo>
                  <a:pt x="271" y="122"/>
                </a:lnTo>
                <a:lnTo>
                  <a:pt x="71" y="6"/>
                </a:lnTo>
                <a:cubicBezTo>
                  <a:pt x="64" y="3"/>
                  <a:pt x="56" y="1"/>
                  <a:pt x="49" y="1"/>
                </a:cubicBezTo>
                <a:cubicBezTo>
                  <a:pt x="34" y="1"/>
                  <a:pt x="20" y="8"/>
                  <a:pt x="12" y="22"/>
                </a:cubicBezTo>
                <a:cubicBezTo>
                  <a:pt x="1" y="42"/>
                  <a:pt x="8" y="68"/>
                  <a:pt x="28" y="81"/>
                </a:cubicBezTo>
                <a:lnTo>
                  <a:pt x="271" y="220"/>
                </a:lnTo>
                <a:lnTo>
                  <a:pt x="514" y="81"/>
                </a:lnTo>
                <a:cubicBezTo>
                  <a:pt x="536" y="68"/>
                  <a:pt x="542" y="42"/>
                  <a:pt x="530" y="22"/>
                </a:cubicBezTo>
                <a:cubicBezTo>
                  <a:pt x="523" y="8"/>
                  <a:pt x="509" y="0"/>
                  <a:pt x="4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8" name="Google Shape;2608;p56"/>
          <p:cNvSpPr/>
          <p:nvPr/>
        </p:nvSpPr>
        <p:spPr>
          <a:xfrm>
            <a:off x="-6110244" y="5463075"/>
            <a:ext cx="29144" cy="28083"/>
          </a:xfrm>
          <a:custGeom>
            <a:avLst/>
            <a:gdLst/>
            <a:ahLst/>
            <a:cxnLst/>
            <a:rect l="l" t="t" r="r" b="b"/>
            <a:pathLst>
              <a:path w="357" h="344" extrusionOk="0">
                <a:moveTo>
                  <a:pt x="307" y="0"/>
                </a:moveTo>
                <a:cubicBezTo>
                  <a:pt x="300" y="0"/>
                  <a:pt x="292" y="2"/>
                  <a:pt x="285" y="6"/>
                </a:cubicBezTo>
                <a:lnTo>
                  <a:pt x="0" y="171"/>
                </a:lnTo>
                <a:lnTo>
                  <a:pt x="284" y="338"/>
                </a:lnTo>
                <a:cubicBezTo>
                  <a:pt x="291" y="343"/>
                  <a:pt x="299" y="344"/>
                  <a:pt x="305" y="344"/>
                </a:cubicBezTo>
                <a:cubicBezTo>
                  <a:pt x="320" y="344"/>
                  <a:pt x="335" y="337"/>
                  <a:pt x="343" y="323"/>
                </a:cubicBezTo>
                <a:cubicBezTo>
                  <a:pt x="355" y="303"/>
                  <a:pt x="348" y="276"/>
                  <a:pt x="328" y="265"/>
                </a:cubicBezTo>
                <a:lnTo>
                  <a:pt x="170" y="171"/>
                </a:lnTo>
                <a:lnTo>
                  <a:pt x="328" y="80"/>
                </a:lnTo>
                <a:cubicBezTo>
                  <a:pt x="348" y="68"/>
                  <a:pt x="356" y="42"/>
                  <a:pt x="344" y="22"/>
                </a:cubicBezTo>
                <a:cubicBezTo>
                  <a:pt x="336" y="8"/>
                  <a:pt x="322" y="0"/>
                  <a:pt x="30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09" name="Google Shape;2609;p56"/>
          <p:cNvSpPr/>
          <p:nvPr/>
        </p:nvSpPr>
        <p:spPr>
          <a:xfrm>
            <a:off x="-6069428" y="4903245"/>
            <a:ext cx="29144" cy="28083"/>
          </a:xfrm>
          <a:custGeom>
            <a:avLst/>
            <a:gdLst/>
            <a:ahLst/>
            <a:cxnLst/>
            <a:rect l="l" t="t" r="r" b="b"/>
            <a:pathLst>
              <a:path w="357" h="344" extrusionOk="0">
                <a:moveTo>
                  <a:pt x="307" y="0"/>
                </a:moveTo>
                <a:cubicBezTo>
                  <a:pt x="300" y="0"/>
                  <a:pt x="293" y="2"/>
                  <a:pt x="286" y="6"/>
                </a:cubicBezTo>
                <a:lnTo>
                  <a:pt x="0" y="171"/>
                </a:lnTo>
                <a:lnTo>
                  <a:pt x="285" y="337"/>
                </a:lnTo>
                <a:cubicBezTo>
                  <a:pt x="292" y="342"/>
                  <a:pt x="299" y="344"/>
                  <a:pt x="306" y="344"/>
                </a:cubicBezTo>
                <a:cubicBezTo>
                  <a:pt x="321" y="344"/>
                  <a:pt x="335" y="336"/>
                  <a:pt x="343" y="323"/>
                </a:cubicBezTo>
                <a:cubicBezTo>
                  <a:pt x="355" y="302"/>
                  <a:pt x="348" y="276"/>
                  <a:pt x="328" y="264"/>
                </a:cubicBezTo>
                <a:lnTo>
                  <a:pt x="170" y="172"/>
                </a:lnTo>
                <a:lnTo>
                  <a:pt x="328" y="79"/>
                </a:lnTo>
                <a:cubicBezTo>
                  <a:pt x="349" y="68"/>
                  <a:pt x="356" y="42"/>
                  <a:pt x="344" y="22"/>
                </a:cubicBezTo>
                <a:cubicBezTo>
                  <a:pt x="336" y="8"/>
                  <a:pt x="322" y="0"/>
                  <a:pt x="30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10" name="Google Shape;2610;p56"/>
          <p:cNvSpPr/>
          <p:nvPr/>
        </p:nvSpPr>
        <p:spPr>
          <a:xfrm>
            <a:off x="-6182244" y="5308710"/>
            <a:ext cx="139924" cy="80575"/>
          </a:xfrm>
          <a:custGeom>
            <a:avLst/>
            <a:gdLst/>
            <a:ahLst/>
            <a:cxnLst/>
            <a:rect l="l" t="t" r="r" b="b"/>
            <a:pathLst>
              <a:path w="1714" h="987" extrusionOk="0">
                <a:moveTo>
                  <a:pt x="685" y="1"/>
                </a:moveTo>
                <a:cubicBezTo>
                  <a:pt x="663" y="1"/>
                  <a:pt x="640" y="2"/>
                  <a:pt x="616" y="4"/>
                </a:cubicBezTo>
                <a:cubicBezTo>
                  <a:pt x="551" y="10"/>
                  <a:pt x="485" y="24"/>
                  <a:pt x="416" y="46"/>
                </a:cubicBezTo>
                <a:cubicBezTo>
                  <a:pt x="348" y="67"/>
                  <a:pt x="282" y="96"/>
                  <a:pt x="218" y="133"/>
                </a:cubicBezTo>
                <a:cubicBezTo>
                  <a:pt x="162" y="166"/>
                  <a:pt x="114" y="201"/>
                  <a:pt x="77" y="238"/>
                </a:cubicBezTo>
                <a:cubicBezTo>
                  <a:pt x="40" y="275"/>
                  <a:pt x="17" y="315"/>
                  <a:pt x="8" y="354"/>
                </a:cubicBezTo>
                <a:cubicBezTo>
                  <a:pt x="1" y="394"/>
                  <a:pt x="11" y="434"/>
                  <a:pt x="37" y="475"/>
                </a:cubicBezTo>
                <a:cubicBezTo>
                  <a:pt x="64" y="515"/>
                  <a:pt x="112" y="556"/>
                  <a:pt x="182" y="596"/>
                </a:cubicBezTo>
                <a:lnTo>
                  <a:pt x="682" y="885"/>
                </a:lnTo>
                <a:cubicBezTo>
                  <a:pt x="752" y="925"/>
                  <a:pt x="821" y="953"/>
                  <a:pt x="892" y="969"/>
                </a:cubicBezTo>
                <a:cubicBezTo>
                  <a:pt x="947" y="980"/>
                  <a:pt x="1001" y="986"/>
                  <a:pt x="1054" y="986"/>
                </a:cubicBezTo>
                <a:cubicBezTo>
                  <a:pt x="1070" y="986"/>
                  <a:pt x="1085" y="986"/>
                  <a:pt x="1101" y="985"/>
                </a:cubicBezTo>
                <a:cubicBezTo>
                  <a:pt x="1168" y="980"/>
                  <a:pt x="1235" y="968"/>
                  <a:pt x="1300" y="946"/>
                </a:cubicBezTo>
                <a:cubicBezTo>
                  <a:pt x="1364" y="925"/>
                  <a:pt x="1425" y="898"/>
                  <a:pt x="1482" y="865"/>
                </a:cubicBezTo>
                <a:cubicBezTo>
                  <a:pt x="1547" y="828"/>
                  <a:pt x="1597" y="790"/>
                  <a:pt x="1634" y="751"/>
                </a:cubicBezTo>
                <a:cubicBezTo>
                  <a:pt x="1672" y="711"/>
                  <a:pt x="1695" y="672"/>
                  <a:pt x="1704" y="633"/>
                </a:cubicBezTo>
                <a:cubicBezTo>
                  <a:pt x="1713" y="595"/>
                  <a:pt x="1709" y="559"/>
                  <a:pt x="1690" y="524"/>
                </a:cubicBezTo>
                <a:cubicBezTo>
                  <a:pt x="1670" y="489"/>
                  <a:pt x="1638" y="459"/>
                  <a:pt x="1592" y="431"/>
                </a:cubicBezTo>
                <a:cubicBezTo>
                  <a:pt x="1557" y="411"/>
                  <a:pt x="1526" y="401"/>
                  <a:pt x="1499" y="401"/>
                </a:cubicBezTo>
                <a:cubicBezTo>
                  <a:pt x="1497" y="401"/>
                  <a:pt x="1494" y="401"/>
                  <a:pt x="1491" y="401"/>
                </a:cubicBezTo>
                <a:cubicBezTo>
                  <a:pt x="1462" y="404"/>
                  <a:pt x="1429" y="415"/>
                  <a:pt x="1395" y="435"/>
                </a:cubicBezTo>
                <a:cubicBezTo>
                  <a:pt x="1368" y="452"/>
                  <a:pt x="1348" y="467"/>
                  <a:pt x="1339" y="483"/>
                </a:cubicBezTo>
                <a:cubicBezTo>
                  <a:pt x="1330" y="497"/>
                  <a:pt x="1336" y="513"/>
                  <a:pt x="1356" y="528"/>
                </a:cubicBezTo>
                <a:cubicBezTo>
                  <a:pt x="1373" y="540"/>
                  <a:pt x="1391" y="553"/>
                  <a:pt x="1409" y="569"/>
                </a:cubicBezTo>
                <a:cubicBezTo>
                  <a:pt x="1427" y="585"/>
                  <a:pt x="1438" y="602"/>
                  <a:pt x="1443" y="622"/>
                </a:cubicBezTo>
                <a:cubicBezTo>
                  <a:pt x="1449" y="641"/>
                  <a:pt x="1443" y="663"/>
                  <a:pt x="1428" y="687"/>
                </a:cubicBezTo>
                <a:cubicBezTo>
                  <a:pt x="1413" y="711"/>
                  <a:pt x="1381" y="737"/>
                  <a:pt x="1334" y="764"/>
                </a:cubicBezTo>
                <a:cubicBezTo>
                  <a:pt x="1258" y="808"/>
                  <a:pt x="1183" y="830"/>
                  <a:pt x="1107" y="833"/>
                </a:cubicBezTo>
                <a:cubicBezTo>
                  <a:pt x="1105" y="833"/>
                  <a:pt x="1104" y="833"/>
                  <a:pt x="1102" y="833"/>
                </a:cubicBezTo>
                <a:cubicBezTo>
                  <a:pt x="1029" y="833"/>
                  <a:pt x="956" y="812"/>
                  <a:pt x="882" y="770"/>
                </a:cubicBezTo>
                <a:lnTo>
                  <a:pt x="382" y="481"/>
                </a:lnTo>
                <a:cubicBezTo>
                  <a:pt x="306" y="437"/>
                  <a:pt x="270" y="394"/>
                  <a:pt x="273" y="351"/>
                </a:cubicBezTo>
                <a:cubicBezTo>
                  <a:pt x="276" y="307"/>
                  <a:pt x="314" y="264"/>
                  <a:pt x="387" y="222"/>
                </a:cubicBezTo>
                <a:cubicBezTo>
                  <a:pt x="435" y="194"/>
                  <a:pt x="481" y="176"/>
                  <a:pt x="523" y="167"/>
                </a:cubicBezTo>
                <a:cubicBezTo>
                  <a:pt x="556" y="160"/>
                  <a:pt x="585" y="157"/>
                  <a:pt x="613" y="157"/>
                </a:cubicBezTo>
                <a:cubicBezTo>
                  <a:pt x="621" y="157"/>
                  <a:pt x="630" y="158"/>
                  <a:pt x="638" y="158"/>
                </a:cubicBezTo>
                <a:cubicBezTo>
                  <a:pt x="672" y="160"/>
                  <a:pt x="702" y="166"/>
                  <a:pt x="728" y="175"/>
                </a:cubicBezTo>
                <a:cubicBezTo>
                  <a:pt x="754" y="184"/>
                  <a:pt x="775" y="193"/>
                  <a:pt x="791" y="201"/>
                </a:cubicBezTo>
                <a:cubicBezTo>
                  <a:pt x="807" y="209"/>
                  <a:pt x="824" y="213"/>
                  <a:pt x="843" y="213"/>
                </a:cubicBezTo>
                <a:cubicBezTo>
                  <a:pt x="850" y="213"/>
                  <a:pt x="858" y="212"/>
                  <a:pt x="865" y="211"/>
                </a:cubicBezTo>
                <a:cubicBezTo>
                  <a:pt x="892" y="206"/>
                  <a:pt x="922" y="195"/>
                  <a:pt x="951" y="177"/>
                </a:cubicBezTo>
                <a:cubicBezTo>
                  <a:pt x="986" y="158"/>
                  <a:pt x="1005" y="140"/>
                  <a:pt x="1008" y="123"/>
                </a:cubicBezTo>
                <a:cubicBezTo>
                  <a:pt x="1013" y="108"/>
                  <a:pt x="996" y="87"/>
                  <a:pt x="958" y="65"/>
                </a:cubicBezTo>
                <a:cubicBezTo>
                  <a:pt x="911" y="39"/>
                  <a:pt x="860" y="21"/>
                  <a:pt x="801" y="11"/>
                </a:cubicBezTo>
                <a:cubicBezTo>
                  <a:pt x="764" y="4"/>
                  <a:pt x="725" y="1"/>
                  <a:pt x="68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11" name="Google Shape;2611;p56"/>
          <p:cNvGrpSpPr/>
          <p:nvPr/>
        </p:nvGrpSpPr>
        <p:grpSpPr>
          <a:xfrm>
            <a:off x="222782" y="3920158"/>
            <a:ext cx="3843420" cy="2575580"/>
            <a:chOff x="-4566214" y="2940118"/>
            <a:chExt cx="2882565" cy="1931685"/>
          </a:xfrm>
        </p:grpSpPr>
        <p:sp>
          <p:nvSpPr>
            <p:cNvPr id="2612" name="Google Shape;2612;p56"/>
            <p:cNvSpPr/>
            <p:nvPr/>
          </p:nvSpPr>
          <p:spPr>
            <a:xfrm>
              <a:off x="-4566214" y="3941125"/>
              <a:ext cx="104820" cy="60125"/>
            </a:xfrm>
            <a:custGeom>
              <a:avLst/>
              <a:gdLst/>
              <a:ahLst/>
              <a:cxnLst/>
              <a:rect l="l" t="t" r="r" b="b"/>
              <a:pathLst>
                <a:path w="1712" h="982" extrusionOk="0">
                  <a:moveTo>
                    <a:pt x="615" y="155"/>
                  </a:moveTo>
                  <a:cubicBezTo>
                    <a:pt x="688" y="155"/>
                    <a:pt x="760" y="175"/>
                    <a:pt x="831" y="217"/>
                  </a:cubicBezTo>
                  <a:lnTo>
                    <a:pt x="1331" y="505"/>
                  </a:lnTo>
                  <a:cubicBezTo>
                    <a:pt x="1407" y="549"/>
                    <a:pt x="1443" y="593"/>
                    <a:pt x="1439" y="637"/>
                  </a:cubicBezTo>
                  <a:cubicBezTo>
                    <a:pt x="1435" y="681"/>
                    <a:pt x="1398" y="723"/>
                    <a:pt x="1328" y="763"/>
                  </a:cubicBezTo>
                  <a:cubicBezTo>
                    <a:pt x="1256" y="805"/>
                    <a:pt x="1183" y="826"/>
                    <a:pt x="1108" y="827"/>
                  </a:cubicBezTo>
                  <a:cubicBezTo>
                    <a:pt x="1106" y="827"/>
                    <a:pt x="1104" y="827"/>
                    <a:pt x="1103" y="827"/>
                  </a:cubicBezTo>
                  <a:cubicBezTo>
                    <a:pt x="1030" y="827"/>
                    <a:pt x="957" y="807"/>
                    <a:pt x="883" y="764"/>
                  </a:cubicBezTo>
                  <a:lnTo>
                    <a:pt x="383" y="476"/>
                  </a:lnTo>
                  <a:cubicBezTo>
                    <a:pt x="308" y="432"/>
                    <a:pt x="272" y="388"/>
                    <a:pt x="274" y="345"/>
                  </a:cubicBezTo>
                  <a:cubicBezTo>
                    <a:pt x="276" y="302"/>
                    <a:pt x="313" y="260"/>
                    <a:pt x="385" y="219"/>
                  </a:cubicBezTo>
                  <a:cubicBezTo>
                    <a:pt x="455" y="179"/>
                    <a:pt x="528" y="157"/>
                    <a:pt x="604" y="155"/>
                  </a:cubicBezTo>
                  <a:cubicBezTo>
                    <a:pt x="608" y="155"/>
                    <a:pt x="612" y="155"/>
                    <a:pt x="615" y="155"/>
                  </a:cubicBezTo>
                  <a:close/>
                  <a:moveTo>
                    <a:pt x="658" y="0"/>
                  </a:moveTo>
                  <a:cubicBezTo>
                    <a:pt x="643" y="0"/>
                    <a:pt x="627" y="1"/>
                    <a:pt x="612" y="2"/>
                  </a:cubicBezTo>
                  <a:cubicBezTo>
                    <a:pt x="543" y="6"/>
                    <a:pt x="476" y="20"/>
                    <a:pt x="410" y="41"/>
                  </a:cubicBezTo>
                  <a:cubicBezTo>
                    <a:pt x="345" y="64"/>
                    <a:pt x="283" y="92"/>
                    <a:pt x="223" y="126"/>
                  </a:cubicBezTo>
                  <a:cubicBezTo>
                    <a:pt x="164" y="161"/>
                    <a:pt x="114" y="197"/>
                    <a:pt x="76" y="235"/>
                  </a:cubicBezTo>
                  <a:cubicBezTo>
                    <a:pt x="39" y="272"/>
                    <a:pt x="16" y="310"/>
                    <a:pt x="8" y="350"/>
                  </a:cubicBezTo>
                  <a:cubicBezTo>
                    <a:pt x="0" y="389"/>
                    <a:pt x="10" y="430"/>
                    <a:pt x="38" y="470"/>
                  </a:cubicBezTo>
                  <a:cubicBezTo>
                    <a:pt x="66" y="511"/>
                    <a:pt x="114" y="550"/>
                    <a:pt x="184" y="591"/>
                  </a:cubicBezTo>
                  <a:lnTo>
                    <a:pt x="684" y="879"/>
                  </a:lnTo>
                  <a:cubicBezTo>
                    <a:pt x="754" y="920"/>
                    <a:pt x="823" y="948"/>
                    <a:pt x="893" y="963"/>
                  </a:cubicBezTo>
                  <a:cubicBezTo>
                    <a:pt x="948" y="976"/>
                    <a:pt x="1001" y="982"/>
                    <a:pt x="1055" y="982"/>
                  </a:cubicBezTo>
                  <a:cubicBezTo>
                    <a:pt x="1070" y="982"/>
                    <a:pt x="1085" y="981"/>
                    <a:pt x="1100" y="980"/>
                  </a:cubicBezTo>
                  <a:cubicBezTo>
                    <a:pt x="1169" y="976"/>
                    <a:pt x="1236" y="963"/>
                    <a:pt x="1301" y="941"/>
                  </a:cubicBezTo>
                  <a:cubicBezTo>
                    <a:pt x="1366" y="920"/>
                    <a:pt x="1429" y="891"/>
                    <a:pt x="1489" y="857"/>
                  </a:cubicBezTo>
                  <a:cubicBezTo>
                    <a:pt x="1549" y="823"/>
                    <a:pt x="1597" y="787"/>
                    <a:pt x="1635" y="748"/>
                  </a:cubicBezTo>
                  <a:cubicBezTo>
                    <a:pt x="1673" y="711"/>
                    <a:pt x="1696" y="672"/>
                    <a:pt x="1704" y="632"/>
                  </a:cubicBezTo>
                  <a:cubicBezTo>
                    <a:pt x="1712" y="593"/>
                    <a:pt x="1703" y="552"/>
                    <a:pt x="1676" y="512"/>
                  </a:cubicBezTo>
                  <a:cubicBezTo>
                    <a:pt x="1649" y="471"/>
                    <a:pt x="1602" y="431"/>
                    <a:pt x="1532" y="390"/>
                  </a:cubicBezTo>
                  <a:lnTo>
                    <a:pt x="1032" y="102"/>
                  </a:lnTo>
                  <a:cubicBezTo>
                    <a:pt x="962" y="62"/>
                    <a:pt x="891" y="33"/>
                    <a:pt x="821" y="18"/>
                  </a:cubicBezTo>
                  <a:cubicBezTo>
                    <a:pt x="766" y="6"/>
                    <a:pt x="712" y="0"/>
                    <a:pt x="6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3" name="Google Shape;2613;p56"/>
            <p:cNvSpPr/>
            <p:nvPr/>
          </p:nvSpPr>
          <p:spPr>
            <a:xfrm>
              <a:off x="-3368421" y="4019430"/>
              <a:ext cx="19593" cy="13225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8" y="0"/>
                  </a:moveTo>
                  <a:cubicBezTo>
                    <a:pt x="34" y="0"/>
                    <a:pt x="20" y="8"/>
                    <a:pt x="12" y="21"/>
                  </a:cubicBezTo>
                  <a:cubicBezTo>
                    <a:pt x="0" y="41"/>
                    <a:pt x="7" y="68"/>
                    <a:pt x="27" y="80"/>
                  </a:cubicBezTo>
                  <a:lnTo>
                    <a:pt x="248" y="210"/>
                  </a:lnTo>
                  <a:cubicBezTo>
                    <a:pt x="255" y="214"/>
                    <a:pt x="263" y="216"/>
                    <a:pt x="270" y="216"/>
                  </a:cubicBezTo>
                  <a:cubicBezTo>
                    <a:pt x="284" y="216"/>
                    <a:pt x="299" y="208"/>
                    <a:pt x="307" y="195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7"/>
                  </a:lnTo>
                  <a:cubicBezTo>
                    <a:pt x="63" y="2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4" name="Google Shape;2614;p56"/>
            <p:cNvSpPr/>
            <p:nvPr/>
          </p:nvSpPr>
          <p:spPr>
            <a:xfrm>
              <a:off x="-3864767" y="3727515"/>
              <a:ext cx="484366" cy="286664"/>
            </a:xfrm>
            <a:custGeom>
              <a:avLst/>
              <a:gdLst/>
              <a:ahLst/>
              <a:cxnLst/>
              <a:rect l="l" t="t" r="r" b="b"/>
              <a:pathLst>
                <a:path w="7911" h="4682" extrusionOk="0">
                  <a:moveTo>
                    <a:pt x="49" y="1"/>
                  </a:moveTo>
                  <a:cubicBezTo>
                    <a:pt x="34" y="1"/>
                    <a:pt x="20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469" y="340"/>
                  </a:lnTo>
                  <a:cubicBezTo>
                    <a:pt x="477" y="345"/>
                    <a:pt x="484" y="346"/>
                    <a:pt x="492" y="346"/>
                  </a:cubicBezTo>
                  <a:cubicBezTo>
                    <a:pt x="507" y="346"/>
                    <a:pt x="520" y="339"/>
                    <a:pt x="528" y="325"/>
                  </a:cubicBezTo>
                  <a:cubicBezTo>
                    <a:pt x="540" y="304"/>
                    <a:pt x="534" y="278"/>
                    <a:pt x="513" y="267"/>
                  </a:cubicBezTo>
                  <a:lnTo>
                    <a:pt x="71" y="7"/>
                  </a:lnTo>
                  <a:cubicBezTo>
                    <a:pt x="64" y="3"/>
                    <a:pt x="56" y="1"/>
                    <a:pt x="49" y="1"/>
                  </a:cubicBezTo>
                  <a:close/>
                  <a:moveTo>
                    <a:pt x="787" y="434"/>
                  </a:moveTo>
                  <a:cubicBezTo>
                    <a:pt x="772" y="434"/>
                    <a:pt x="757" y="441"/>
                    <a:pt x="750" y="455"/>
                  </a:cubicBezTo>
                  <a:cubicBezTo>
                    <a:pt x="737" y="475"/>
                    <a:pt x="744" y="501"/>
                    <a:pt x="764" y="514"/>
                  </a:cubicBezTo>
                  <a:lnTo>
                    <a:pt x="1207" y="774"/>
                  </a:lnTo>
                  <a:cubicBezTo>
                    <a:pt x="1214" y="777"/>
                    <a:pt x="1220" y="779"/>
                    <a:pt x="1228" y="779"/>
                  </a:cubicBezTo>
                  <a:cubicBezTo>
                    <a:pt x="1243" y="779"/>
                    <a:pt x="1258" y="771"/>
                    <a:pt x="1266" y="758"/>
                  </a:cubicBezTo>
                  <a:cubicBezTo>
                    <a:pt x="1277" y="738"/>
                    <a:pt x="1270" y="712"/>
                    <a:pt x="1250" y="699"/>
                  </a:cubicBezTo>
                  <a:lnTo>
                    <a:pt x="808" y="439"/>
                  </a:lnTo>
                  <a:cubicBezTo>
                    <a:pt x="802" y="436"/>
                    <a:pt x="794" y="434"/>
                    <a:pt x="787" y="434"/>
                  </a:cubicBezTo>
                  <a:close/>
                  <a:moveTo>
                    <a:pt x="1524" y="867"/>
                  </a:moveTo>
                  <a:cubicBezTo>
                    <a:pt x="1509" y="867"/>
                    <a:pt x="1495" y="875"/>
                    <a:pt x="1486" y="889"/>
                  </a:cubicBezTo>
                  <a:cubicBezTo>
                    <a:pt x="1474" y="909"/>
                    <a:pt x="1482" y="935"/>
                    <a:pt x="1502" y="947"/>
                  </a:cubicBezTo>
                  <a:lnTo>
                    <a:pt x="1943" y="1207"/>
                  </a:lnTo>
                  <a:cubicBezTo>
                    <a:pt x="1950" y="1211"/>
                    <a:pt x="1958" y="1213"/>
                    <a:pt x="1966" y="1213"/>
                  </a:cubicBezTo>
                  <a:cubicBezTo>
                    <a:pt x="1981" y="1213"/>
                    <a:pt x="1994" y="1205"/>
                    <a:pt x="2002" y="1191"/>
                  </a:cubicBezTo>
                  <a:cubicBezTo>
                    <a:pt x="2014" y="1171"/>
                    <a:pt x="2008" y="1145"/>
                    <a:pt x="1987" y="1133"/>
                  </a:cubicBezTo>
                  <a:lnTo>
                    <a:pt x="1545" y="873"/>
                  </a:lnTo>
                  <a:cubicBezTo>
                    <a:pt x="1538" y="869"/>
                    <a:pt x="1531" y="867"/>
                    <a:pt x="1524" y="867"/>
                  </a:cubicBezTo>
                  <a:close/>
                  <a:moveTo>
                    <a:pt x="2260" y="1301"/>
                  </a:moveTo>
                  <a:cubicBezTo>
                    <a:pt x="2246" y="1301"/>
                    <a:pt x="2231" y="1308"/>
                    <a:pt x="2224" y="1322"/>
                  </a:cubicBezTo>
                  <a:cubicBezTo>
                    <a:pt x="2211" y="1342"/>
                    <a:pt x="2218" y="1368"/>
                    <a:pt x="2238" y="1381"/>
                  </a:cubicBezTo>
                  <a:lnTo>
                    <a:pt x="2681" y="1641"/>
                  </a:lnTo>
                  <a:cubicBezTo>
                    <a:pt x="2688" y="1644"/>
                    <a:pt x="2694" y="1646"/>
                    <a:pt x="2702" y="1646"/>
                  </a:cubicBezTo>
                  <a:cubicBezTo>
                    <a:pt x="2717" y="1646"/>
                    <a:pt x="2732" y="1638"/>
                    <a:pt x="2740" y="1625"/>
                  </a:cubicBezTo>
                  <a:cubicBezTo>
                    <a:pt x="2751" y="1605"/>
                    <a:pt x="2744" y="1579"/>
                    <a:pt x="2724" y="1566"/>
                  </a:cubicBezTo>
                  <a:lnTo>
                    <a:pt x="2281" y="1306"/>
                  </a:lnTo>
                  <a:cubicBezTo>
                    <a:pt x="2275" y="1303"/>
                    <a:pt x="2267" y="1301"/>
                    <a:pt x="2260" y="1301"/>
                  </a:cubicBezTo>
                  <a:close/>
                  <a:moveTo>
                    <a:pt x="2998" y="1734"/>
                  </a:moveTo>
                  <a:cubicBezTo>
                    <a:pt x="2983" y="1734"/>
                    <a:pt x="2969" y="1742"/>
                    <a:pt x="2960" y="1756"/>
                  </a:cubicBezTo>
                  <a:cubicBezTo>
                    <a:pt x="2949" y="1776"/>
                    <a:pt x="2956" y="1802"/>
                    <a:pt x="2976" y="1814"/>
                  </a:cubicBezTo>
                  <a:lnTo>
                    <a:pt x="3417" y="2074"/>
                  </a:lnTo>
                  <a:cubicBezTo>
                    <a:pt x="3424" y="2078"/>
                    <a:pt x="3432" y="2080"/>
                    <a:pt x="3440" y="2080"/>
                  </a:cubicBezTo>
                  <a:cubicBezTo>
                    <a:pt x="3453" y="2080"/>
                    <a:pt x="3468" y="2072"/>
                    <a:pt x="3476" y="2058"/>
                  </a:cubicBezTo>
                  <a:cubicBezTo>
                    <a:pt x="3488" y="2038"/>
                    <a:pt x="3482" y="2012"/>
                    <a:pt x="3461" y="2000"/>
                  </a:cubicBezTo>
                  <a:lnTo>
                    <a:pt x="3019" y="1740"/>
                  </a:lnTo>
                  <a:cubicBezTo>
                    <a:pt x="3012" y="1736"/>
                    <a:pt x="3005" y="1734"/>
                    <a:pt x="2998" y="1734"/>
                  </a:cubicBezTo>
                  <a:close/>
                  <a:moveTo>
                    <a:pt x="3734" y="2168"/>
                  </a:moveTo>
                  <a:cubicBezTo>
                    <a:pt x="3720" y="2168"/>
                    <a:pt x="3705" y="2175"/>
                    <a:pt x="3698" y="2189"/>
                  </a:cubicBezTo>
                  <a:cubicBezTo>
                    <a:pt x="3685" y="2209"/>
                    <a:pt x="3692" y="2235"/>
                    <a:pt x="3712" y="2248"/>
                  </a:cubicBezTo>
                  <a:lnTo>
                    <a:pt x="4155" y="2507"/>
                  </a:lnTo>
                  <a:cubicBezTo>
                    <a:pt x="4162" y="2511"/>
                    <a:pt x="4168" y="2513"/>
                    <a:pt x="4176" y="2513"/>
                  </a:cubicBezTo>
                  <a:cubicBezTo>
                    <a:pt x="4191" y="2513"/>
                    <a:pt x="4206" y="2506"/>
                    <a:pt x="4214" y="2492"/>
                  </a:cubicBezTo>
                  <a:cubicBezTo>
                    <a:pt x="4225" y="2472"/>
                    <a:pt x="4218" y="2446"/>
                    <a:pt x="4198" y="2433"/>
                  </a:cubicBezTo>
                  <a:lnTo>
                    <a:pt x="3755" y="2173"/>
                  </a:lnTo>
                  <a:cubicBezTo>
                    <a:pt x="3749" y="2170"/>
                    <a:pt x="3741" y="2168"/>
                    <a:pt x="3734" y="2168"/>
                  </a:cubicBezTo>
                  <a:close/>
                  <a:moveTo>
                    <a:pt x="4471" y="2601"/>
                  </a:moveTo>
                  <a:cubicBezTo>
                    <a:pt x="4457" y="2601"/>
                    <a:pt x="4442" y="2608"/>
                    <a:pt x="4434" y="2623"/>
                  </a:cubicBezTo>
                  <a:cubicBezTo>
                    <a:pt x="4422" y="2643"/>
                    <a:pt x="4429" y="2669"/>
                    <a:pt x="4450" y="2681"/>
                  </a:cubicBezTo>
                  <a:lnTo>
                    <a:pt x="4891" y="2941"/>
                  </a:lnTo>
                  <a:cubicBezTo>
                    <a:pt x="4898" y="2945"/>
                    <a:pt x="4906" y="2947"/>
                    <a:pt x="4913" y="2947"/>
                  </a:cubicBezTo>
                  <a:cubicBezTo>
                    <a:pt x="4927" y="2947"/>
                    <a:pt x="4942" y="2939"/>
                    <a:pt x="4950" y="2926"/>
                  </a:cubicBezTo>
                  <a:cubicBezTo>
                    <a:pt x="4962" y="2905"/>
                    <a:pt x="4956" y="2879"/>
                    <a:pt x="4935" y="2867"/>
                  </a:cubicBezTo>
                  <a:lnTo>
                    <a:pt x="4493" y="2607"/>
                  </a:lnTo>
                  <a:cubicBezTo>
                    <a:pt x="4486" y="2603"/>
                    <a:pt x="4478" y="2601"/>
                    <a:pt x="4471" y="2601"/>
                  </a:cubicBezTo>
                  <a:close/>
                  <a:moveTo>
                    <a:pt x="5208" y="3035"/>
                  </a:moveTo>
                  <a:cubicBezTo>
                    <a:pt x="5194" y="3035"/>
                    <a:pt x="5179" y="3042"/>
                    <a:pt x="5172" y="3056"/>
                  </a:cubicBezTo>
                  <a:cubicBezTo>
                    <a:pt x="5159" y="3076"/>
                    <a:pt x="5166" y="3102"/>
                    <a:pt x="5186" y="3115"/>
                  </a:cubicBezTo>
                  <a:lnTo>
                    <a:pt x="5629" y="3374"/>
                  </a:lnTo>
                  <a:cubicBezTo>
                    <a:pt x="5636" y="3378"/>
                    <a:pt x="5642" y="3380"/>
                    <a:pt x="5650" y="3380"/>
                  </a:cubicBezTo>
                  <a:cubicBezTo>
                    <a:pt x="5665" y="3380"/>
                    <a:pt x="5680" y="3373"/>
                    <a:pt x="5688" y="3359"/>
                  </a:cubicBezTo>
                  <a:cubicBezTo>
                    <a:pt x="5699" y="3339"/>
                    <a:pt x="5692" y="3313"/>
                    <a:pt x="5672" y="3301"/>
                  </a:cubicBezTo>
                  <a:lnTo>
                    <a:pt x="5230" y="3040"/>
                  </a:lnTo>
                  <a:cubicBezTo>
                    <a:pt x="5224" y="3037"/>
                    <a:pt x="5216" y="3035"/>
                    <a:pt x="5208" y="3035"/>
                  </a:cubicBezTo>
                  <a:close/>
                  <a:moveTo>
                    <a:pt x="5945" y="3468"/>
                  </a:moveTo>
                  <a:cubicBezTo>
                    <a:pt x="5930" y="3468"/>
                    <a:pt x="5916" y="3475"/>
                    <a:pt x="5908" y="3489"/>
                  </a:cubicBezTo>
                  <a:cubicBezTo>
                    <a:pt x="5896" y="3510"/>
                    <a:pt x="5903" y="3536"/>
                    <a:pt x="5923" y="3547"/>
                  </a:cubicBezTo>
                  <a:lnTo>
                    <a:pt x="6365" y="3807"/>
                  </a:lnTo>
                  <a:cubicBezTo>
                    <a:pt x="6372" y="3812"/>
                    <a:pt x="6380" y="3814"/>
                    <a:pt x="6387" y="3814"/>
                  </a:cubicBezTo>
                  <a:cubicBezTo>
                    <a:pt x="6401" y="3814"/>
                    <a:pt x="6416" y="3806"/>
                    <a:pt x="6424" y="3793"/>
                  </a:cubicBezTo>
                  <a:cubicBezTo>
                    <a:pt x="6436" y="3772"/>
                    <a:pt x="6430" y="3746"/>
                    <a:pt x="6409" y="3734"/>
                  </a:cubicBezTo>
                  <a:lnTo>
                    <a:pt x="5967" y="3474"/>
                  </a:lnTo>
                  <a:cubicBezTo>
                    <a:pt x="5960" y="3470"/>
                    <a:pt x="5952" y="3468"/>
                    <a:pt x="5945" y="3468"/>
                  </a:cubicBezTo>
                  <a:close/>
                  <a:moveTo>
                    <a:pt x="6682" y="3901"/>
                  </a:moveTo>
                  <a:cubicBezTo>
                    <a:pt x="6667" y="3901"/>
                    <a:pt x="6653" y="3909"/>
                    <a:pt x="6646" y="3922"/>
                  </a:cubicBezTo>
                  <a:cubicBezTo>
                    <a:pt x="6633" y="3944"/>
                    <a:pt x="6640" y="3969"/>
                    <a:pt x="6660" y="3981"/>
                  </a:cubicBezTo>
                  <a:lnTo>
                    <a:pt x="7103" y="4241"/>
                  </a:lnTo>
                  <a:cubicBezTo>
                    <a:pt x="7110" y="4245"/>
                    <a:pt x="7116" y="4248"/>
                    <a:pt x="7124" y="4248"/>
                  </a:cubicBezTo>
                  <a:cubicBezTo>
                    <a:pt x="7139" y="4248"/>
                    <a:pt x="7154" y="4240"/>
                    <a:pt x="7162" y="4226"/>
                  </a:cubicBezTo>
                  <a:cubicBezTo>
                    <a:pt x="7173" y="4206"/>
                    <a:pt x="7166" y="4179"/>
                    <a:pt x="7146" y="4168"/>
                  </a:cubicBezTo>
                  <a:lnTo>
                    <a:pt x="6704" y="3907"/>
                  </a:lnTo>
                  <a:cubicBezTo>
                    <a:pt x="6697" y="3903"/>
                    <a:pt x="6689" y="3901"/>
                    <a:pt x="6682" y="3901"/>
                  </a:cubicBezTo>
                  <a:close/>
                  <a:moveTo>
                    <a:pt x="7419" y="4335"/>
                  </a:moveTo>
                  <a:cubicBezTo>
                    <a:pt x="7404" y="4335"/>
                    <a:pt x="7390" y="4342"/>
                    <a:pt x="7382" y="4356"/>
                  </a:cubicBezTo>
                  <a:cubicBezTo>
                    <a:pt x="7370" y="4376"/>
                    <a:pt x="7377" y="4403"/>
                    <a:pt x="7397" y="4414"/>
                  </a:cubicBezTo>
                  <a:lnTo>
                    <a:pt x="7839" y="4674"/>
                  </a:lnTo>
                  <a:cubicBezTo>
                    <a:pt x="7846" y="4679"/>
                    <a:pt x="7854" y="4681"/>
                    <a:pt x="7861" y="4681"/>
                  </a:cubicBezTo>
                  <a:cubicBezTo>
                    <a:pt x="7875" y="4681"/>
                    <a:pt x="7890" y="4673"/>
                    <a:pt x="7898" y="4660"/>
                  </a:cubicBezTo>
                  <a:cubicBezTo>
                    <a:pt x="7910" y="4639"/>
                    <a:pt x="7904" y="4612"/>
                    <a:pt x="7883" y="4601"/>
                  </a:cubicBezTo>
                  <a:lnTo>
                    <a:pt x="7441" y="4341"/>
                  </a:lnTo>
                  <a:cubicBezTo>
                    <a:pt x="7434" y="4337"/>
                    <a:pt x="7426" y="4335"/>
                    <a:pt x="7419" y="4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-3896297" y="3708965"/>
              <a:ext cx="19470" cy="13225"/>
            </a:xfrm>
            <a:custGeom>
              <a:avLst/>
              <a:gdLst/>
              <a:ahLst/>
              <a:cxnLst/>
              <a:rect l="l" t="t" r="r" b="b"/>
              <a:pathLst>
                <a:path w="318" h="216" extrusionOk="0">
                  <a:moveTo>
                    <a:pt x="49" y="0"/>
                  </a:moveTo>
                  <a:cubicBezTo>
                    <a:pt x="34" y="0"/>
                    <a:pt x="20" y="8"/>
                    <a:pt x="11" y="22"/>
                  </a:cubicBezTo>
                  <a:cubicBezTo>
                    <a:pt x="0" y="42"/>
                    <a:pt x="7" y="68"/>
                    <a:pt x="27" y="80"/>
                  </a:cubicBezTo>
                  <a:lnTo>
                    <a:pt x="248" y="210"/>
                  </a:lnTo>
                  <a:cubicBezTo>
                    <a:pt x="255" y="214"/>
                    <a:pt x="263" y="215"/>
                    <a:pt x="269" y="215"/>
                  </a:cubicBezTo>
                  <a:cubicBezTo>
                    <a:pt x="284" y="215"/>
                    <a:pt x="299" y="208"/>
                    <a:pt x="306" y="195"/>
                  </a:cubicBezTo>
                  <a:cubicBezTo>
                    <a:pt x="318" y="174"/>
                    <a:pt x="311" y="148"/>
                    <a:pt x="291" y="136"/>
                  </a:cubicBezTo>
                  <a:lnTo>
                    <a:pt x="70" y="6"/>
                  </a:lnTo>
                  <a:cubicBezTo>
                    <a:pt x="63" y="2"/>
                    <a:pt x="56" y="0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-3355686" y="3560865"/>
              <a:ext cx="19593" cy="13286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49" y="1"/>
                  </a:moveTo>
                  <a:cubicBezTo>
                    <a:pt x="35" y="1"/>
                    <a:pt x="21" y="8"/>
                    <a:pt x="13" y="22"/>
                  </a:cubicBezTo>
                  <a:cubicBezTo>
                    <a:pt x="1" y="42"/>
                    <a:pt x="7" y="69"/>
                    <a:pt x="28" y="80"/>
                  </a:cubicBezTo>
                  <a:lnTo>
                    <a:pt x="248" y="211"/>
                  </a:lnTo>
                  <a:cubicBezTo>
                    <a:pt x="255" y="214"/>
                    <a:pt x="263" y="217"/>
                    <a:pt x="271" y="217"/>
                  </a:cubicBezTo>
                  <a:cubicBezTo>
                    <a:pt x="286" y="217"/>
                    <a:pt x="299" y="209"/>
                    <a:pt x="307" y="195"/>
                  </a:cubicBezTo>
                  <a:cubicBezTo>
                    <a:pt x="319" y="175"/>
                    <a:pt x="313" y="149"/>
                    <a:pt x="292" y="137"/>
                  </a:cubicBezTo>
                  <a:lnTo>
                    <a:pt x="72" y="7"/>
                  </a:lnTo>
                  <a:cubicBezTo>
                    <a:pt x="65" y="3"/>
                    <a:pt x="57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7" name="Google Shape;2617;p56"/>
            <p:cNvSpPr/>
            <p:nvPr/>
          </p:nvSpPr>
          <p:spPr>
            <a:xfrm>
              <a:off x="-3851971" y="3269011"/>
              <a:ext cx="484305" cy="286603"/>
            </a:xfrm>
            <a:custGeom>
              <a:avLst/>
              <a:gdLst/>
              <a:ahLst/>
              <a:cxnLst/>
              <a:rect l="l" t="t" r="r" b="b"/>
              <a:pathLst>
                <a:path w="7910" h="4681" extrusionOk="0">
                  <a:moveTo>
                    <a:pt x="48" y="0"/>
                  </a:moveTo>
                  <a:cubicBezTo>
                    <a:pt x="34" y="0"/>
                    <a:pt x="20" y="8"/>
                    <a:pt x="12" y="21"/>
                  </a:cubicBezTo>
                  <a:cubicBezTo>
                    <a:pt x="0" y="41"/>
                    <a:pt x="7" y="67"/>
                    <a:pt x="27" y="80"/>
                  </a:cubicBezTo>
                  <a:lnTo>
                    <a:pt x="470" y="340"/>
                  </a:lnTo>
                  <a:cubicBezTo>
                    <a:pt x="477" y="344"/>
                    <a:pt x="483" y="345"/>
                    <a:pt x="491" y="345"/>
                  </a:cubicBezTo>
                  <a:cubicBezTo>
                    <a:pt x="506" y="345"/>
                    <a:pt x="519" y="339"/>
                    <a:pt x="528" y="325"/>
                  </a:cubicBezTo>
                  <a:cubicBezTo>
                    <a:pt x="540" y="304"/>
                    <a:pt x="533" y="278"/>
                    <a:pt x="513" y="267"/>
                  </a:cubicBezTo>
                  <a:lnTo>
                    <a:pt x="70" y="6"/>
                  </a:lnTo>
                  <a:cubicBezTo>
                    <a:pt x="63" y="2"/>
                    <a:pt x="56" y="0"/>
                    <a:pt x="48" y="0"/>
                  </a:cubicBezTo>
                  <a:close/>
                  <a:moveTo>
                    <a:pt x="786" y="434"/>
                  </a:moveTo>
                  <a:cubicBezTo>
                    <a:pt x="771" y="434"/>
                    <a:pt x="757" y="441"/>
                    <a:pt x="749" y="455"/>
                  </a:cubicBezTo>
                  <a:cubicBezTo>
                    <a:pt x="737" y="475"/>
                    <a:pt x="743" y="501"/>
                    <a:pt x="764" y="513"/>
                  </a:cubicBezTo>
                  <a:lnTo>
                    <a:pt x="1206" y="773"/>
                  </a:lnTo>
                  <a:cubicBezTo>
                    <a:pt x="1213" y="778"/>
                    <a:pt x="1221" y="779"/>
                    <a:pt x="1228" y="779"/>
                  </a:cubicBezTo>
                  <a:cubicBezTo>
                    <a:pt x="1242" y="779"/>
                    <a:pt x="1257" y="772"/>
                    <a:pt x="1265" y="758"/>
                  </a:cubicBezTo>
                  <a:cubicBezTo>
                    <a:pt x="1277" y="737"/>
                    <a:pt x="1270" y="711"/>
                    <a:pt x="1250" y="699"/>
                  </a:cubicBezTo>
                  <a:lnTo>
                    <a:pt x="808" y="440"/>
                  </a:lnTo>
                  <a:cubicBezTo>
                    <a:pt x="801" y="436"/>
                    <a:pt x="793" y="434"/>
                    <a:pt x="786" y="434"/>
                  </a:cubicBezTo>
                  <a:close/>
                  <a:moveTo>
                    <a:pt x="1523" y="867"/>
                  </a:moveTo>
                  <a:cubicBezTo>
                    <a:pt x="1508" y="867"/>
                    <a:pt x="1494" y="874"/>
                    <a:pt x="1486" y="888"/>
                  </a:cubicBezTo>
                  <a:cubicBezTo>
                    <a:pt x="1474" y="908"/>
                    <a:pt x="1481" y="934"/>
                    <a:pt x="1501" y="947"/>
                  </a:cubicBezTo>
                  <a:lnTo>
                    <a:pt x="1944" y="1207"/>
                  </a:lnTo>
                  <a:cubicBezTo>
                    <a:pt x="1951" y="1211"/>
                    <a:pt x="1957" y="1212"/>
                    <a:pt x="1965" y="1212"/>
                  </a:cubicBezTo>
                  <a:cubicBezTo>
                    <a:pt x="1980" y="1212"/>
                    <a:pt x="1993" y="1206"/>
                    <a:pt x="2002" y="1191"/>
                  </a:cubicBezTo>
                  <a:cubicBezTo>
                    <a:pt x="2014" y="1171"/>
                    <a:pt x="2007" y="1145"/>
                    <a:pt x="1987" y="1132"/>
                  </a:cubicBezTo>
                  <a:lnTo>
                    <a:pt x="1544" y="872"/>
                  </a:lnTo>
                  <a:cubicBezTo>
                    <a:pt x="1537" y="869"/>
                    <a:pt x="1530" y="867"/>
                    <a:pt x="1523" y="867"/>
                  </a:cubicBezTo>
                  <a:close/>
                  <a:moveTo>
                    <a:pt x="2259" y="1301"/>
                  </a:moveTo>
                  <a:cubicBezTo>
                    <a:pt x="2245" y="1301"/>
                    <a:pt x="2231" y="1308"/>
                    <a:pt x="2223" y="1322"/>
                  </a:cubicBezTo>
                  <a:cubicBezTo>
                    <a:pt x="2211" y="1342"/>
                    <a:pt x="2217" y="1368"/>
                    <a:pt x="2238" y="1380"/>
                  </a:cubicBezTo>
                  <a:lnTo>
                    <a:pt x="2680" y="1640"/>
                  </a:lnTo>
                  <a:cubicBezTo>
                    <a:pt x="2687" y="1644"/>
                    <a:pt x="2695" y="1646"/>
                    <a:pt x="2702" y="1646"/>
                  </a:cubicBezTo>
                  <a:cubicBezTo>
                    <a:pt x="2716" y="1646"/>
                    <a:pt x="2731" y="1638"/>
                    <a:pt x="2739" y="1625"/>
                  </a:cubicBezTo>
                  <a:cubicBezTo>
                    <a:pt x="2751" y="1604"/>
                    <a:pt x="2744" y="1578"/>
                    <a:pt x="2723" y="1566"/>
                  </a:cubicBezTo>
                  <a:lnTo>
                    <a:pt x="2282" y="1307"/>
                  </a:lnTo>
                  <a:cubicBezTo>
                    <a:pt x="2275" y="1303"/>
                    <a:pt x="2267" y="1301"/>
                    <a:pt x="2259" y="1301"/>
                  </a:cubicBezTo>
                  <a:close/>
                  <a:moveTo>
                    <a:pt x="2997" y="1734"/>
                  </a:moveTo>
                  <a:cubicBezTo>
                    <a:pt x="2982" y="1734"/>
                    <a:pt x="2968" y="1742"/>
                    <a:pt x="2960" y="1755"/>
                  </a:cubicBezTo>
                  <a:cubicBezTo>
                    <a:pt x="2948" y="1775"/>
                    <a:pt x="2955" y="1801"/>
                    <a:pt x="2975" y="1814"/>
                  </a:cubicBezTo>
                  <a:lnTo>
                    <a:pt x="3417" y="2074"/>
                  </a:lnTo>
                  <a:cubicBezTo>
                    <a:pt x="3423" y="2077"/>
                    <a:pt x="3431" y="2079"/>
                    <a:pt x="3439" y="2079"/>
                  </a:cubicBezTo>
                  <a:cubicBezTo>
                    <a:pt x="3454" y="2079"/>
                    <a:pt x="3467" y="2072"/>
                    <a:pt x="3475" y="2058"/>
                  </a:cubicBezTo>
                  <a:cubicBezTo>
                    <a:pt x="3488" y="2038"/>
                    <a:pt x="3481" y="2012"/>
                    <a:pt x="3461" y="2000"/>
                  </a:cubicBezTo>
                  <a:lnTo>
                    <a:pt x="3018" y="1739"/>
                  </a:lnTo>
                  <a:cubicBezTo>
                    <a:pt x="3011" y="1736"/>
                    <a:pt x="3004" y="1734"/>
                    <a:pt x="2997" y="1734"/>
                  </a:cubicBezTo>
                  <a:close/>
                  <a:moveTo>
                    <a:pt x="3734" y="2168"/>
                  </a:moveTo>
                  <a:cubicBezTo>
                    <a:pt x="3719" y="2168"/>
                    <a:pt x="3705" y="2175"/>
                    <a:pt x="3697" y="2189"/>
                  </a:cubicBezTo>
                  <a:cubicBezTo>
                    <a:pt x="3685" y="2209"/>
                    <a:pt x="3691" y="2235"/>
                    <a:pt x="3712" y="2247"/>
                  </a:cubicBezTo>
                  <a:lnTo>
                    <a:pt x="4154" y="2507"/>
                  </a:lnTo>
                  <a:cubicBezTo>
                    <a:pt x="4161" y="2511"/>
                    <a:pt x="4169" y="2513"/>
                    <a:pt x="4176" y="2513"/>
                  </a:cubicBezTo>
                  <a:cubicBezTo>
                    <a:pt x="4190" y="2513"/>
                    <a:pt x="4205" y="2505"/>
                    <a:pt x="4213" y="2492"/>
                  </a:cubicBezTo>
                  <a:cubicBezTo>
                    <a:pt x="4224" y="2471"/>
                    <a:pt x="4217" y="2445"/>
                    <a:pt x="4197" y="2433"/>
                  </a:cubicBezTo>
                  <a:lnTo>
                    <a:pt x="3756" y="2173"/>
                  </a:lnTo>
                  <a:cubicBezTo>
                    <a:pt x="3749" y="2169"/>
                    <a:pt x="3742" y="2168"/>
                    <a:pt x="3734" y="2168"/>
                  </a:cubicBezTo>
                  <a:close/>
                  <a:moveTo>
                    <a:pt x="4471" y="2601"/>
                  </a:moveTo>
                  <a:cubicBezTo>
                    <a:pt x="4456" y="2601"/>
                    <a:pt x="4442" y="2609"/>
                    <a:pt x="4434" y="2622"/>
                  </a:cubicBezTo>
                  <a:cubicBezTo>
                    <a:pt x="4422" y="2643"/>
                    <a:pt x="4429" y="2668"/>
                    <a:pt x="4449" y="2681"/>
                  </a:cubicBezTo>
                  <a:lnTo>
                    <a:pt x="4891" y="2941"/>
                  </a:lnTo>
                  <a:cubicBezTo>
                    <a:pt x="4897" y="2944"/>
                    <a:pt x="4905" y="2947"/>
                    <a:pt x="4913" y="2947"/>
                  </a:cubicBezTo>
                  <a:cubicBezTo>
                    <a:pt x="4928" y="2947"/>
                    <a:pt x="4941" y="2939"/>
                    <a:pt x="4949" y="2925"/>
                  </a:cubicBezTo>
                  <a:cubicBezTo>
                    <a:pt x="4962" y="2905"/>
                    <a:pt x="4955" y="2879"/>
                    <a:pt x="4935" y="2867"/>
                  </a:cubicBezTo>
                  <a:lnTo>
                    <a:pt x="4492" y="2606"/>
                  </a:lnTo>
                  <a:cubicBezTo>
                    <a:pt x="4485" y="2603"/>
                    <a:pt x="4478" y="2601"/>
                    <a:pt x="4471" y="2601"/>
                  </a:cubicBezTo>
                  <a:close/>
                  <a:moveTo>
                    <a:pt x="5208" y="3035"/>
                  </a:moveTo>
                  <a:cubicBezTo>
                    <a:pt x="5193" y="3035"/>
                    <a:pt x="5179" y="3042"/>
                    <a:pt x="5171" y="3056"/>
                  </a:cubicBezTo>
                  <a:cubicBezTo>
                    <a:pt x="5159" y="3076"/>
                    <a:pt x="5165" y="3102"/>
                    <a:pt x="5186" y="3114"/>
                  </a:cubicBezTo>
                  <a:lnTo>
                    <a:pt x="5628" y="3374"/>
                  </a:lnTo>
                  <a:cubicBezTo>
                    <a:pt x="5635" y="3378"/>
                    <a:pt x="5642" y="3380"/>
                    <a:pt x="5650" y="3380"/>
                  </a:cubicBezTo>
                  <a:cubicBezTo>
                    <a:pt x="5664" y="3380"/>
                    <a:pt x="5679" y="3372"/>
                    <a:pt x="5687" y="3359"/>
                  </a:cubicBezTo>
                  <a:cubicBezTo>
                    <a:pt x="5698" y="3338"/>
                    <a:pt x="5691" y="3313"/>
                    <a:pt x="5671" y="3300"/>
                  </a:cubicBezTo>
                  <a:lnTo>
                    <a:pt x="5229" y="3040"/>
                  </a:lnTo>
                  <a:cubicBezTo>
                    <a:pt x="5222" y="3036"/>
                    <a:pt x="5215" y="3035"/>
                    <a:pt x="5208" y="3035"/>
                  </a:cubicBezTo>
                  <a:close/>
                  <a:moveTo>
                    <a:pt x="5945" y="3468"/>
                  </a:moveTo>
                  <a:cubicBezTo>
                    <a:pt x="5930" y="3468"/>
                    <a:pt x="5916" y="3476"/>
                    <a:pt x="5908" y="3489"/>
                  </a:cubicBezTo>
                  <a:cubicBezTo>
                    <a:pt x="5895" y="3510"/>
                    <a:pt x="5903" y="3535"/>
                    <a:pt x="5923" y="3548"/>
                  </a:cubicBezTo>
                  <a:lnTo>
                    <a:pt x="6365" y="3808"/>
                  </a:lnTo>
                  <a:cubicBezTo>
                    <a:pt x="6371" y="3811"/>
                    <a:pt x="6379" y="3814"/>
                    <a:pt x="6387" y="3814"/>
                  </a:cubicBezTo>
                  <a:cubicBezTo>
                    <a:pt x="6402" y="3814"/>
                    <a:pt x="6415" y="3806"/>
                    <a:pt x="6423" y="3792"/>
                  </a:cubicBezTo>
                  <a:cubicBezTo>
                    <a:pt x="6436" y="3772"/>
                    <a:pt x="6429" y="3746"/>
                    <a:pt x="6409" y="3734"/>
                  </a:cubicBezTo>
                  <a:lnTo>
                    <a:pt x="5966" y="3474"/>
                  </a:lnTo>
                  <a:cubicBezTo>
                    <a:pt x="5959" y="3470"/>
                    <a:pt x="5952" y="3468"/>
                    <a:pt x="5945" y="3468"/>
                  </a:cubicBezTo>
                  <a:close/>
                  <a:moveTo>
                    <a:pt x="6682" y="3901"/>
                  </a:moveTo>
                  <a:cubicBezTo>
                    <a:pt x="6667" y="3901"/>
                    <a:pt x="6653" y="3909"/>
                    <a:pt x="6645" y="3923"/>
                  </a:cubicBezTo>
                  <a:cubicBezTo>
                    <a:pt x="6633" y="3943"/>
                    <a:pt x="6639" y="3969"/>
                    <a:pt x="6660" y="3980"/>
                  </a:cubicBezTo>
                  <a:lnTo>
                    <a:pt x="7102" y="4240"/>
                  </a:lnTo>
                  <a:cubicBezTo>
                    <a:pt x="7109" y="4245"/>
                    <a:pt x="7116" y="4247"/>
                    <a:pt x="7124" y="4247"/>
                  </a:cubicBezTo>
                  <a:cubicBezTo>
                    <a:pt x="7138" y="4247"/>
                    <a:pt x="7153" y="4239"/>
                    <a:pt x="7161" y="4226"/>
                  </a:cubicBezTo>
                  <a:cubicBezTo>
                    <a:pt x="7173" y="4205"/>
                    <a:pt x="7165" y="4180"/>
                    <a:pt x="7145" y="4167"/>
                  </a:cubicBezTo>
                  <a:lnTo>
                    <a:pt x="6704" y="3907"/>
                  </a:lnTo>
                  <a:cubicBezTo>
                    <a:pt x="6697" y="3903"/>
                    <a:pt x="6689" y="3901"/>
                    <a:pt x="6682" y="3901"/>
                  </a:cubicBezTo>
                  <a:close/>
                  <a:moveTo>
                    <a:pt x="7418" y="4334"/>
                  </a:moveTo>
                  <a:cubicBezTo>
                    <a:pt x="7404" y="4334"/>
                    <a:pt x="7390" y="4342"/>
                    <a:pt x="7382" y="4355"/>
                  </a:cubicBezTo>
                  <a:cubicBezTo>
                    <a:pt x="7369" y="4377"/>
                    <a:pt x="7376" y="4403"/>
                    <a:pt x="7397" y="4414"/>
                  </a:cubicBezTo>
                  <a:lnTo>
                    <a:pt x="7839" y="4674"/>
                  </a:lnTo>
                  <a:cubicBezTo>
                    <a:pt x="7845" y="4678"/>
                    <a:pt x="7853" y="4681"/>
                    <a:pt x="7861" y="4681"/>
                  </a:cubicBezTo>
                  <a:cubicBezTo>
                    <a:pt x="7876" y="4681"/>
                    <a:pt x="7889" y="4673"/>
                    <a:pt x="7897" y="4659"/>
                  </a:cubicBezTo>
                  <a:cubicBezTo>
                    <a:pt x="7910" y="4639"/>
                    <a:pt x="7903" y="4613"/>
                    <a:pt x="7883" y="4601"/>
                  </a:cubicBezTo>
                  <a:lnTo>
                    <a:pt x="7440" y="4341"/>
                  </a:lnTo>
                  <a:cubicBezTo>
                    <a:pt x="7433" y="4336"/>
                    <a:pt x="7426" y="4334"/>
                    <a:pt x="7418" y="43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8" name="Google Shape;2618;p56"/>
            <p:cNvSpPr/>
            <p:nvPr/>
          </p:nvSpPr>
          <p:spPr>
            <a:xfrm>
              <a:off x="-3883563" y="3250399"/>
              <a:ext cx="19593" cy="13225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19" name="Google Shape;2619;p56"/>
            <p:cNvSpPr/>
            <p:nvPr/>
          </p:nvSpPr>
          <p:spPr>
            <a:xfrm>
              <a:off x="-2365873" y="4285079"/>
              <a:ext cx="19593" cy="13225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0"/>
                  </a:moveTo>
                  <a:cubicBezTo>
                    <a:pt x="34" y="0"/>
                    <a:pt x="20" y="8"/>
                    <a:pt x="13" y="22"/>
                  </a:cubicBezTo>
                  <a:cubicBezTo>
                    <a:pt x="0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1" y="216"/>
                  </a:cubicBezTo>
                  <a:cubicBezTo>
                    <a:pt x="284" y="216"/>
                    <a:pt x="299" y="209"/>
                    <a:pt x="307" y="195"/>
                  </a:cubicBezTo>
                  <a:cubicBezTo>
                    <a:pt x="319" y="174"/>
                    <a:pt x="312" y="148"/>
                    <a:pt x="292" y="137"/>
                  </a:cubicBezTo>
                  <a:lnTo>
                    <a:pt x="71" y="6"/>
                  </a:lnTo>
                  <a:cubicBezTo>
                    <a:pt x="64" y="2"/>
                    <a:pt x="56" y="0"/>
                    <a:pt x="4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-2862157" y="3993165"/>
              <a:ext cx="484305" cy="286603"/>
            </a:xfrm>
            <a:custGeom>
              <a:avLst/>
              <a:gdLst/>
              <a:ahLst/>
              <a:cxnLst/>
              <a:rect l="l" t="t" r="r" b="b"/>
              <a:pathLst>
                <a:path w="7910" h="4681" extrusionOk="0">
                  <a:moveTo>
                    <a:pt x="48" y="0"/>
                  </a:moveTo>
                  <a:cubicBezTo>
                    <a:pt x="33" y="0"/>
                    <a:pt x="19" y="8"/>
                    <a:pt x="11" y="21"/>
                  </a:cubicBezTo>
                  <a:cubicBezTo>
                    <a:pt x="0" y="41"/>
                    <a:pt x="7" y="68"/>
                    <a:pt x="27" y="80"/>
                  </a:cubicBezTo>
                  <a:lnTo>
                    <a:pt x="468" y="340"/>
                  </a:lnTo>
                  <a:cubicBezTo>
                    <a:pt x="476" y="344"/>
                    <a:pt x="483" y="347"/>
                    <a:pt x="491" y="347"/>
                  </a:cubicBezTo>
                  <a:cubicBezTo>
                    <a:pt x="506" y="347"/>
                    <a:pt x="519" y="339"/>
                    <a:pt x="527" y="325"/>
                  </a:cubicBezTo>
                  <a:cubicBezTo>
                    <a:pt x="539" y="305"/>
                    <a:pt x="533" y="278"/>
                    <a:pt x="512" y="267"/>
                  </a:cubicBezTo>
                  <a:lnTo>
                    <a:pt x="70" y="7"/>
                  </a:lnTo>
                  <a:cubicBezTo>
                    <a:pt x="63" y="2"/>
                    <a:pt x="55" y="0"/>
                    <a:pt x="48" y="0"/>
                  </a:cubicBezTo>
                  <a:close/>
                  <a:moveTo>
                    <a:pt x="785" y="434"/>
                  </a:moveTo>
                  <a:cubicBezTo>
                    <a:pt x="771" y="434"/>
                    <a:pt x="756" y="441"/>
                    <a:pt x="749" y="455"/>
                  </a:cubicBezTo>
                  <a:cubicBezTo>
                    <a:pt x="736" y="475"/>
                    <a:pt x="743" y="502"/>
                    <a:pt x="763" y="513"/>
                  </a:cubicBezTo>
                  <a:lnTo>
                    <a:pt x="1206" y="773"/>
                  </a:lnTo>
                  <a:cubicBezTo>
                    <a:pt x="1213" y="778"/>
                    <a:pt x="1220" y="779"/>
                    <a:pt x="1227" y="779"/>
                  </a:cubicBezTo>
                  <a:cubicBezTo>
                    <a:pt x="1242" y="779"/>
                    <a:pt x="1257" y="772"/>
                    <a:pt x="1265" y="759"/>
                  </a:cubicBezTo>
                  <a:cubicBezTo>
                    <a:pt x="1277" y="737"/>
                    <a:pt x="1269" y="711"/>
                    <a:pt x="1249" y="700"/>
                  </a:cubicBezTo>
                  <a:lnTo>
                    <a:pt x="807" y="440"/>
                  </a:lnTo>
                  <a:cubicBezTo>
                    <a:pt x="800" y="436"/>
                    <a:pt x="793" y="434"/>
                    <a:pt x="785" y="434"/>
                  </a:cubicBezTo>
                  <a:close/>
                  <a:moveTo>
                    <a:pt x="1522" y="867"/>
                  </a:moveTo>
                  <a:cubicBezTo>
                    <a:pt x="1507" y="867"/>
                    <a:pt x="1493" y="875"/>
                    <a:pt x="1485" y="888"/>
                  </a:cubicBezTo>
                  <a:cubicBezTo>
                    <a:pt x="1474" y="908"/>
                    <a:pt x="1481" y="936"/>
                    <a:pt x="1501" y="947"/>
                  </a:cubicBezTo>
                  <a:lnTo>
                    <a:pt x="1942" y="1207"/>
                  </a:lnTo>
                  <a:cubicBezTo>
                    <a:pt x="1950" y="1211"/>
                    <a:pt x="1957" y="1213"/>
                    <a:pt x="1965" y="1213"/>
                  </a:cubicBezTo>
                  <a:cubicBezTo>
                    <a:pt x="1980" y="1213"/>
                    <a:pt x="1993" y="1206"/>
                    <a:pt x="2001" y="1192"/>
                  </a:cubicBezTo>
                  <a:cubicBezTo>
                    <a:pt x="2013" y="1172"/>
                    <a:pt x="2007" y="1145"/>
                    <a:pt x="1986" y="1134"/>
                  </a:cubicBezTo>
                  <a:lnTo>
                    <a:pt x="1544" y="874"/>
                  </a:lnTo>
                  <a:cubicBezTo>
                    <a:pt x="1537" y="869"/>
                    <a:pt x="1529" y="867"/>
                    <a:pt x="1522" y="867"/>
                  </a:cubicBezTo>
                  <a:close/>
                  <a:moveTo>
                    <a:pt x="2259" y="1301"/>
                  </a:moveTo>
                  <a:cubicBezTo>
                    <a:pt x="2245" y="1301"/>
                    <a:pt x="2230" y="1308"/>
                    <a:pt x="2223" y="1322"/>
                  </a:cubicBezTo>
                  <a:cubicBezTo>
                    <a:pt x="2210" y="1342"/>
                    <a:pt x="2217" y="1369"/>
                    <a:pt x="2237" y="1380"/>
                  </a:cubicBezTo>
                  <a:lnTo>
                    <a:pt x="2680" y="1640"/>
                  </a:lnTo>
                  <a:cubicBezTo>
                    <a:pt x="2687" y="1645"/>
                    <a:pt x="2695" y="1646"/>
                    <a:pt x="2701" y="1646"/>
                  </a:cubicBezTo>
                  <a:cubicBezTo>
                    <a:pt x="2716" y="1646"/>
                    <a:pt x="2731" y="1639"/>
                    <a:pt x="2739" y="1626"/>
                  </a:cubicBezTo>
                  <a:cubicBezTo>
                    <a:pt x="2750" y="1606"/>
                    <a:pt x="2743" y="1578"/>
                    <a:pt x="2723" y="1567"/>
                  </a:cubicBezTo>
                  <a:lnTo>
                    <a:pt x="2281" y="1307"/>
                  </a:lnTo>
                  <a:cubicBezTo>
                    <a:pt x="2275" y="1303"/>
                    <a:pt x="2267" y="1301"/>
                    <a:pt x="2259" y="1301"/>
                  </a:cubicBezTo>
                  <a:close/>
                  <a:moveTo>
                    <a:pt x="2996" y="1734"/>
                  </a:moveTo>
                  <a:cubicBezTo>
                    <a:pt x="2982" y="1734"/>
                    <a:pt x="2967" y="1742"/>
                    <a:pt x="2959" y="1755"/>
                  </a:cubicBezTo>
                  <a:cubicBezTo>
                    <a:pt x="2948" y="1776"/>
                    <a:pt x="2955" y="1801"/>
                    <a:pt x="2975" y="1814"/>
                  </a:cubicBezTo>
                  <a:lnTo>
                    <a:pt x="3416" y="2074"/>
                  </a:lnTo>
                  <a:cubicBezTo>
                    <a:pt x="3423" y="2078"/>
                    <a:pt x="3431" y="2080"/>
                    <a:pt x="3439" y="2080"/>
                  </a:cubicBezTo>
                  <a:cubicBezTo>
                    <a:pt x="3454" y="2080"/>
                    <a:pt x="3467" y="2073"/>
                    <a:pt x="3475" y="2059"/>
                  </a:cubicBezTo>
                  <a:cubicBezTo>
                    <a:pt x="3487" y="2039"/>
                    <a:pt x="3481" y="2012"/>
                    <a:pt x="3460" y="2001"/>
                  </a:cubicBezTo>
                  <a:lnTo>
                    <a:pt x="3018" y="1741"/>
                  </a:lnTo>
                  <a:cubicBezTo>
                    <a:pt x="3011" y="1736"/>
                    <a:pt x="3003" y="1734"/>
                    <a:pt x="2996" y="1734"/>
                  </a:cubicBezTo>
                  <a:close/>
                  <a:moveTo>
                    <a:pt x="3733" y="2168"/>
                  </a:moveTo>
                  <a:cubicBezTo>
                    <a:pt x="3719" y="2168"/>
                    <a:pt x="3704" y="2175"/>
                    <a:pt x="3697" y="2189"/>
                  </a:cubicBezTo>
                  <a:cubicBezTo>
                    <a:pt x="3684" y="2209"/>
                    <a:pt x="3691" y="2235"/>
                    <a:pt x="3711" y="2247"/>
                  </a:cubicBezTo>
                  <a:lnTo>
                    <a:pt x="4154" y="2507"/>
                  </a:lnTo>
                  <a:cubicBezTo>
                    <a:pt x="4161" y="2512"/>
                    <a:pt x="4168" y="2513"/>
                    <a:pt x="4175" y="2513"/>
                  </a:cubicBezTo>
                  <a:cubicBezTo>
                    <a:pt x="4190" y="2513"/>
                    <a:pt x="4205" y="2506"/>
                    <a:pt x="4213" y="2492"/>
                  </a:cubicBezTo>
                  <a:cubicBezTo>
                    <a:pt x="4224" y="2471"/>
                    <a:pt x="4217" y="2446"/>
                    <a:pt x="4197" y="2433"/>
                  </a:cubicBezTo>
                  <a:lnTo>
                    <a:pt x="3754" y="2174"/>
                  </a:lnTo>
                  <a:cubicBezTo>
                    <a:pt x="3748" y="2170"/>
                    <a:pt x="3740" y="2168"/>
                    <a:pt x="3733" y="2168"/>
                  </a:cubicBezTo>
                  <a:close/>
                  <a:moveTo>
                    <a:pt x="4471" y="2601"/>
                  </a:moveTo>
                  <a:cubicBezTo>
                    <a:pt x="4456" y="2601"/>
                    <a:pt x="4442" y="2609"/>
                    <a:pt x="4433" y="2622"/>
                  </a:cubicBezTo>
                  <a:cubicBezTo>
                    <a:pt x="4422" y="2643"/>
                    <a:pt x="4429" y="2669"/>
                    <a:pt x="4449" y="2681"/>
                  </a:cubicBezTo>
                  <a:lnTo>
                    <a:pt x="4890" y="2941"/>
                  </a:lnTo>
                  <a:cubicBezTo>
                    <a:pt x="4897" y="2946"/>
                    <a:pt x="4905" y="2947"/>
                    <a:pt x="4913" y="2947"/>
                  </a:cubicBezTo>
                  <a:cubicBezTo>
                    <a:pt x="4927" y="2947"/>
                    <a:pt x="4941" y="2940"/>
                    <a:pt x="4949" y="2925"/>
                  </a:cubicBezTo>
                  <a:cubicBezTo>
                    <a:pt x="4961" y="2905"/>
                    <a:pt x="4955" y="2879"/>
                    <a:pt x="4934" y="2867"/>
                  </a:cubicBezTo>
                  <a:lnTo>
                    <a:pt x="4492" y="2607"/>
                  </a:lnTo>
                  <a:cubicBezTo>
                    <a:pt x="4485" y="2603"/>
                    <a:pt x="4478" y="2601"/>
                    <a:pt x="4471" y="2601"/>
                  </a:cubicBezTo>
                  <a:close/>
                  <a:moveTo>
                    <a:pt x="5207" y="3035"/>
                  </a:moveTo>
                  <a:cubicBezTo>
                    <a:pt x="5193" y="3035"/>
                    <a:pt x="5178" y="3043"/>
                    <a:pt x="5171" y="3056"/>
                  </a:cubicBezTo>
                  <a:cubicBezTo>
                    <a:pt x="5158" y="3076"/>
                    <a:pt x="5165" y="3102"/>
                    <a:pt x="5185" y="3114"/>
                  </a:cubicBezTo>
                  <a:lnTo>
                    <a:pt x="5628" y="3375"/>
                  </a:lnTo>
                  <a:cubicBezTo>
                    <a:pt x="5635" y="3378"/>
                    <a:pt x="5642" y="3380"/>
                    <a:pt x="5649" y="3380"/>
                  </a:cubicBezTo>
                  <a:cubicBezTo>
                    <a:pt x="5664" y="3380"/>
                    <a:pt x="5679" y="3372"/>
                    <a:pt x="5687" y="3359"/>
                  </a:cubicBezTo>
                  <a:cubicBezTo>
                    <a:pt x="5698" y="3339"/>
                    <a:pt x="5691" y="3313"/>
                    <a:pt x="5671" y="3300"/>
                  </a:cubicBezTo>
                  <a:lnTo>
                    <a:pt x="5228" y="3041"/>
                  </a:lnTo>
                  <a:cubicBezTo>
                    <a:pt x="5222" y="3037"/>
                    <a:pt x="5214" y="3035"/>
                    <a:pt x="5207" y="3035"/>
                  </a:cubicBezTo>
                  <a:close/>
                  <a:moveTo>
                    <a:pt x="5945" y="3468"/>
                  </a:moveTo>
                  <a:cubicBezTo>
                    <a:pt x="5930" y="3468"/>
                    <a:pt x="5916" y="3476"/>
                    <a:pt x="5907" y="3489"/>
                  </a:cubicBezTo>
                  <a:cubicBezTo>
                    <a:pt x="5895" y="3510"/>
                    <a:pt x="5903" y="3536"/>
                    <a:pt x="5923" y="3548"/>
                  </a:cubicBezTo>
                  <a:lnTo>
                    <a:pt x="6364" y="3808"/>
                  </a:lnTo>
                  <a:cubicBezTo>
                    <a:pt x="6371" y="3811"/>
                    <a:pt x="6379" y="3814"/>
                    <a:pt x="6387" y="3814"/>
                  </a:cubicBezTo>
                  <a:cubicBezTo>
                    <a:pt x="6401" y="3814"/>
                    <a:pt x="6415" y="3806"/>
                    <a:pt x="6423" y="3792"/>
                  </a:cubicBezTo>
                  <a:cubicBezTo>
                    <a:pt x="6435" y="3772"/>
                    <a:pt x="6429" y="3746"/>
                    <a:pt x="6408" y="3734"/>
                  </a:cubicBezTo>
                  <a:lnTo>
                    <a:pt x="5966" y="3474"/>
                  </a:lnTo>
                  <a:cubicBezTo>
                    <a:pt x="5959" y="3470"/>
                    <a:pt x="5952" y="3468"/>
                    <a:pt x="5945" y="3468"/>
                  </a:cubicBezTo>
                  <a:close/>
                  <a:moveTo>
                    <a:pt x="6682" y="3902"/>
                  </a:moveTo>
                  <a:cubicBezTo>
                    <a:pt x="6667" y="3902"/>
                    <a:pt x="6652" y="3909"/>
                    <a:pt x="6645" y="3923"/>
                  </a:cubicBezTo>
                  <a:cubicBezTo>
                    <a:pt x="6632" y="3943"/>
                    <a:pt x="6639" y="3969"/>
                    <a:pt x="6660" y="3981"/>
                  </a:cubicBezTo>
                  <a:lnTo>
                    <a:pt x="7102" y="4242"/>
                  </a:lnTo>
                  <a:cubicBezTo>
                    <a:pt x="7109" y="4245"/>
                    <a:pt x="7116" y="4247"/>
                    <a:pt x="7123" y="4247"/>
                  </a:cubicBezTo>
                  <a:cubicBezTo>
                    <a:pt x="7138" y="4247"/>
                    <a:pt x="7153" y="4239"/>
                    <a:pt x="7161" y="4226"/>
                  </a:cubicBezTo>
                  <a:cubicBezTo>
                    <a:pt x="7172" y="4206"/>
                    <a:pt x="7165" y="4180"/>
                    <a:pt x="7145" y="4167"/>
                  </a:cubicBezTo>
                  <a:lnTo>
                    <a:pt x="6703" y="3907"/>
                  </a:lnTo>
                  <a:cubicBezTo>
                    <a:pt x="6697" y="3904"/>
                    <a:pt x="6689" y="3902"/>
                    <a:pt x="6682" y="3902"/>
                  </a:cubicBezTo>
                  <a:close/>
                  <a:moveTo>
                    <a:pt x="7418" y="4335"/>
                  </a:moveTo>
                  <a:cubicBezTo>
                    <a:pt x="7404" y="4335"/>
                    <a:pt x="7390" y="4342"/>
                    <a:pt x="7381" y="4356"/>
                  </a:cubicBezTo>
                  <a:cubicBezTo>
                    <a:pt x="7369" y="4377"/>
                    <a:pt x="7376" y="4403"/>
                    <a:pt x="7396" y="4415"/>
                  </a:cubicBezTo>
                  <a:lnTo>
                    <a:pt x="7838" y="4675"/>
                  </a:lnTo>
                  <a:cubicBezTo>
                    <a:pt x="7845" y="4679"/>
                    <a:pt x="7853" y="4681"/>
                    <a:pt x="7860" y="4681"/>
                  </a:cubicBezTo>
                  <a:cubicBezTo>
                    <a:pt x="7875" y="4681"/>
                    <a:pt x="7889" y="4673"/>
                    <a:pt x="7897" y="4659"/>
                  </a:cubicBezTo>
                  <a:cubicBezTo>
                    <a:pt x="7909" y="4639"/>
                    <a:pt x="7903" y="4613"/>
                    <a:pt x="7882" y="4601"/>
                  </a:cubicBezTo>
                  <a:lnTo>
                    <a:pt x="7440" y="4341"/>
                  </a:lnTo>
                  <a:cubicBezTo>
                    <a:pt x="7433" y="4337"/>
                    <a:pt x="7426" y="4335"/>
                    <a:pt x="7418" y="43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-2893749" y="3974614"/>
              <a:ext cx="19470" cy="13164"/>
            </a:xfrm>
            <a:custGeom>
              <a:avLst/>
              <a:gdLst/>
              <a:ahLst/>
              <a:cxnLst/>
              <a:rect l="l" t="t" r="r" b="b"/>
              <a:pathLst>
                <a:path w="318" h="215" extrusionOk="0">
                  <a:moveTo>
                    <a:pt x="48" y="0"/>
                  </a:moveTo>
                  <a:cubicBezTo>
                    <a:pt x="34" y="0"/>
                    <a:pt x="20" y="8"/>
                    <a:pt x="12" y="21"/>
                  </a:cubicBezTo>
                  <a:cubicBezTo>
                    <a:pt x="0" y="42"/>
                    <a:pt x="7" y="67"/>
                    <a:pt x="27" y="80"/>
                  </a:cubicBezTo>
                  <a:lnTo>
                    <a:pt x="248" y="209"/>
                  </a:lnTo>
                  <a:cubicBezTo>
                    <a:pt x="255" y="214"/>
                    <a:pt x="262" y="215"/>
                    <a:pt x="269" y="215"/>
                  </a:cubicBezTo>
                  <a:cubicBezTo>
                    <a:pt x="284" y="215"/>
                    <a:pt x="299" y="208"/>
                    <a:pt x="307" y="195"/>
                  </a:cubicBezTo>
                  <a:cubicBezTo>
                    <a:pt x="318" y="174"/>
                    <a:pt x="311" y="148"/>
                    <a:pt x="291" y="136"/>
                  </a:cubicBezTo>
                  <a:lnTo>
                    <a:pt x="70" y="7"/>
                  </a:lnTo>
                  <a:cubicBezTo>
                    <a:pt x="63" y="2"/>
                    <a:pt x="56" y="0"/>
                    <a:pt x="48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2" name="Google Shape;2622;p56"/>
            <p:cNvSpPr/>
            <p:nvPr/>
          </p:nvSpPr>
          <p:spPr>
            <a:xfrm>
              <a:off x="-2655158" y="4626217"/>
              <a:ext cx="19593" cy="13225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50" y="1"/>
                  </a:moveTo>
                  <a:cubicBezTo>
                    <a:pt x="35" y="1"/>
                    <a:pt x="21" y="8"/>
                    <a:pt x="13" y="22"/>
                  </a:cubicBezTo>
                  <a:cubicBezTo>
                    <a:pt x="1" y="42"/>
                    <a:pt x="7" y="68"/>
                    <a:pt x="28" y="80"/>
                  </a:cubicBezTo>
                  <a:lnTo>
                    <a:pt x="248" y="210"/>
                  </a:lnTo>
                  <a:cubicBezTo>
                    <a:pt x="255" y="214"/>
                    <a:pt x="263" y="215"/>
                    <a:pt x="271" y="215"/>
                  </a:cubicBezTo>
                  <a:cubicBezTo>
                    <a:pt x="285" y="215"/>
                    <a:pt x="299" y="209"/>
                    <a:pt x="307" y="195"/>
                  </a:cubicBezTo>
                  <a:cubicBezTo>
                    <a:pt x="319" y="175"/>
                    <a:pt x="312" y="148"/>
                    <a:pt x="292" y="137"/>
                  </a:cubicBezTo>
                  <a:lnTo>
                    <a:pt x="70" y="6"/>
                  </a:lnTo>
                  <a:cubicBezTo>
                    <a:pt x="64" y="2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3" name="Google Shape;2623;p56"/>
            <p:cNvSpPr/>
            <p:nvPr/>
          </p:nvSpPr>
          <p:spPr>
            <a:xfrm>
              <a:off x="-3296176" y="4249202"/>
              <a:ext cx="628739" cy="371586"/>
            </a:xfrm>
            <a:custGeom>
              <a:avLst/>
              <a:gdLst/>
              <a:ahLst/>
              <a:cxnLst/>
              <a:rect l="l" t="t" r="r" b="b"/>
              <a:pathLst>
                <a:path w="10269" h="6069" extrusionOk="0">
                  <a:moveTo>
                    <a:pt x="50" y="0"/>
                  </a:moveTo>
                  <a:cubicBezTo>
                    <a:pt x="35" y="0"/>
                    <a:pt x="20" y="8"/>
                    <a:pt x="13" y="21"/>
                  </a:cubicBezTo>
                  <a:cubicBezTo>
                    <a:pt x="1" y="42"/>
                    <a:pt x="7" y="68"/>
                    <a:pt x="28" y="80"/>
                  </a:cubicBezTo>
                  <a:lnTo>
                    <a:pt x="476" y="343"/>
                  </a:lnTo>
                  <a:cubicBezTo>
                    <a:pt x="484" y="348"/>
                    <a:pt x="490" y="349"/>
                    <a:pt x="498" y="349"/>
                  </a:cubicBezTo>
                  <a:cubicBezTo>
                    <a:pt x="513" y="349"/>
                    <a:pt x="526" y="342"/>
                    <a:pt x="534" y="329"/>
                  </a:cubicBezTo>
                  <a:cubicBezTo>
                    <a:pt x="547" y="308"/>
                    <a:pt x="540" y="281"/>
                    <a:pt x="520" y="270"/>
                  </a:cubicBezTo>
                  <a:lnTo>
                    <a:pt x="71" y="6"/>
                  </a:lnTo>
                  <a:cubicBezTo>
                    <a:pt x="65" y="2"/>
                    <a:pt x="58" y="0"/>
                    <a:pt x="50" y="0"/>
                  </a:cubicBezTo>
                  <a:close/>
                  <a:moveTo>
                    <a:pt x="797" y="440"/>
                  </a:moveTo>
                  <a:cubicBezTo>
                    <a:pt x="782" y="440"/>
                    <a:pt x="768" y="447"/>
                    <a:pt x="761" y="460"/>
                  </a:cubicBezTo>
                  <a:cubicBezTo>
                    <a:pt x="748" y="481"/>
                    <a:pt x="755" y="508"/>
                    <a:pt x="775" y="519"/>
                  </a:cubicBezTo>
                  <a:lnTo>
                    <a:pt x="1225" y="784"/>
                  </a:lnTo>
                  <a:cubicBezTo>
                    <a:pt x="1231" y="787"/>
                    <a:pt x="1238" y="789"/>
                    <a:pt x="1246" y="789"/>
                  </a:cubicBezTo>
                  <a:cubicBezTo>
                    <a:pt x="1261" y="789"/>
                    <a:pt x="1275" y="781"/>
                    <a:pt x="1283" y="768"/>
                  </a:cubicBezTo>
                  <a:cubicBezTo>
                    <a:pt x="1294" y="748"/>
                    <a:pt x="1288" y="722"/>
                    <a:pt x="1267" y="709"/>
                  </a:cubicBezTo>
                  <a:lnTo>
                    <a:pt x="819" y="446"/>
                  </a:lnTo>
                  <a:cubicBezTo>
                    <a:pt x="812" y="442"/>
                    <a:pt x="805" y="440"/>
                    <a:pt x="797" y="440"/>
                  </a:cubicBezTo>
                  <a:close/>
                  <a:moveTo>
                    <a:pt x="1545" y="880"/>
                  </a:moveTo>
                  <a:cubicBezTo>
                    <a:pt x="1530" y="880"/>
                    <a:pt x="1516" y="887"/>
                    <a:pt x="1508" y="901"/>
                  </a:cubicBezTo>
                  <a:cubicBezTo>
                    <a:pt x="1496" y="921"/>
                    <a:pt x="1503" y="948"/>
                    <a:pt x="1523" y="959"/>
                  </a:cubicBezTo>
                  <a:lnTo>
                    <a:pt x="1972" y="1224"/>
                  </a:lnTo>
                  <a:cubicBezTo>
                    <a:pt x="1979" y="1227"/>
                    <a:pt x="1986" y="1230"/>
                    <a:pt x="1994" y="1230"/>
                  </a:cubicBezTo>
                  <a:cubicBezTo>
                    <a:pt x="2008" y="1230"/>
                    <a:pt x="2023" y="1222"/>
                    <a:pt x="2031" y="1208"/>
                  </a:cubicBezTo>
                  <a:cubicBezTo>
                    <a:pt x="2042" y="1188"/>
                    <a:pt x="2035" y="1162"/>
                    <a:pt x="2015" y="1150"/>
                  </a:cubicBezTo>
                  <a:lnTo>
                    <a:pt x="1567" y="886"/>
                  </a:lnTo>
                  <a:cubicBezTo>
                    <a:pt x="1560" y="882"/>
                    <a:pt x="1552" y="880"/>
                    <a:pt x="1545" y="880"/>
                  </a:cubicBezTo>
                  <a:close/>
                  <a:moveTo>
                    <a:pt x="2294" y="1320"/>
                  </a:moveTo>
                  <a:cubicBezTo>
                    <a:pt x="2279" y="1320"/>
                    <a:pt x="2264" y="1327"/>
                    <a:pt x="2256" y="1341"/>
                  </a:cubicBezTo>
                  <a:cubicBezTo>
                    <a:pt x="2244" y="1361"/>
                    <a:pt x="2250" y="1387"/>
                    <a:pt x="2271" y="1400"/>
                  </a:cubicBezTo>
                  <a:lnTo>
                    <a:pt x="2720" y="1663"/>
                  </a:lnTo>
                  <a:cubicBezTo>
                    <a:pt x="2727" y="1668"/>
                    <a:pt x="2733" y="1669"/>
                    <a:pt x="2741" y="1669"/>
                  </a:cubicBezTo>
                  <a:cubicBezTo>
                    <a:pt x="2756" y="1669"/>
                    <a:pt x="2771" y="1662"/>
                    <a:pt x="2778" y="1648"/>
                  </a:cubicBezTo>
                  <a:cubicBezTo>
                    <a:pt x="2791" y="1628"/>
                    <a:pt x="2783" y="1601"/>
                    <a:pt x="2763" y="1590"/>
                  </a:cubicBezTo>
                  <a:lnTo>
                    <a:pt x="2315" y="1325"/>
                  </a:lnTo>
                  <a:cubicBezTo>
                    <a:pt x="2308" y="1322"/>
                    <a:pt x="2301" y="1320"/>
                    <a:pt x="2294" y="1320"/>
                  </a:cubicBezTo>
                  <a:close/>
                  <a:moveTo>
                    <a:pt x="3040" y="1759"/>
                  </a:moveTo>
                  <a:cubicBezTo>
                    <a:pt x="3026" y="1759"/>
                    <a:pt x="3012" y="1767"/>
                    <a:pt x="3004" y="1780"/>
                  </a:cubicBezTo>
                  <a:cubicBezTo>
                    <a:pt x="2991" y="1802"/>
                    <a:pt x="2999" y="1828"/>
                    <a:pt x="3019" y="1839"/>
                  </a:cubicBezTo>
                  <a:lnTo>
                    <a:pt x="3468" y="2103"/>
                  </a:lnTo>
                  <a:cubicBezTo>
                    <a:pt x="3474" y="2107"/>
                    <a:pt x="3482" y="2109"/>
                    <a:pt x="3489" y="2109"/>
                  </a:cubicBezTo>
                  <a:cubicBezTo>
                    <a:pt x="3504" y="2109"/>
                    <a:pt x="3518" y="2101"/>
                    <a:pt x="3526" y="2088"/>
                  </a:cubicBezTo>
                  <a:cubicBezTo>
                    <a:pt x="3539" y="2067"/>
                    <a:pt x="3532" y="2041"/>
                    <a:pt x="3512" y="2029"/>
                  </a:cubicBezTo>
                  <a:lnTo>
                    <a:pt x="3062" y="1766"/>
                  </a:lnTo>
                  <a:cubicBezTo>
                    <a:pt x="3055" y="1761"/>
                    <a:pt x="3048" y="1759"/>
                    <a:pt x="3040" y="1759"/>
                  </a:cubicBezTo>
                  <a:close/>
                  <a:moveTo>
                    <a:pt x="3788" y="2200"/>
                  </a:moveTo>
                  <a:cubicBezTo>
                    <a:pt x="3774" y="2200"/>
                    <a:pt x="3760" y="2207"/>
                    <a:pt x="3751" y="2221"/>
                  </a:cubicBezTo>
                  <a:cubicBezTo>
                    <a:pt x="3740" y="2241"/>
                    <a:pt x="3747" y="2267"/>
                    <a:pt x="3767" y="2279"/>
                  </a:cubicBezTo>
                  <a:lnTo>
                    <a:pt x="4215" y="2543"/>
                  </a:lnTo>
                  <a:cubicBezTo>
                    <a:pt x="4222" y="2547"/>
                    <a:pt x="4230" y="2549"/>
                    <a:pt x="4237" y="2549"/>
                  </a:cubicBezTo>
                  <a:cubicBezTo>
                    <a:pt x="4251" y="2549"/>
                    <a:pt x="4266" y="2541"/>
                    <a:pt x="4274" y="2528"/>
                  </a:cubicBezTo>
                  <a:cubicBezTo>
                    <a:pt x="4286" y="2508"/>
                    <a:pt x="4280" y="2481"/>
                    <a:pt x="4259" y="2469"/>
                  </a:cubicBezTo>
                  <a:lnTo>
                    <a:pt x="3810" y="2206"/>
                  </a:lnTo>
                  <a:cubicBezTo>
                    <a:pt x="3803" y="2202"/>
                    <a:pt x="3795" y="2200"/>
                    <a:pt x="3788" y="2200"/>
                  </a:cubicBezTo>
                  <a:close/>
                  <a:moveTo>
                    <a:pt x="4537" y="2640"/>
                  </a:moveTo>
                  <a:cubicBezTo>
                    <a:pt x="4523" y="2640"/>
                    <a:pt x="4508" y="2647"/>
                    <a:pt x="4500" y="2661"/>
                  </a:cubicBezTo>
                  <a:cubicBezTo>
                    <a:pt x="4488" y="2681"/>
                    <a:pt x="4495" y="2707"/>
                    <a:pt x="4515" y="2719"/>
                  </a:cubicBezTo>
                  <a:lnTo>
                    <a:pt x="4963" y="2983"/>
                  </a:lnTo>
                  <a:cubicBezTo>
                    <a:pt x="4970" y="2987"/>
                    <a:pt x="4978" y="2988"/>
                    <a:pt x="4986" y="2988"/>
                  </a:cubicBezTo>
                  <a:cubicBezTo>
                    <a:pt x="5000" y="2988"/>
                    <a:pt x="5014" y="2981"/>
                    <a:pt x="5022" y="2967"/>
                  </a:cubicBezTo>
                  <a:cubicBezTo>
                    <a:pt x="5034" y="2947"/>
                    <a:pt x="5027" y="2921"/>
                    <a:pt x="5007" y="2909"/>
                  </a:cubicBezTo>
                  <a:lnTo>
                    <a:pt x="4558" y="2645"/>
                  </a:lnTo>
                  <a:cubicBezTo>
                    <a:pt x="4551" y="2641"/>
                    <a:pt x="4544" y="2640"/>
                    <a:pt x="4537" y="2640"/>
                  </a:cubicBezTo>
                  <a:close/>
                  <a:moveTo>
                    <a:pt x="5284" y="3079"/>
                  </a:moveTo>
                  <a:cubicBezTo>
                    <a:pt x="5270" y="3079"/>
                    <a:pt x="5255" y="3087"/>
                    <a:pt x="5248" y="3100"/>
                  </a:cubicBezTo>
                  <a:cubicBezTo>
                    <a:pt x="5236" y="3120"/>
                    <a:pt x="5242" y="3147"/>
                    <a:pt x="5263" y="3159"/>
                  </a:cubicBezTo>
                  <a:lnTo>
                    <a:pt x="5712" y="3423"/>
                  </a:lnTo>
                  <a:cubicBezTo>
                    <a:pt x="5719" y="3427"/>
                    <a:pt x="5725" y="3429"/>
                    <a:pt x="5733" y="3429"/>
                  </a:cubicBezTo>
                  <a:cubicBezTo>
                    <a:pt x="5748" y="3429"/>
                    <a:pt x="5761" y="3421"/>
                    <a:pt x="5769" y="3407"/>
                  </a:cubicBezTo>
                  <a:cubicBezTo>
                    <a:pt x="5782" y="3387"/>
                    <a:pt x="5775" y="3361"/>
                    <a:pt x="5755" y="3349"/>
                  </a:cubicBezTo>
                  <a:lnTo>
                    <a:pt x="5305" y="3085"/>
                  </a:lnTo>
                  <a:cubicBezTo>
                    <a:pt x="5299" y="3081"/>
                    <a:pt x="5291" y="3079"/>
                    <a:pt x="5284" y="3079"/>
                  </a:cubicBezTo>
                  <a:close/>
                  <a:moveTo>
                    <a:pt x="6033" y="3519"/>
                  </a:moveTo>
                  <a:cubicBezTo>
                    <a:pt x="6018" y="3519"/>
                    <a:pt x="6003" y="3527"/>
                    <a:pt x="5996" y="3540"/>
                  </a:cubicBezTo>
                  <a:cubicBezTo>
                    <a:pt x="5983" y="3561"/>
                    <a:pt x="5990" y="3586"/>
                    <a:pt x="6010" y="3599"/>
                  </a:cubicBezTo>
                  <a:lnTo>
                    <a:pt x="6460" y="3862"/>
                  </a:lnTo>
                  <a:cubicBezTo>
                    <a:pt x="6466" y="3867"/>
                    <a:pt x="6473" y="3868"/>
                    <a:pt x="6481" y="3868"/>
                  </a:cubicBezTo>
                  <a:cubicBezTo>
                    <a:pt x="6496" y="3868"/>
                    <a:pt x="6510" y="3861"/>
                    <a:pt x="6518" y="3848"/>
                  </a:cubicBezTo>
                  <a:cubicBezTo>
                    <a:pt x="6529" y="3827"/>
                    <a:pt x="6523" y="3800"/>
                    <a:pt x="6502" y="3789"/>
                  </a:cubicBezTo>
                  <a:lnTo>
                    <a:pt x="6054" y="3524"/>
                  </a:lnTo>
                  <a:cubicBezTo>
                    <a:pt x="6048" y="3521"/>
                    <a:pt x="6040" y="3519"/>
                    <a:pt x="6033" y="3519"/>
                  </a:cubicBezTo>
                  <a:close/>
                  <a:moveTo>
                    <a:pt x="6781" y="3959"/>
                  </a:moveTo>
                  <a:cubicBezTo>
                    <a:pt x="6766" y="3959"/>
                    <a:pt x="6751" y="3967"/>
                    <a:pt x="6743" y="3981"/>
                  </a:cubicBezTo>
                  <a:cubicBezTo>
                    <a:pt x="6731" y="4001"/>
                    <a:pt x="6738" y="4027"/>
                    <a:pt x="6758" y="4039"/>
                  </a:cubicBezTo>
                  <a:lnTo>
                    <a:pt x="7207" y="4303"/>
                  </a:lnTo>
                  <a:cubicBezTo>
                    <a:pt x="7214" y="4306"/>
                    <a:pt x="7221" y="4308"/>
                    <a:pt x="7229" y="4308"/>
                  </a:cubicBezTo>
                  <a:cubicBezTo>
                    <a:pt x="7243" y="4308"/>
                    <a:pt x="7258" y="4300"/>
                    <a:pt x="7266" y="4287"/>
                  </a:cubicBezTo>
                  <a:cubicBezTo>
                    <a:pt x="7277" y="4267"/>
                    <a:pt x="7270" y="4241"/>
                    <a:pt x="7250" y="4228"/>
                  </a:cubicBezTo>
                  <a:lnTo>
                    <a:pt x="6802" y="3965"/>
                  </a:lnTo>
                  <a:cubicBezTo>
                    <a:pt x="6795" y="3961"/>
                    <a:pt x="6788" y="3959"/>
                    <a:pt x="6781" y="3959"/>
                  </a:cubicBezTo>
                  <a:close/>
                  <a:moveTo>
                    <a:pt x="7528" y="4399"/>
                  </a:moveTo>
                  <a:cubicBezTo>
                    <a:pt x="7513" y="4399"/>
                    <a:pt x="7499" y="4406"/>
                    <a:pt x="7491" y="4420"/>
                  </a:cubicBezTo>
                  <a:cubicBezTo>
                    <a:pt x="7479" y="4440"/>
                    <a:pt x="7485" y="4467"/>
                    <a:pt x="7507" y="4478"/>
                  </a:cubicBezTo>
                  <a:lnTo>
                    <a:pt x="7955" y="4743"/>
                  </a:lnTo>
                  <a:cubicBezTo>
                    <a:pt x="7962" y="4746"/>
                    <a:pt x="7968" y="4749"/>
                    <a:pt x="7976" y="4749"/>
                  </a:cubicBezTo>
                  <a:cubicBezTo>
                    <a:pt x="7991" y="4749"/>
                    <a:pt x="8006" y="4741"/>
                    <a:pt x="8014" y="4727"/>
                  </a:cubicBezTo>
                  <a:cubicBezTo>
                    <a:pt x="8026" y="4707"/>
                    <a:pt x="8019" y="4681"/>
                    <a:pt x="7998" y="4669"/>
                  </a:cubicBezTo>
                  <a:lnTo>
                    <a:pt x="7550" y="4405"/>
                  </a:lnTo>
                  <a:cubicBezTo>
                    <a:pt x="7543" y="4401"/>
                    <a:pt x="7535" y="4399"/>
                    <a:pt x="7528" y="4399"/>
                  </a:cubicBezTo>
                  <a:close/>
                  <a:moveTo>
                    <a:pt x="8276" y="4839"/>
                  </a:moveTo>
                  <a:cubicBezTo>
                    <a:pt x="8262" y="4839"/>
                    <a:pt x="8247" y="4846"/>
                    <a:pt x="8239" y="4860"/>
                  </a:cubicBezTo>
                  <a:cubicBezTo>
                    <a:pt x="8227" y="4880"/>
                    <a:pt x="8234" y="4906"/>
                    <a:pt x="8254" y="4919"/>
                  </a:cubicBezTo>
                  <a:lnTo>
                    <a:pt x="8703" y="5182"/>
                  </a:lnTo>
                  <a:cubicBezTo>
                    <a:pt x="8709" y="5187"/>
                    <a:pt x="8717" y="5188"/>
                    <a:pt x="8724" y="5188"/>
                  </a:cubicBezTo>
                  <a:cubicBezTo>
                    <a:pt x="8739" y="5188"/>
                    <a:pt x="8753" y="5181"/>
                    <a:pt x="8761" y="5167"/>
                  </a:cubicBezTo>
                  <a:cubicBezTo>
                    <a:pt x="8774" y="5147"/>
                    <a:pt x="8767" y="5120"/>
                    <a:pt x="8747" y="5109"/>
                  </a:cubicBezTo>
                  <a:lnTo>
                    <a:pt x="8297" y="4844"/>
                  </a:lnTo>
                  <a:cubicBezTo>
                    <a:pt x="8291" y="4841"/>
                    <a:pt x="8283" y="4839"/>
                    <a:pt x="8276" y="4839"/>
                  </a:cubicBezTo>
                  <a:close/>
                  <a:moveTo>
                    <a:pt x="9023" y="5278"/>
                  </a:moveTo>
                  <a:cubicBezTo>
                    <a:pt x="9009" y="5278"/>
                    <a:pt x="8995" y="5286"/>
                    <a:pt x="8986" y="5299"/>
                  </a:cubicBezTo>
                  <a:cubicBezTo>
                    <a:pt x="8975" y="5319"/>
                    <a:pt x="8982" y="5346"/>
                    <a:pt x="9002" y="5358"/>
                  </a:cubicBezTo>
                  <a:lnTo>
                    <a:pt x="9450" y="5622"/>
                  </a:lnTo>
                  <a:cubicBezTo>
                    <a:pt x="9457" y="5626"/>
                    <a:pt x="9465" y="5628"/>
                    <a:pt x="9473" y="5628"/>
                  </a:cubicBezTo>
                  <a:cubicBezTo>
                    <a:pt x="9488" y="5628"/>
                    <a:pt x="9501" y="5620"/>
                    <a:pt x="9509" y="5607"/>
                  </a:cubicBezTo>
                  <a:cubicBezTo>
                    <a:pt x="9521" y="5586"/>
                    <a:pt x="9515" y="5560"/>
                    <a:pt x="9494" y="5548"/>
                  </a:cubicBezTo>
                  <a:lnTo>
                    <a:pt x="9045" y="5285"/>
                  </a:lnTo>
                  <a:cubicBezTo>
                    <a:pt x="9038" y="5280"/>
                    <a:pt x="9031" y="5278"/>
                    <a:pt x="9023" y="5278"/>
                  </a:cubicBezTo>
                  <a:close/>
                  <a:moveTo>
                    <a:pt x="9771" y="5719"/>
                  </a:moveTo>
                  <a:cubicBezTo>
                    <a:pt x="9756" y="5719"/>
                    <a:pt x="9743" y="5726"/>
                    <a:pt x="9735" y="5739"/>
                  </a:cubicBezTo>
                  <a:cubicBezTo>
                    <a:pt x="9723" y="5760"/>
                    <a:pt x="9730" y="5786"/>
                    <a:pt x="9750" y="5798"/>
                  </a:cubicBezTo>
                  <a:lnTo>
                    <a:pt x="10198" y="6061"/>
                  </a:lnTo>
                  <a:cubicBezTo>
                    <a:pt x="10205" y="6066"/>
                    <a:pt x="10213" y="6068"/>
                    <a:pt x="10221" y="6068"/>
                  </a:cubicBezTo>
                  <a:cubicBezTo>
                    <a:pt x="10235" y="6068"/>
                    <a:pt x="10249" y="6060"/>
                    <a:pt x="10257" y="6047"/>
                  </a:cubicBezTo>
                  <a:cubicBezTo>
                    <a:pt x="10269" y="6027"/>
                    <a:pt x="10262" y="6001"/>
                    <a:pt x="10242" y="5988"/>
                  </a:cubicBezTo>
                  <a:lnTo>
                    <a:pt x="9793" y="5725"/>
                  </a:lnTo>
                  <a:cubicBezTo>
                    <a:pt x="9786" y="5721"/>
                    <a:pt x="9778" y="5719"/>
                    <a:pt x="9771" y="57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-3328013" y="4230467"/>
              <a:ext cx="19531" cy="13225"/>
            </a:xfrm>
            <a:custGeom>
              <a:avLst/>
              <a:gdLst/>
              <a:ahLst/>
              <a:cxnLst/>
              <a:rect l="l" t="t" r="r" b="b"/>
              <a:pathLst>
                <a:path w="319" h="216" extrusionOk="0">
                  <a:moveTo>
                    <a:pt x="49" y="0"/>
                  </a:moveTo>
                  <a:cubicBezTo>
                    <a:pt x="34" y="0"/>
                    <a:pt x="20" y="8"/>
                    <a:pt x="13" y="21"/>
                  </a:cubicBezTo>
                  <a:cubicBezTo>
                    <a:pt x="0" y="41"/>
                    <a:pt x="7" y="68"/>
                    <a:pt x="27" y="80"/>
                  </a:cubicBezTo>
                  <a:lnTo>
                    <a:pt x="248" y="210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5" y="216"/>
                    <a:pt x="299" y="208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1" y="6"/>
                  </a:lnTo>
                  <a:cubicBezTo>
                    <a:pt x="64" y="2"/>
                    <a:pt x="57" y="0"/>
                    <a:pt x="4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-3696216" y="3980675"/>
              <a:ext cx="19531" cy="13103"/>
            </a:xfrm>
            <a:custGeom>
              <a:avLst/>
              <a:gdLst/>
              <a:ahLst/>
              <a:cxnLst/>
              <a:rect l="l" t="t" r="r" b="b"/>
              <a:pathLst>
                <a:path w="319" h="214" extrusionOk="0">
                  <a:moveTo>
                    <a:pt x="271" y="1"/>
                  </a:moveTo>
                  <a:cubicBezTo>
                    <a:pt x="263" y="1"/>
                    <a:pt x="256" y="3"/>
                    <a:pt x="249" y="7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6"/>
                    <a:pt x="34" y="214"/>
                    <a:pt x="48" y="214"/>
                  </a:cubicBezTo>
                  <a:cubicBezTo>
                    <a:pt x="56" y="214"/>
                    <a:pt x="63" y="213"/>
                    <a:pt x="70" y="208"/>
                  </a:cubicBezTo>
                  <a:lnTo>
                    <a:pt x="292" y="80"/>
                  </a:lnTo>
                  <a:cubicBezTo>
                    <a:pt x="312" y="69"/>
                    <a:pt x="319" y="43"/>
                    <a:pt x="307" y="22"/>
                  </a:cubicBezTo>
                  <a:cubicBezTo>
                    <a:pt x="300" y="8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-4200827" y="3999103"/>
              <a:ext cx="492264" cy="286052"/>
            </a:xfrm>
            <a:custGeom>
              <a:avLst/>
              <a:gdLst/>
              <a:ahLst/>
              <a:cxnLst/>
              <a:rect l="l" t="t" r="r" b="b"/>
              <a:pathLst>
                <a:path w="8040" h="4672" extrusionOk="0">
                  <a:moveTo>
                    <a:pt x="7990" y="1"/>
                  </a:moveTo>
                  <a:cubicBezTo>
                    <a:pt x="7983" y="1"/>
                    <a:pt x="7976" y="3"/>
                    <a:pt x="7970" y="6"/>
                  </a:cubicBezTo>
                  <a:lnTo>
                    <a:pt x="7520" y="265"/>
                  </a:lnTo>
                  <a:cubicBezTo>
                    <a:pt x="7500" y="278"/>
                    <a:pt x="7493" y="304"/>
                    <a:pt x="7504" y="324"/>
                  </a:cubicBezTo>
                  <a:cubicBezTo>
                    <a:pt x="7512" y="339"/>
                    <a:pt x="7527" y="345"/>
                    <a:pt x="7542" y="345"/>
                  </a:cubicBezTo>
                  <a:cubicBezTo>
                    <a:pt x="7548" y="345"/>
                    <a:pt x="7556" y="344"/>
                    <a:pt x="7563" y="340"/>
                  </a:cubicBezTo>
                  <a:lnTo>
                    <a:pt x="8012" y="81"/>
                  </a:lnTo>
                  <a:cubicBezTo>
                    <a:pt x="8033" y="68"/>
                    <a:pt x="8039" y="42"/>
                    <a:pt x="8028" y="22"/>
                  </a:cubicBezTo>
                  <a:cubicBezTo>
                    <a:pt x="8020" y="8"/>
                    <a:pt x="8005" y="1"/>
                    <a:pt x="7990" y="1"/>
                  </a:cubicBezTo>
                  <a:close/>
                  <a:moveTo>
                    <a:pt x="7242" y="433"/>
                  </a:moveTo>
                  <a:cubicBezTo>
                    <a:pt x="7234" y="433"/>
                    <a:pt x="7227" y="435"/>
                    <a:pt x="7221" y="439"/>
                  </a:cubicBezTo>
                  <a:lnTo>
                    <a:pt x="6771" y="699"/>
                  </a:lnTo>
                  <a:cubicBezTo>
                    <a:pt x="6750" y="710"/>
                    <a:pt x="6743" y="737"/>
                    <a:pt x="6756" y="757"/>
                  </a:cubicBezTo>
                  <a:cubicBezTo>
                    <a:pt x="6764" y="771"/>
                    <a:pt x="6778" y="779"/>
                    <a:pt x="6793" y="779"/>
                  </a:cubicBezTo>
                  <a:cubicBezTo>
                    <a:pt x="6800" y="779"/>
                    <a:pt x="6807" y="777"/>
                    <a:pt x="6813" y="773"/>
                  </a:cubicBezTo>
                  <a:lnTo>
                    <a:pt x="7263" y="513"/>
                  </a:lnTo>
                  <a:cubicBezTo>
                    <a:pt x="7284" y="501"/>
                    <a:pt x="7291" y="475"/>
                    <a:pt x="7278" y="455"/>
                  </a:cubicBezTo>
                  <a:cubicBezTo>
                    <a:pt x="7271" y="441"/>
                    <a:pt x="7256" y="433"/>
                    <a:pt x="7242" y="433"/>
                  </a:cubicBezTo>
                  <a:close/>
                  <a:moveTo>
                    <a:pt x="6492" y="866"/>
                  </a:moveTo>
                  <a:cubicBezTo>
                    <a:pt x="6485" y="866"/>
                    <a:pt x="6477" y="868"/>
                    <a:pt x="6471" y="871"/>
                  </a:cubicBezTo>
                  <a:lnTo>
                    <a:pt x="6021" y="1131"/>
                  </a:lnTo>
                  <a:cubicBezTo>
                    <a:pt x="6001" y="1143"/>
                    <a:pt x="5994" y="1170"/>
                    <a:pt x="6006" y="1190"/>
                  </a:cubicBezTo>
                  <a:cubicBezTo>
                    <a:pt x="6014" y="1203"/>
                    <a:pt x="6028" y="1211"/>
                    <a:pt x="6043" y="1211"/>
                  </a:cubicBezTo>
                  <a:cubicBezTo>
                    <a:pt x="6051" y="1211"/>
                    <a:pt x="6057" y="1209"/>
                    <a:pt x="6064" y="1206"/>
                  </a:cubicBezTo>
                  <a:lnTo>
                    <a:pt x="6514" y="945"/>
                  </a:lnTo>
                  <a:cubicBezTo>
                    <a:pt x="6534" y="934"/>
                    <a:pt x="6542" y="907"/>
                    <a:pt x="6529" y="887"/>
                  </a:cubicBezTo>
                  <a:cubicBezTo>
                    <a:pt x="6522" y="873"/>
                    <a:pt x="6507" y="866"/>
                    <a:pt x="6492" y="866"/>
                  </a:cubicBezTo>
                  <a:close/>
                  <a:moveTo>
                    <a:pt x="5744" y="1299"/>
                  </a:moveTo>
                  <a:cubicBezTo>
                    <a:pt x="5736" y="1299"/>
                    <a:pt x="5729" y="1301"/>
                    <a:pt x="5722" y="1305"/>
                  </a:cubicBezTo>
                  <a:lnTo>
                    <a:pt x="5273" y="1564"/>
                  </a:lnTo>
                  <a:cubicBezTo>
                    <a:pt x="5252" y="1576"/>
                    <a:pt x="5244" y="1602"/>
                    <a:pt x="5257" y="1622"/>
                  </a:cubicBezTo>
                  <a:cubicBezTo>
                    <a:pt x="5265" y="1636"/>
                    <a:pt x="5279" y="1644"/>
                    <a:pt x="5294" y="1644"/>
                  </a:cubicBezTo>
                  <a:cubicBezTo>
                    <a:pt x="5301" y="1644"/>
                    <a:pt x="5309" y="1641"/>
                    <a:pt x="5315" y="1638"/>
                  </a:cubicBezTo>
                  <a:lnTo>
                    <a:pt x="5765" y="1378"/>
                  </a:lnTo>
                  <a:cubicBezTo>
                    <a:pt x="5785" y="1367"/>
                    <a:pt x="5792" y="1341"/>
                    <a:pt x="5780" y="1320"/>
                  </a:cubicBezTo>
                  <a:cubicBezTo>
                    <a:pt x="5772" y="1306"/>
                    <a:pt x="5758" y="1299"/>
                    <a:pt x="5744" y="1299"/>
                  </a:cubicBezTo>
                  <a:close/>
                  <a:moveTo>
                    <a:pt x="4995" y="1731"/>
                  </a:moveTo>
                  <a:cubicBezTo>
                    <a:pt x="4987" y="1731"/>
                    <a:pt x="4980" y="1733"/>
                    <a:pt x="4973" y="1737"/>
                  </a:cubicBezTo>
                  <a:lnTo>
                    <a:pt x="4523" y="1996"/>
                  </a:lnTo>
                  <a:cubicBezTo>
                    <a:pt x="4502" y="2008"/>
                    <a:pt x="4496" y="2034"/>
                    <a:pt x="4508" y="2055"/>
                  </a:cubicBezTo>
                  <a:cubicBezTo>
                    <a:pt x="4516" y="2068"/>
                    <a:pt x="4529" y="2076"/>
                    <a:pt x="4544" y="2076"/>
                  </a:cubicBezTo>
                  <a:cubicBezTo>
                    <a:pt x="4552" y="2076"/>
                    <a:pt x="4559" y="2074"/>
                    <a:pt x="4565" y="2070"/>
                  </a:cubicBezTo>
                  <a:lnTo>
                    <a:pt x="5016" y="1810"/>
                  </a:lnTo>
                  <a:cubicBezTo>
                    <a:pt x="5036" y="1799"/>
                    <a:pt x="5043" y="1773"/>
                    <a:pt x="5031" y="1753"/>
                  </a:cubicBezTo>
                  <a:cubicBezTo>
                    <a:pt x="5023" y="1739"/>
                    <a:pt x="5009" y="1731"/>
                    <a:pt x="4995" y="1731"/>
                  </a:cubicBezTo>
                  <a:close/>
                  <a:moveTo>
                    <a:pt x="4244" y="2164"/>
                  </a:moveTo>
                  <a:cubicBezTo>
                    <a:pt x="4237" y="2164"/>
                    <a:pt x="4230" y="2166"/>
                    <a:pt x="4223" y="2170"/>
                  </a:cubicBezTo>
                  <a:lnTo>
                    <a:pt x="3774" y="2429"/>
                  </a:lnTo>
                  <a:cubicBezTo>
                    <a:pt x="3754" y="2441"/>
                    <a:pt x="3747" y="2467"/>
                    <a:pt x="3758" y="2487"/>
                  </a:cubicBezTo>
                  <a:cubicBezTo>
                    <a:pt x="3766" y="2501"/>
                    <a:pt x="3781" y="2508"/>
                    <a:pt x="3795" y="2508"/>
                  </a:cubicBezTo>
                  <a:cubicBezTo>
                    <a:pt x="3803" y="2508"/>
                    <a:pt x="3810" y="2507"/>
                    <a:pt x="3817" y="2503"/>
                  </a:cubicBezTo>
                  <a:lnTo>
                    <a:pt x="4266" y="2244"/>
                  </a:lnTo>
                  <a:cubicBezTo>
                    <a:pt x="4286" y="2231"/>
                    <a:pt x="4293" y="2206"/>
                    <a:pt x="4282" y="2185"/>
                  </a:cubicBezTo>
                  <a:cubicBezTo>
                    <a:pt x="4274" y="2172"/>
                    <a:pt x="4259" y="2164"/>
                    <a:pt x="4244" y="2164"/>
                  </a:cubicBezTo>
                  <a:close/>
                  <a:moveTo>
                    <a:pt x="3495" y="2596"/>
                  </a:moveTo>
                  <a:cubicBezTo>
                    <a:pt x="3488" y="2596"/>
                    <a:pt x="3481" y="2598"/>
                    <a:pt x="3474" y="2602"/>
                  </a:cubicBezTo>
                  <a:lnTo>
                    <a:pt x="3025" y="2862"/>
                  </a:lnTo>
                  <a:cubicBezTo>
                    <a:pt x="3005" y="2873"/>
                    <a:pt x="2997" y="2899"/>
                    <a:pt x="3009" y="2919"/>
                  </a:cubicBezTo>
                  <a:cubicBezTo>
                    <a:pt x="3017" y="2934"/>
                    <a:pt x="3032" y="2941"/>
                    <a:pt x="3046" y="2941"/>
                  </a:cubicBezTo>
                  <a:cubicBezTo>
                    <a:pt x="3053" y="2941"/>
                    <a:pt x="3061" y="2940"/>
                    <a:pt x="3068" y="2935"/>
                  </a:cubicBezTo>
                  <a:lnTo>
                    <a:pt x="3517" y="2676"/>
                  </a:lnTo>
                  <a:cubicBezTo>
                    <a:pt x="3537" y="2664"/>
                    <a:pt x="3544" y="2638"/>
                    <a:pt x="3533" y="2618"/>
                  </a:cubicBezTo>
                  <a:cubicBezTo>
                    <a:pt x="3525" y="2604"/>
                    <a:pt x="3510" y="2596"/>
                    <a:pt x="3495" y="2596"/>
                  </a:cubicBezTo>
                  <a:close/>
                  <a:moveTo>
                    <a:pt x="2746" y="3029"/>
                  </a:moveTo>
                  <a:cubicBezTo>
                    <a:pt x="2738" y="3029"/>
                    <a:pt x="2731" y="3031"/>
                    <a:pt x="2724" y="3034"/>
                  </a:cubicBezTo>
                  <a:lnTo>
                    <a:pt x="2275" y="3294"/>
                  </a:lnTo>
                  <a:cubicBezTo>
                    <a:pt x="2255" y="3306"/>
                    <a:pt x="2248" y="3332"/>
                    <a:pt x="2259" y="3353"/>
                  </a:cubicBezTo>
                  <a:cubicBezTo>
                    <a:pt x="2267" y="3367"/>
                    <a:pt x="2282" y="3374"/>
                    <a:pt x="2296" y="3374"/>
                  </a:cubicBezTo>
                  <a:cubicBezTo>
                    <a:pt x="2304" y="3374"/>
                    <a:pt x="2311" y="3372"/>
                    <a:pt x="2318" y="3369"/>
                  </a:cubicBezTo>
                  <a:lnTo>
                    <a:pt x="2767" y="3109"/>
                  </a:lnTo>
                  <a:cubicBezTo>
                    <a:pt x="2787" y="3097"/>
                    <a:pt x="2795" y="3070"/>
                    <a:pt x="2783" y="3050"/>
                  </a:cubicBezTo>
                  <a:cubicBezTo>
                    <a:pt x="2775" y="3036"/>
                    <a:pt x="2761" y="3029"/>
                    <a:pt x="2746" y="3029"/>
                  </a:cubicBezTo>
                  <a:close/>
                  <a:moveTo>
                    <a:pt x="1996" y="3461"/>
                  </a:moveTo>
                  <a:cubicBezTo>
                    <a:pt x="1989" y="3461"/>
                    <a:pt x="1982" y="3463"/>
                    <a:pt x="1976" y="3467"/>
                  </a:cubicBezTo>
                  <a:lnTo>
                    <a:pt x="1526" y="3727"/>
                  </a:lnTo>
                  <a:cubicBezTo>
                    <a:pt x="1506" y="3738"/>
                    <a:pt x="1499" y="3764"/>
                    <a:pt x="1510" y="3785"/>
                  </a:cubicBezTo>
                  <a:cubicBezTo>
                    <a:pt x="1518" y="3799"/>
                    <a:pt x="1533" y="3807"/>
                    <a:pt x="1548" y="3807"/>
                  </a:cubicBezTo>
                  <a:cubicBezTo>
                    <a:pt x="1554" y="3807"/>
                    <a:pt x="1562" y="3805"/>
                    <a:pt x="1569" y="3801"/>
                  </a:cubicBezTo>
                  <a:lnTo>
                    <a:pt x="2018" y="3541"/>
                  </a:lnTo>
                  <a:cubicBezTo>
                    <a:pt x="2039" y="3529"/>
                    <a:pt x="2045" y="3503"/>
                    <a:pt x="2034" y="3482"/>
                  </a:cubicBezTo>
                  <a:cubicBezTo>
                    <a:pt x="2026" y="3469"/>
                    <a:pt x="2011" y="3461"/>
                    <a:pt x="1996" y="3461"/>
                  </a:cubicBezTo>
                  <a:close/>
                  <a:moveTo>
                    <a:pt x="1248" y="3894"/>
                  </a:moveTo>
                  <a:cubicBezTo>
                    <a:pt x="1241" y="3894"/>
                    <a:pt x="1233" y="3895"/>
                    <a:pt x="1227" y="3899"/>
                  </a:cubicBezTo>
                  <a:lnTo>
                    <a:pt x="777" y="4159"/>
                  </a:lnTo>
                  <a:cubicBezTo>
                    <a:pt x="757" y="4171"/>
                    <a:pt x="749" y="4198"/>
                    <a:pt x="762" y="4218"/>
                  </a:cubicBezTo>
                  <a:cubicBezTo>
                    <a:pt x="770" y="4231"/>
                    <a:pt x="784" y="4239"/>
                    <a:pt x="799" y="4239"/>
                  </a:cubicBezTo>
                  <a:cubicBezTo>
                    <a:pt x="806" y="4239"/>
                    <a:pt x="813" y="4237"/>
                    <a:pt x="820" y="4234"/>
                  </a:cubicBezTo>
                  <a:lnTo>
                    <a:pt x="1269" y="3973"/>
                  </a:lnTo>
                  <a:cubicBezTo>
                    <a:pt x="1290" y="3962"/>
                    <a:pt x="1297" y="3936"/>
                    <a:pt x="1285" y="3915"/>
                  </a:cubicBezTo>
                  <a:cubicBezTo>
                    <a:pt x="1277" y="3901"/>
                    <a:pt x="1262" y="3894"/>
                    <a:pt x="1248" y="3894"/>
                  </a:cubicBezTo>
                  <a:close/>
                  <a:moveTo>
                    <a:pt x="499" y="4326"/>
                  </a:moveTo>
                  <a:cubicBezTo>
                    <a:pt x="492" y="4326"/>
                    <a:pt x="484" y="4328"/>
                    <a:pt x="478" y="4332"/>
                  </a:cubicBezTo>
                  <a:lnTo>
                    <a:pt x="27" y="4592"/>
                  </a:lnTo>
                  <a:cubicBezTo>
                    <a:pt x="7" y="4604"/>
                    <a:pt x="0" y="4630"/>
                    <a:pt x="12" y="4650"/>
                  </a:cubicBezTo>
                  <a:cubicBezTo>
                    <a:pt x="20" y="4664"/>
                    <a:pt x="34" y="4672"/>
                    <a:pt x="49" y="4672"/>
                  </a:cubicBezTo>
                  <a:cubicBezTo>
                    <a:pt x="57" y="4672"/>
                    <a:pt x="63" y="4669"/>
                    <a:pt x="70" y="4666"/>
                  </a:cubicBezTo>
                  <a:lnTo>
                    <a:pt x="520" y="4406"/>
                  </a:lnTo>
                  <a:cubicBezTo>
                    <a:pt x="541" y="4395"/>
                    <a:pt x="548" y="4369"/>
                    <a:pt x="535" y="4347"/>
                  </a:cubicBezTo>
                  <a:cubicBezTo>
                    <a:pt x="528" y="4334"/>
                    <a:pt x="513" y="4326"/>
                    <a:pt x="499" y="43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7" name="Google Shape;2627;p56"/>
            <p:cNvSpPr/>
            <p:nvPr/>
          </p:nvSpPr>
          <p:spPr>
            <a:xfrm>
              <a:off x="-4232725" y="4290467"/>
              <a:ext cx="19531" cy="13164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8" name="Google Shape;2628;p56"/>
            <p:cNvSpPr/>
            <p:nvPr/>
          </p:nvSpPr>
          <p:spPr>
            <a:xfrm>
              <a:off x="-2407934" y="3447723"/>
              <a:ext cx="19593" cy="13103"/>
            </a:xfrm>
            <a:custGeom>
              <a:avLst/>
              <a:gdLst/>
              <a:ahLst/>
              <a:cxnLst/>
              <a:rect l="l" t="t" r="r" b="b"/>
              <a:pathLst>
                <a:path w="320" h="214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8" y="135"/>
                  </a:lnTo>
                  <a:cubicBezTo>
                    <a:pt x="7" y="146"/>
                    <a:pt x="1" y="172"/>
                    <a:pt x="12" y="192"/>
                  </a:cubicBezTo>
                  <a:cubicBezTo>
                    <a:pt x="20" y="207"/>
                    <a:pt x="34" y="213"/>
                    <a:pt x="49" y="213"/>
                  </a:cubicBezTo>
                  <a:cubicBezTo>
                    <a:pt x="57" y="213"/>
                    <a:pt x="64" y="212"/>
                    <a:pt x="70" y="208"/>
                  </a:cubicBezTo>
                  <a:lnTo>
                    <a:pt x="292" y="79"/>
                  </a:lnTo>
                  <a:cubicBezTo>
                    <a:pt x="313" y="68"/>
                    <a:pt x="319" y="42"/>
                    <a:pt x="308" y="22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29" name="Google Shape;2629;p56"/>
            <p:cNvSpPr/>
            <p:nvPr/>
          </p:nvSpPr>
          <p:spPr>
            <a:xfrm>
              <a:off x="-3035728" y="3465907"/>
              <a:ext cx="615881" cy="357443"/>
            </a:xfrm>
            <a:custGeom>
              <a:avLst/>
              <a:gdLst/>
              <a:ahLst/>
              <a:cxnLst/>
              <a:rect l="l" t="t" r="r" b="b"/>
              <a:pathLst>
                <a:path w="10059" h="5838" extrusionOk="0">
                  <a:moveTo>
                    <a:pt x="10011" y="0"/>
                  </a:moveTo>
                  <a:cubicBezTo>
                    <a:pt x="10003" y="0"/>
                    <a:pt x="9996" y="2"/>
                    <a:pt x="9989" y="6"/>
                  </a:cubicBezTo>
                  <a:lnTo>
                    <a:pt x="9550" y="260"/>
                  </a:lnTo>
                  <a:cubicBezTo>
                    <a:pt x="9528" y="271"/>
                    <a:pt x="9522" y="298"/>
                    <a:pt x="9534" y="318"/>
                  </a:cubicBezTo>
                  <a:cubicBezTo>
                    <a:pt x="9542" y="332"/>
                    <a:pt x="9556" y="340"/>
                    <a:pt x="9571" y="340"/>
                  </a:cubicBezTo>
                  <a:cubicBezTo>
                    <a:pt x="9578" y="340"/>
                    <a:pt x="9586" y="338"/>
                    <a:pt x="9591" y="334"/>
                  </a:cubicBezTo>
                  <a:lnTo>
                    <a:pt x="10032" y="80"/>
                  </a:lnTo>
                  <a:cubicBezTo>
                    <a:pt x="10052" y="68"/>
                    <a:pt x="10059" y="42"/>
                    <a:pt x="10046" y="21"/>
                  </a:cubicBezTo>
                  <a:cubicBezTo>
                    <a:pt x="10039" y="8"/>
                    <a:pt x="10025" y="0"/>
                    <a:pt x="10011" y="0"/>
                  </a:cubicBezTo>
                  <a:close/>
                  <a:moveTo>
                    <a:pt x="9277" y="423"/>
                  </a:moveTo>
                  <a:cubicBezTo>
                    <a:pt x="9270" y="423"/>
                    <a:pt x="9262" y="425"/>
                    <a:pt x="9256" y="429"/>
                  </a:cubicBezTo>
                  <a:lnTo>
                    <a:pt x="8817" y="682"/>
                  </a:lnTo>
                  <a:cubicBezTo>
                    <a:pt x="8796" y="694"/>
                    <a:pt x="8790" y="720"/>
                    <a:pt x="8801" y="741"/>
                  </a:cubicBezTo>
                  <a:cubicBezTo>
                    <a:pt x="8809" y="754"/>
                    <a:pt x="8823" y="762"/>
                    <a:pt x="8838" y="762"/>
                  </a:cubicBezTo>
                  <a:cubicBezTo>
                    <a:pt x="8846" y="762"/>
                    <a:pt x="8853" y="761"/>
                    <a:pt x="8859" y="756"/>
                  </a:cubicBezTo>
                  <a:lnTo>
                    <a:pt x="9299" y="503"/>
                  </a:lnTo>
                  <a:cubicBezTo>
                    <a:pt x="9319" y="491"/>
                    <a:pt x="9327" y="465"/>
                    <a:pt x="9314" y="444"/>
                  </a:cubicBezTo>
                  <a:cubicBezTo>
                    <a:pt x="9307" y="431"/>
                    <a:pt x="9292" y="423"/>
                    <a:pt x="9277" y="423"/>
                  </a:cubicBezTo>
                  <a:close/>
                  <a:moveTo>
                    <a:pt x="8546" y="846"/>
                  </a:moveTo>
                  <a:cubicBezTo>
                    <a:pt x="8538" y="846"/>
                    <a:pt x="8531" y="848"/>
                    <a:pt x="8524" y="852"/>
                  </a:cubicBezTo>
                  <a:lnTo>
                    <a:pt x="8085" y="1105"/>
                  </a:lnTo>
                  <a:cubicBezTo>
                    <a:pt x="8064" y="1117"/>
                    <a:pt x="8057" y="1144"/>
                    <a:pt x="8069" y="1164"/>
                  </a:cubicBezTo>
                  <a:cubicBezTo>
                    <a:pt x="8077" y="1178"/>
                    <a:pt x="8091" y="1185"/>
                    <a:pt x="8106" y="1185"/>
                  </a:cubicBezTo>
                  <a:cubicBezTo>
                    <a:pt x="8113" y="1185"/>
                    <a:pt x="8121" y="1183"/>
                    <a:pt x="8127" y="1180"/>
                  </a:cubicBezTo>
                  <a:lnTo>
                    <a:pt x="8567" y="925"/>
                  </a:lnTo>
                  <a:cubicBezTo>
                    <a:pt x="8587" y="914"/>
                    <a:pt x="8594" y="888"/>
                    <a:pt x="8582" y="867"/>
                  </a:cubicBezTo>
                  <a:cubicBezTo>
                    <a:pt x="8574" y="853"/>
                    <a:pt x="8560" y="846"/>
                    <a:pt x="8546" y="846"/>
                  </a:cubicBezTo>
                  <a:close/>
                  <a:moveTo>
                    <a:pt x="7813" y="1269"/>
                  </a:moveTo>
                  <a:cubicBezTo>
                    <a:pt x="7806" y="1269"/>
                    <a:pt x="7799" y="1271"/>
                    <a:pt x="7792" y="1274"/>
                  </a:cubicBezTo>
                  <a:lnTo>
                    <a:pt x="7352" y="1529"/>
                  </a:lnTo>
                  <a:cubicBezTo>
                    <a:pt x="7331" y="1540"/>
                    <a:pt x="7325" y="1566"/>
                    <a:pt x="7337" y="1586"/>
                  </a:cubicBezTo>
                  <a:cubicBezTo>
                    <a:pt x="7345" y="1601"/>
                    <a:pt x="7358" y="1608"/>
                    <a:pt x="7373" y="1608"/>
                  </a:cubicBezTo>
                  <a:cubicBezTo>
                    <a:pt x="7381" y="1608"/>
                    <a:pt x="7388" y="1607"/>
                    <a:pt x="7394" y="1602"/>
                  </a:cubicBezTo>
                  <a:lnTo>
                    <a:pt x="7834" y="1349"/>
                  </a:lnTo>
                  <a:cubicBezTo>
                    <a:pt x="7855" y="1337"/>
                    <a:pt x="7862" y="1310"/>
                    <a:pt x="7849" y="1290"/>
                  </a:cubicBezTo>
                  <a:cubicBezTo>
                    <a:pt x="7842" y="1276"/>
                    <a:pt x="7828" y="1269"/>
                    <a:pt x="7813" y="1269"/>
                  </a:cubicBezTo>
                  <a:close/>
                  <a:moveTo>
                    <a:pt x="7080" y="1692"/>
                  </a:moveTo>
                  <a:cubicBezTo>
                    <a:pt x="7073" y="1692"/>
                    <a:pt x="7065" y="1694"/>
                    <a:pt x="7059" y="1698"/>
                  </a:cubicBezTo>
                  <a:lnTo>
                    <a:pt x="6620" y="1951"/>
                  </a:lnTo>
                  <a:cubicBezTo>
                    <a:pt x="6599" y="1962"/>
                    <a:pt x="6593" y="1989"/>
                    <a:pt x="6604" y="2010"/>
                  </a:cubicBezTo>
                  <a:cubicBezTo>
                    <a:pt x="6612" y="2023"/>
                    <a:pt x="6626" y="2031"/>
                    <a:pt x="6641" y="2031"/>
                  </a:cubicBezTo>
                  <a:cubicBezTo>
                    <a:pt x="6649" y="2031"/>
                    <a:pt x="6656" y="2029"/>
                    <a:pt x="6662" y="2025"/>
                  </a:cubicBezTo>
                  <a:lnTo>
                    <a:pt x="7102" y="1771"/>
                  </a:lnTo>
                  <a:cubicBezTo>
                    <a:pt x="7122" y="1760"/>
                    <a:pt x="7129" y="1734"/>
                    <a:pt x="7117" y="1714"/>
                  </a:cubicBezTo>
                  <a:cubicBezTo>
                    <a:pt x="7110" y="1700"/>
                    <a:pt x="7095" y="1692"/>
                    <a:pt x="7080" y="1692"/>
                  </a:cubicBezTo>
                  <a:close/>
                  <a:moveTo>
                    <a:pt x="6348" y="2115"/>
                  </a:moveTo>
                  <a:cubicBezTo>
                    <a:pt x="6341" y="2115"/>
                    <a:pt x="6334" y="2116"/>
                    <a:pt x="6327" y="2120"/>
                  </a:cubicBezTo>
                  <a:lnTo>
                    <a:pt x="5888" y="2375"/>
                  </a:lnTo>
                  <a:cubicBezTo>
                    <a:pt x="5867" y="2386"/>
                    <a:pt x="5860" y="2412"/>
                    <a:pt x="5872" y="2432"/>
                  </a:cubicBezTo>
                  <a:cubicBezTo>
                    <a:pt x="5880" y="2447"/>
                    <a:pt x="5895" y="2453"/>
                    <a:pt x="5909" y="2453"/>
                  </a:cubicBezTo>
                  <a:cubicBezTo>
                    <a:pt x="5916" y="2453"/>
                    <a:pt x="5924" y="2452"/>
                    <a:pt x="5931" y="2448"/>
                  </a:cubicBezTo>
                  <a:lnTo>
                    <a:pt x="6370" y="2194"/>
                  </a:lnTo>
                  <a:cubicBezTo>
                    <a:pt x="6390" y="2183"/>
                    <a:pt x="6397" y="2156"/>
                    <a:pt x="6385" y="2136"/>
                  </a:cubicBezTo>
                  <a:cubicBezTo>
                    <a:pt x="6377" y="2122"/>
                    <a:pt x="6363" y="2115"/>
                    <a:pt x="6348" y="2115"/>
                  </a:cubicBezTo>
                  <a:close/>
                  <a:moveTo>
                    <a:pt x="5617" y="2537"/>
                  </a:moveTo>
                  <a:cubicBezTo>
                    <a:pt x="5609" y="2537"/>
                    <a:pt x="5602" y="2539"/>
                    <a:pt x="5595" y="2543"/>
                  </a:cubicBezTo>
                  <a:lnTo>
                    <a:pt x="5155" y="2797"/>
                  </a:lnTo>
                  <a:cubicBezTo>
                    <a:pt x="5134" y="2808"/>
                    <a:pt x="5128" y="2835"/>
                    <a:pt x="5139" y="2855"/>
                  </a:cubicBezTo>
                  <a:cubicBezTo>
                    <a:pt x="5147" y="2869"/>
                    <a:pt x="5161" y="2877"/>
                    <a:pt x="5176" y="2877"/>
                  </a:cubicBezTo>
                  <a:cubicBezTo>
                    <a:pt x="5184" y="2877"/>
                    <a:pt x="5191" y="2875"/>
                    <a:pt x="5197" y="2871"/>
                  </a:cubicBezTo>
                  <a:lnTo>
                    <a:pt x="5637" y="2617"/>
                  </a:lnTo>
                  <a:cubicBezTo>
                    <a:pt x="5658" y="2605"/>
                    <a:pt x="5665" y="2579"/>
                    <a:pt x="5652" y="2559"/>
                  </a:cubicBezTo>
                  <a:cubicBezTo>
                    <a:pt x="5645" y="2545"/>
                    <a:pt x="5631" y="2537"/>
                    <a:pt x="5617" y="2537"/>
                  </a:cubicBezTo>
                  <a:close/>
                  <a:moveTo>
                    <a:pt x="4883" y="2960"/>
                  </a:moveTo>
                  <a:cubicBezTo>
                    <a:pt x="4876" y="2960"/>
                    <a:pt x="4869" y="2962"/>
                    <a:pt x="4862" y="2966"/>
                  </a:cubicBezTo>
                  <a:lnTo>
                    <a:pt x="4423" y="3220"/>
                  </a:lnTo>
                  <a:cubicBezTo>
                    <a:pt x="4402" y="3231"/>
                    <a:pt x="4395" y="3257"/>
                    <a:pt x="4407" y="3278"/>
                  </a:cubicBezTo>
                  <a:cubicBezTo>
                    <a:pt x="4415" y="3292"/>
                    <a:pt x="4430" y="3299"/>
                    <a:pt x="4444" y="3299"/>
                  </a:cubicBezTo>
                  <a:cubicBezTo>
                    <a:pt x="4451" y="3299"/>
                    <a:pt x="4459" y="3298"/>
                    <a:pt x="4466" y="3293"/>
                  </a:cubicBezTo>
                  <a:lnTo>
                    <a:pt x="4905" y="3040"/>
                  </a:lnTo>
                  <a:cubicBezTo>
                    <a:pt x="4925" y="3029"/>
                    <a:pt x="4932" y="3002"/>
                    <a:pt x="4920" y="2981"/>
                  </a:cubicBezTo>
                  <a:cubicBezTo>
                    <a:pt x="4912" y="2968"/>
                    <a:pt x="4898" y="2960"/>
                    <a:pt x="4883" y="2960"/>
                  </a:cubicBezTo>
                  <a:close/>
                  <a:moveTo>
                    <a:pt x="4151" y="3384"/>
                  </a:moveTo>
                  <a:cubicBezTo>
                    <a:pt x="4144" y="3384"/>
                    <a:pt x="4137" y="3385"/>
                    <a:pt x="4130" y="3389"/>
                  </a:cubicBezTo>
                  <a:lnTo>
                    <a:pt x="3691" y="3642"/>
                  </a:lnTo>
                  <a:cubicBezTo>
                    <a:pt x="3669" y="3655"/>
                    <a:pt x="3663" y="3681"/>
                    <a:pt x="3675" y="3701"/>
                  </a:cubicBezTo>
                  <a:cubicBezTo>
                    <a:pt x="3683" y="3715"/>
                    <a:pt x="3698" y="3722"/>
                    <a:pt x="3712" y="3722"/>
                  </a:cubicBezTo>
                  <a:cubicBezTo>
                    <a:pt x="3719" y="3722"/>
                    <a:pt x="3726" y="3720"/>
                    <a:pt x="3732" y="3717"/>
                  </a:cubicBezTo>
                  <a:lnTo>
                    <a:pt x="4173" y="3463"/>
                  </a:lnTo>
                  <a:cubicBezTo>
                    <a:pt x="4193" y="3451"/>
                    <a:pt x="4200" y="3425"/>
                    <a:pt x="4187" y="3405"/>
                  </a:cubicBezTo>
                  <a:cubicBezTo>
                    <a:pt x="4180" y="3391"/>
                    <a:pt x="4166" y="3384"/>
                    <a:pt x="4151" y="3384"/>
                  </a:cubicBezTo>
                  <a:close/>
                  <a:moveTo>
                    <a:pt x="3418" y="3806"/>
                  </a:moveTo>
                  <a:cubicBezTo>
                    <a:pt x="3411" y="3806"/>
                    <a:pt x="3404" y="3808"/>
                    <a:pt x="3397" y="3811"/>
                  </a:cubicBezTo>
                  <a:lnTo>
                    <a:pt x="2958" y="4066"/>
                  </a:lnTo>
                  <a:cubicBezTo>
                    <a:pt x="2937" y="4077"/>
                    <a:pt x="2931" y="4103"/>
                    <a:pt x="2942" y="4124"/>
                  </a:cubicBezTo>
                  <a:cubicBezTo>
                    <a:pt x="2950" y="4138"/>
                    <a:pt x="2965" y="4146"/>
                    <a:pt x="2979" y="4146"/>
                  </a:cubicBezTo>
                  <a:cubicBezTo>
                    <a:pt x="2987" y="4146"/>
                    <a:pt x="2994" y="4144"/>
                    <a:pt x="3001" y="4139"/>
                  </a:cubicBezTo>
                  <a:lnTo>
                    <a:pt x="3440" y="3886"/>
                  </a:lnTo>
                  <a:cubicBezTo>
                    <a:pt x="3460" y="3874"/>
                    <a:pt x="3468" y="3847"/>
                    <a:pt x="3455" y="3827"/>
                  </a:cubicBezTo>
                  <a:cubicBezTo>
                    <a:pt x="3448" y="3813"/>
                    <a:pt x="3433" y="3806"/>
                    <a:pt x="3418" y="3806"/>
                  </a:cubicBezTo>
                  <a:close/>
                  <a:moveTo>
                    <a:pt x="2686" y="4229"/>
                  </a:moveTo>
                  <a:cubicBezTo>
                    <a:pt x="2679" y="4229"/>
                    <a:pt x="2672" y="4231"/>
                    <a:pt x="2665" y="4235"/>
                  </a:cubicBezTo>
                  <a:lnTo>
                    <a:pt x="2226" y="4488"/>
                  </a:lnTo>
                  <a:cubicBezTo>
                    <a:pt x="2204" y="4501"/>
                    <a:pt x="2198" y="4526"/>
                    <a:pt x="2210" y="4547"/>
                  </a:cubicBezTo>
                  <a:cubicBezTo>
                    <a:pt x="2218" y="4560"/>
                    <a:pt x="2233" y="4568"/>
                    <a:pt x="2247" y="4568"/>
                  </a:cubicBezTo>
                  <a:cubicBezTo>
                    <a:pt x="2254" y="4568"/>
                    <a:pt x="2262" y="4566"/>
                    <a:pt x="2267" y="4562"/>
                  </a:cubicBezTo>
                  <a:lnTo>
                    <a:pt x="2708" y="4309"/>
                  </a:lnTo>
                  <a:cubicBezTo>
                    <a:pt x="2728" y="4297"/>
                    <a:pt x="2735" y="4271"/>
                    <a:pt x="2724" y="4251"/>
                  </a:cubicBezTo>
                  <a:cubicBezTo>
                    <a:pt x="2715" y="4237"/>
                    <a:pt x="2701" y="4229"/>
                    <a:pt x="2686" y="4229"/>
                  </a:cubicBezTo>
                  <a:close/>
                  <a:moveTo>
                    <a:pt x="1953" y="4652"/>
                  </a:moveTo>
                  <a:cubicBezTo>
                    <a:pt x="1946" y="4652"/>
                    <a:pt x="1939" y="4653"/>
                    <a:pt x="1933" y="4657"/>
                  </a:cubicBezTo>
                  <a:lnTo>
                    <a:pt x="1493" y="4912"/>
                  </a:lnTo>
                  <a:cubicBezTo>
                    <a:pt x="1472" y="4923"/>
                    <a:pt x="1466" y="4949"/>
                    <a:pt x="1477" y="4970"/>
                  </a:cubicBezTo>
                  <a:cubicBezTo>
                    <a:pt x="1485" y="4984"/>
                    <a:pt x="1500" y="4991"/>
                    <a:pt x="1514" y="4991"/>
                  </a:cubicBezTo>
                  <a:cubicBezTo>
                    <a:pt x="1522" y="4991"/>
                    <a:pt x="1529" y="4989"/>
                    <a:pt x="1536" y="4985"/>
                  </a:cubicBezTo>
                  <a:lnTo>
                    <a:pt x="1975" y="4731"/>
                  </a:lnTo>
                  <a:cubicBezTo>
                    <a:pt x="1996" y="4720"/>
                    <a:pt x="2003" y="4693"/>
                    <a:pt x="1990" y="4673"/>
                  </a:cubicBezTo>
                  <a:cubicBezTo>
                    <a:pt x="1983" y="4659"/>
                    <a:pt x="1968" y="4652"/>
                    <a:pt x="1953" y="4652"/>
                  </a:cubicBezTo>
                  <a:close/>
                  <a:moveTo>
                    <a:pt x="1221" y="5075"/>
                  </a:moveTo>
                  <a:cubicBezTo>
                    <a:pt x="1214" y="5075"/>
                    <a:pt x="1207" y="5076"/>
                    <a:pt x="1200" y="5080"/>
                  </a:cubicBezTo>
                  <a:lnTo>
                    <a:pt x="761" y="5334"/>
                  </a:lnTo>
                  <a:cubicBezTo>
                    <a:pt x="741" y="5346"/>
                    <a:pt x="733" y="5372"/>
                    <a:pt x="745" y="5392"/>
                  </a:cubicBezTo>
                  <a:cubicBezTo>
                    <a:pt x="753" y="5406"/>
                    <a:pt x="768" y="5414"/>
                    <a:pt x="782" y="5414"/>
                  </a:cubicBezTo>
                  <a:cubicBezTo>
                    <a:pt x="789" y="5414"/>
                    <a:pt x="797" y="5412"/>
                    <a:pt x="804" y="5408"/>
                  </a:cubicBezTo>
                  <a:lnTo>
                    <a:pt x="1243" y="5155"/>
                  </a:lnTo>
                  <a:cubicBezTo>
                    <a:pt x="1263" y="5142"/>
                    <a:pt x="1270" y="5116"/>
                    <a:pt x="1259" y="5096"/>
                  </a:cubicBezTo>
                  <a:cubicBezTo>
                    <a:pt x="1250" y="5083"/>
                    <a:pt x="1236" y="5075"/>
                    <a:pt x="1221" y="5075"/>
                  </a:cubicBezTo>
                  <a:close/>
                  <a:moveTo>
                    <a:pt x="490" y="5498"/>
                  </a:moveTo>
                  <a:cubicBezTo>
                    <a:pt x="483" y="5498"/>
                    <a:pt x="475" y="5500"/>
                    <a:pt x="468" y="5504"/>
                  </a:cubicBezTo>
                  <a:lnTo>
                    <a:pt x="29" y="5757"/>
                  </a:lnTo>
                  <a:cubicBezTo>
                    <a:pt x="7" y="5768"/>
                    <a:pt x="1" y="5794"/>
                    <a:pt x="13" y="5816"/>
                  </a:cubicBezTo>
                  <a:cubicBezTo>
                    <a:pt x="21" y="5829"/>
                    <a:pt x="36" y="5837"/>
                    <a:pt x="50" y="5837"/>
                  </a:cubicBezTo>
                  <a:cubicBezTo>
                    <a:pt x="57" y="5837"/>
                    <a:pt x="65" y="5835"/>
                    <a:pt x="71" y="5832"/>
                  </a:cubicBezTo>
                  <a:lnTo>
                    <a:pt x="511" y="5577"/>
                  </a:lnTo>
                  <a:cubicBezTo>
                    <a:pt x="531" y="5566"/>
                    <a:pt x="538" y="5540"/>
                    <a:pt x="525" y="5518"/>
                  </a:cubicBezTo>
                  <a:cubicBezTo>
                    <a:pt x="518" y="5505"/>
                    <a:pt x="504" y="5498"/>
                    <a:pt x="490" y="5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-3067197" y="3828351"/>
              <a:ext cx="19593" cy="13164"/>
            </a:xfrm>
            <a:custGeom>
              <a:avLst/>
              <a:gdLst/>
              <a:ahLst/>
              <a:cxnLst/>
              <a:rect l="l" t="t" r="r" b="b"/>
              <a:pathLst>
                <a:path w="320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9" y="214"/>
                  </a:cubicBezTo>
                  <a:cubicBezTo>
                    <a:pt x="56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-2059628" y="3647496"/>
              <a:ext cx="19593" cy="13103"/>
            </a:xfrm>
            <a:custGeom>
              <a:avLst/>
              <a:gdLst/>
              <a:ahLst/>
              <a:cxnLst/>
              <a:rect l="l" t="t" r="r" b="b"/>
              <a:pathLst>
                <a:path w="320" h="214" extrusionOk="0">
                  <a:moveTo>
                    <a:pt x="271" y="1"/>
                  </a:moveTo>
                  <a:cubicBezTo>
                    <a:pt x="264" y="1"/>
                    <a:pt x="256" y="3"/>
                    <a:pt x="249" y="6"/>
                  </a:cubicBezTo>
                  <a:lnTo>
                    <a:pt x="27" y="135"/>
                  </a:lnTo>
                  <a:cubicBezTo>
                    <a:pt x="7" y="146"/>
                    <a:pt x="0" y="172"/>
                    <a:pt x="12" y="192"/>
                  </a:cubicBezTo>
                  <a:cubicBezTo>
                    <a:pt x="20" y="207"/>
                    <a:pt x="34" y="214"/>
                    <a:pt x="49" y="214"/>
                  </a:cubicBezTo>
                  <a:cubicBezTo>
                    <a:pt x="57" y="214"/>
                    <a:pt x="63" y="213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19" y="43"/>
                    <a:pt x="308" y="22"/>
                  </a:cubicBezTo>
                  <a:cubicBezTo>
                    <a:pt x="300" y="8"/>
                    <a:pt x="285" y="1"/>
                    <a:pt x="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-2601403" y="3665741"/>
              <a:ext cx="529735" cy="307665"/>
            </a:xfrm>
            <a:custGeom>
              <a:avLst/>
              <a:gdLst/>
              <a:ahLst/>
              <a:cxnLst/>
              <a:rect l="l" t="t" r="r" b="b"/>
              <a:pathLst>
                <a:path w="8652" h="5025" extrusionOk="0">
                  <a:moveTo>
                    <a:pt x="8603" y="1"/>
                  </a:moveTo>
                  <a:cubicBezTo>
                    <a:pt x="8595" y="1"/>
                    <a:pt x="8588" y="3"/>
                    <a:pt x="8581" y="7"/>
                  </a:cubicBezTo>
                  <a:lnTo>
                    <a:pt x="8139" y="262"/>
                  </a:lnTo>
                  <a:cubicBezTo>
                    <a:pt x="8119" y="274"/>
                    <a:pt x="8112" y="300"/>
                    <a:pt x="8123" y="320"/>
                  </a:cubicBezTo>
                  <a:cubicBezTo>
                    <a:pt x="8131" y="335"/>
                    <a:pt x="8146" y="341"/>
                    <a:pt x="8160" y="341"/>
                  </a:cubicBezTo>
                  <a:cubicBezTo>
                    <a:pt x="8168" y="341"/>
                    <a:pt x="8175" y="340"/>
                    <a:pt x="8182" y="336"/>
                  </a:cubicBezTo>
                  <a:lnTo>
                    <a:pt x="8624" y="80"/>
                  </a:lnTo>
                  <a:cubicBezTo>
                    <a:pt x="8644" y="69"/>
                    <a:pt x="8651" y="43"/>
                    <a:pt x="8640" y="23"/>
                  </a:cubicBezTo>
                  <a:cubicBezTo>
                    <a:pt x="8632" y="8"/>
                    <a:pt x="8617" y="1"/>
                    <a:pt x="8603" y="1"/>
                  </a:cubicBezTo>
                  <a:close/>
                  <a:moveTo>
                    <a:pt x="7866" y="426"/>
                  </a:moveTo>
                  <a:cubicBezTo>
                    <a:pt x="7858" y="426"/>
                    <a:pt x="7851" y="428"/>
                    <a:pt x="7844" y="433"/>
                  </a:cubicBezTo>
                  <a:lnTo>
                    <a:pt x="7401" y="687"/>
                  </a:lnTo>
                  <a:cubicBezTo>
                    <a:pt x="7381" y="699"/>
                    <a:pt x="7374" y="725"/>
                    <a:pt x="7387" y="746"/>
                  </a:cubicBezTo>
                  <a:cubicBezTo>
                    <a:pt x="7395" y="759"/>
                    <a:pt x="7408" y="767"/>
                    <a:pt x="7423" y="767"/>
                  </a:cubicBezTo>
                  <a:cubicBezTo>
                    <a:pt x="7431" y="767"/>
                    <a:pt x="7437" y="766"/>
                    <a:pt x="7444" y="761"/>
                  </a:cubicBezTo>
                  <a:lnTo>
                    <a:pt x="7887" y="506"/>
                  </a:lnTo>
                  <a:cubicBezTo>
                    <a:pt x="7907" y="494"/>
                    <a:pt x="7915" y="469"/>
                    <a:pt x="7902" y="447"/>
                  </a:cubicBezTo>
                  <a:cubicBezTo>
                    <a:pt x="7894" y="434"/>
                    <a:pt x="7880" y="426"/>
                    <a:pt x="7866" y="426"/>
                  </a:cubicBezTo>
                  <a:close/>
                  <a:moveTo>
                    <a:pt x="7129" y="852"/>
                  </a:moveTo>
                  <a:cubicBezTo>
                    <a:pt x="7121" y="852"/>
                    <a:pt x="7114" y="854"/>
                    <a:pt x="7107" y="858"/>
                  </a:cubicBezTo>
                  <a:lnTo>
                    <a:pt x="6665" y="1113"/>
                  </a:lnTo>
                  <a:cubicBezTo>
                    <a:pt x="6645" y="1125"/>
                    <a:pt x="6637" y="1151"/>
                    <a:pt x="6649" y="1171"/>
                  </a:cubicBezTo>
                  <a:cubicBezTo>
                    <a:pt x="6657" y="1185"/>
                    <a:pt x="6672" y="1193"/>
                    <a:pt x="6686" y="1193"/>
                  </a:cubicBezTo>
                  <a:cubicBezTo>
                    <a:pt x="6693" y="1193"/>
                    <a:pt x="6701" y="1191"/>
                    <a:pt x="6708" y="1187"/>
                  </a:cubicBezTo>
                  <a:lnTo>
                    <a:pt x="7150" y="931"/>
                  </a:lnTo>
                  <a:cubicBezTo>
                    <a:pt x="7170" y="920"/>
                    <a:pt x="7177" y="894"/>
                    <a:pt x="7165" y="873"/>
                  </a:cubicBezTo>
                  <a:cubicBezTo>
                    <a:pt x="7157" y="859"/>
                    <a:pt x="7143" y="852"/>
                    <a:pt x="7129" y="852"/>
                  </a:cubicBezTo>
                  <a:close/>
                  <a:moveTo>
                    <a:pt x="6391" y="1278"/>
                  </a:moveTo>
                  <a:cubicBezTo>
                    <a:pt x="6384" y="1278"/>
                    <a:pt x="6376" y="1280"/>
                    <a:pt x="6370" y="1284"/>
                  </a:cubicBezTo>
                  <a:lnTo>
                    <a:pt x="5927" y="1539"/>
                  </a:lnTo>
                  <a:cubicBezTo>
                    <a:pt x="5907" y="1551"/>
                    <a:pt x="5900" y="1577"/>
                    <a:pt x="5912" y="1597"/>
                  </a:cubicBezTo>
                  <a:cubicBezTo>
                    <a:pt x="5919" y="1610"/>
                    <a:pt x="5934" y="1618"/>
                    <a:pt x="5949" y="1618"/>
                  </a:cubicBezTo>
                  <a:cubicBezTo>
                    <a:pt x="5955" y="1618"/>
                    <a:pt x="5963" y="1617"/>
                    <a:pt x="5970" y="1613"/>
                  </a:cubicBezTo>
                  <a:lnTo>
                    <a:pt x="6413" y="1357"/>
                  </a:lnTo>
                  <a:cubicBezTo>
                    <a:pt x="6433" y="1346"/>
                    <a:pt x="6440" y="1320"/>
                    <a:pt x="6428" y="1300"/>
                  </a:cubicBezTo>
                  <a:cubicBezTo>
                    <a:pt x="6420" y="1285"/>
                    <a:pt x="6406" y="1278"/>
                    <a:pt x="6391" y="1278"/>
                  </a:cubicBezTo>
                  <a:close/>
                  <a:moveTo>
                    <a:pt x="5654" y="1703"/>
                  </a:moveTo>
                  <a:cubicBezTo>
                    <a:pt x="5647" y="1703"/>
                    <a:pt x="5639" y="1705"/>
                    <a:pt x="5632" y="1709"/>
                  </a:cubicBezTo>
                  <a:lnTo>
                    <a:pt x="5190" y="1964"/>
                  </a:lnTo>
                  <a:cubicBezTo>
                    <a:pt x="5169" y="1976"/>
                    <a:pt x="5163" y="2002"/>
                    <a:pt x="5174" y="2023"/>
                  </a:cubicBezTo>
                  <a:cubicBezTo>
                    <a:pt x="5182" y="2037"/>
                    <a:pt x="5196" y="2044"/>
                    <a:pt x="5211" y="2044"/>
                  </a:cubicBezTo>
                  <a:cubicBezTo>
                    <a:pt x="5219" y="2044"/>
                    <a:pt x="5226" y="2043"/>
                    <a:pt x="5233" y="2038"/>
                  </a:cubicBezTo>
                  <a:lnTo>
                    <a:pt x="5675" y="1783"/>
                  </a:lnTo>
                  <a:cubicBezTo>
                    <a:pt x="5695" y="1771"/>
                    <a:pt x="5702" y="1746"/>
                    <a:pt x="5691" y="1725"/>
                  </a:cubicBezTo>
                  <a:cubicBezTo>
                    <a:pt x="5683" y="1711"/>
                    <a:pt x="5668" y="1703"/>
                    <a:pt x="5654" y="1703"/>
                  </a:cubicBezTo>
                  <a:close/>
                  <a:moveTo>
                    <a:pt x="4916" y="2129"/>
                  </a:moveTo>
                  <a:cubicBezTo>
                    <a:pt x="4909" y="2129"/>
                    <a:pt x="4901" y="2131"/>
                    <a:pt x="4895" y="2135"/>
                  </a:cubicBezTo>
                  <a:lnTo>
                    <a:pt x="4452" y="2390"/>
                  </a:lnTo>
                  <a:cubicBezTo>
                    <a:pt x="4432" y="2402"/>
                    <a:pt x="4425" y="2428"/>
                    <a:pt x="4436" y="2448"/>
                  </a:cubicBezTo>
                  <a:cubicBezTo>
                    <a:pt x="4445" y="2463"/>
                    <a:pt x="4459" y="2470"/>
                    <a:pt x="4474" y="2470"/>
                  </a:cubicBezTo>
                  <a:cubicBezTo>
                    <a:pt x="4481" y="2470"/>
                    <a:pt x="4488" y="2468"/>
                    <a:pt x="4495" y="2464"/>
                  </a:cubicBezTo>
                  <a:lnTo>
                    <a:pt x="4938" y="2209"/>
                  </a:lnTo>
                  <a:cubicBezTo>
                    <a:pt x="4958" y="2197"/>
                    <a:pt x="4965" y="2171"/>
                    <a:pt x="4953" y="2151"/>
                  </a:cubicBezTo>
                  <a:cubicBezTo>
                    <a:pt x="4945" y="2137"/>
                    <a:pt x="4930" y="2129"/>
                    <a:pt x="4916" y="2129"/>
                  </a:cubicBezTo>
                  <a:close/>
                  <a:moveTo>
                    <a:pt x="4179" y="2555"/>
                  </a:moveTo>
                  <a:cubicBezTo>
                    <a:pt x="4172" y="2555"/>
                    <a:pt x="4165" y="2557"/>
                    <a:pt x="4158" y="2561"/>
                  </a:cubicBezTo>
                  <a:lnTo>
                    <a:pt x="3716" y="2816"/>
                  </a:lnTo>
                  <a:cubicBezTo>
                    <a:pt x="3695" y="2828"/>
                    <a:pt x="3688" y="2854"/>
                    <a:pt x="3700" y="2874"/>
                  </a:cubicBezTo>
                  <a:cubicBezTo>
                    <a:pt x="3708" y="2888"/>
                    <a:pt x="3722" y="2895"/>
                    <a:pt x="3737" y="2895"/>
                  </a:cubicBezTo>
                  <a:cubicBezTo>
                    <a:pt x="3744" y="2895"/>
                    <a:pt x="3752" y="2894"/>
                    <a:pt x="3759" y="2890"/>
                  </a:cubicBezTo>
                  <a:lnTo>
                    <a:pt x="4201" y="2635"/>
                  </a:lnTo>
                  <a:cubicBezTo>
                    <a:pt x="4221" y="2623"/>
                    <a:pt x="4228" y="2597"/>
                    <a:pt x="4216" y="2577"/>
                  </a:cubicBezTo>
                  <a:cubicBezTo>
                    <a:pt x="4208" y="2562"/>
                    <a:pt x="4194" y="2555"/>
                    <a:pt x="4179" y="2555"/>
                  </a:cubicBezTo>
                  <a:close/>
                  <a:moveTo>
                    <a:pt x="3442" y="2981"/>
                  </a:moveTo>
                  <a:cubicBezTo>
                    <a:pt x="3435" y="2981"/>
                    <a:pt x="3427" y="2983"/>
                    <a:pt x="3421" y="2986"/>
                  </a:cubicBezTo>
                  <a:lnTo>
                    <a:pt x="2978" y="3242"/>
                  </a:lnTo>
                  <a:cubicBezTo>
                    <a:pt x="2958" y="3253"/>
                    <a:pt x="2950" y="3279"/>
                    <a:pt x="2962" y="3301"/>
                  </a:cubicBezTo>
                  <a:cubicBezTo>
                    <a:pt x="2970" y="3314"/>
                    <a:pt x="2985" y="3322"/>
                    <a:pt x="3000" y="3322"/>
                  </a:cubicBezTo>
                  <a:cubicBezTo>
                    <a:pt x="3006" y="3322"/>
                    <a:pt x="3014" y="3320"/>
                    <a:pt x="3021" y="3315"/>
                  </a:cubicBezTo>
                  <a:lnTo>
                    <a:pt x="3463" y="3061"/>
                  </a:lnTo>
                  <a:cubicBezTo>
                    <a:pt x="3484" y="3048"/>
                    <a:pt x="3491" y="3022"/>
                    <a:pt x="3479" y="3002"/>
                  </a:cubicBezTo>
                  <a:cubicBezTo>
                    <a:pt x="3471" y="2988"/>
                    <a:pt x="3456" y="2981"/>
                    <a:pt x="3442" y="2981"/>
                  </a:cubicBezTo>
                  <a:close/>
                  <a:moveTo>
                    <a:pt x="2704" y="3406"/>
                  </a:moveTo>
                  <a:cubicBezTo>
                    <a:pt x="2697" y="3406"/>
                    <a:pt x="2690" y="3408"/>
                    <a:pt x="2683" y="3412"/>
                  </a:cubicBezTo>
                  <a:lnTo>
                    <a:pt x="2241" y="3668"/>
                  </a:lnTo>
                  <a:cubicBezTo>
                    <a:pt x="2220" y="3679"/>
                    <a:pt x="2214" y="3705"/>
                    <a:pt x="2225" y="3726"/>
                  </a:cubicBezTo>
                  <a:cubicBezTo>
                    <a:pt x="2233" y="3740"/>
                    <a:pt x="2247" y="3748"/>
                    <a:pt x="2262" y="3748"/>
                  </a:cubicBezTo>
                  <a:cubicBezTo>
                    <a:pt x="2270" y="3748"/>
                    <a:pt x="2277" y="3745"/>
                    <a:pt x="2283" y="3741"/>
                  </a:cubicBezTo>
                  <a:lnTo>
                    <a:pt x="2726" y="3486"/>
                  </a:lnTo>
                  <a:cubicBezTo>
                    <a:pt x="2746" y="3474"/>
                    <a:pt x="2753" y="3448"/>
                    <a:pt x="2742" y="3428"/>
                  </a:cubicBezTo>
                  <a:cubicBezTo>
                    <a:pt x="2733" y="3414"/>
                    <a:pt x="2719" y="3406"/>
                    <a:pt x="2704" y="3406"/>
                  </a:cubicBezTo>
                  <a:close/>
                  <a:moveTo>
                    <a:pt x="1967" y="3832"/>
                  </a:moveTo>
                  <a:cubicBezTo>
                    <a:pt x="1960" y="3832"/>
                    <a:pt x="1952" y="3834"/>
                    <a:pt x="1946" y="3838"/>
                  </a:cubicBezTo>
                  <a:lnTo>
                    <a:pt x="1503" y="4093"/>
                  </a:lnTo>
                  <a:cubicBezTo>
                    <a:pt x="1483" y="4105"/>
                    <a:pt x="1476" y="4130"/>
                    <a:pt x="1488" y="4152"/>
                  </a:cubicBezTo>
                  <a:cubicBezTo>
                    <a:pt x="1496" y="4165"/>
                    <a:pt x="1510" y="4173"/>
                    <a:pt x="1524" y="4173"/>
                  </a:cubicBezTo>
                  <a:cubicBezTo>
                    <a:pt x="1532" y="4173"/>
                    <a:pt x="1539" y="4171"/>
                    <a:pt x="1546" y="4168"/>
                  </a:cubicBezTo>
                  <a:lnTo>
                    <a:pt x="1988" y="3912"/>
                  </a:lnTo>
                  <a:cubicBezTo>
                    <a:pt x="2009" y="3900"/>
                    <a:pt x="2017" y="3874"/>
                    <a:pt x="2004" y="3853"/>
                  </a:cubicBezTo>
                  <a:cubicBezTo>
                    <a:pt x="1997" y="3840"/>
                    <a:pt x="1982" y="3832"/>
                    <a:pt x="1967" y="3832"/>
                  </a:cubicBezTo>
                  <a:close/>
                  <a:moveTo>
                    <a:pt x="1229" y="4258"/>
                  </a:moveTo>
                  <a:cubicBezTo>
                    <a:pt x="1222" y="4258"/>
                    <a:pt x="1215" y="4260"/>
                    <a:pt x="1208" y="4263"/>
                  </a:cubicBezTo>
                  <a:lnTo>
                    <a:pt x="767" y="4519"/>
                  </a:lnTo>
                  <a:cubicBezTo>
                    <a:pt x="746" y="4530"/>
                    <a:pt x="738" y="4556"/>
                    <a:pt x="751" y="4578"/>
                  </a:cubicBezTo>
                  <a:cubicBezTo>
                    <a:pt x="759" y="4591"/>
                    <a:pt x="773" y="4599"/>
                    <a:pt x="788" y="4599"/>
                  </a:cubicBezTo>
                  <a:cubicBezTo>
                    <a:pt x="795" y="4599"/>
                    <a:pt x="803" y="4597"/>
                    <a:pt x="809" y="4593"/>
                  </a:cubicBezTo>
                  <a:lnTo>
                    <a:pt x="1251" y="4338"/>
                  </a:lnTo>
                  <a:cubicBezTo>
                    <a:pt x="1271" y="4325"/>
                    <a:pt x="1279" y="4299"/>
                    <a:pt x="1267" y="4279"/>
                  </a:cubicBezTo>
                  <a:cubicBezTo>
                    <a:pt x="1259" y="4265"/>
                    <a:pt x="1244" y="4258"/>
                    <a:pt x="1229" y="4258"/>
                  </a:cubicBezTo>
                  <a:close/>
                  <a:moveTo>
                    <a:pt x="492" y="4684"/>
                  </a:moveTo>
                  <a:cubicBezTo>
                    <a:pt x="485" y="4684"/>
                    <a:pt x="478" y="4685"/>
                    <a:pt x="472" y="4689"/>
                  </a:cubicBezTo>
                  <a:lnTo>
                    <a:pt x="29" y="4945"/>
                  </a:lnTo>
                  <a:cubicBezTo>
                    <a:pt x="9" y="4956"/>
                    <a:pt x="1" y="4983"/>
                    <a:pt x="13" y="5003"/>
                  </a:cubicBezTo>
                  <a:cubicBezTo>
                    <a:pt x="21" y="5017"/>
                    <a:pt x="36" y="5025"/>
                    <a:pt x="50" y="5025"/>
                  </a:cubicBezTo>
                  <a:cubicBezTo>
                    <a:pt x="57" y="5025"/>
                    <a:pt x="65" y="5022"/>
                    <a:pt x="72" y="5019"/>
                  </a:cubicBezTo>
                  <a:lnTo>
                    <a:pt x="514" y="4763"/>
                  </a:lnTo>
                  <a:cubicBezTo>
                    <a:pt x="535" y="4751"/>
                    <a:pt x="541" y="4725"/>
                    <a:pt x="529" y="4705"/>
                  </a:cubicBezTo>
                  <a:cubicBezTo>
                    <a:pt x="521" y="4691"/>
                    <a:pt x="507" y="4684"/>
                    <a:pt x="492" y="46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-2632933" y="3978532"/>
              <a:ext cx="19531" cy="13103"/>
            </a:xfrm>
            <a:custGeom>
              <a:avLst/>
              <a:gdLst/>
              <a:ahLst/>
              <a:cxnLst/>
              <a:rect l="l" t="t" r="r" b="b"/>
              <a:pathLst>
                <a:path w="319" h="214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1" y="193"/>
                  </a:cubicBezTo>
                  <a:cubicBezTo>
                    <a:pt x="19" y="206"/>
                    <a:pt x="34" y="214"/>
                    <a:pt x="49" y="214"/>
                  </a:cubicBezTo>
                  <a:cubicBezTo>
                    <a:pt x="55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8" y="21"/>
                  </a:cubicBezTo>
                  <a:cubicBezTo>
                    <a:pt x="299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-2589954" y="4161285"/>
              <a:ext cx="19654" cy="131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1" y="0"/>
                  </a:moveTo>
                  <a:cubicBezTo>
                    <a:pt x="264" y="0"/>
                    <a:pt x="256" y="2"/>
                    <a:pt x="250" y="6"/>
                  </a:cubicBezTo>
                  <a:lnTo>
                    <a:pt x="28" y="134"/>
                  </a:lnTo>
                  <a:cubicBezTo>
                    <a:pt x="8" y="147"/>
                    <a:pt x="1" y="173"/>
                    <a:pt x="12" y="193"/>
                  </a:cubicBezTo>
                  <a:cubicBezTo>
                    <a:pt x="20" y="206"/>
                    <a:pt x="35" y="214"/>
                    <a:pt x="49" y="214"/>
                  </a:cubicBezTo>
                  <a:cubicBezTo>
                    <a:pt x="57" y="214"/>
                    <a:pt x="64" y="213"/>
                    <a:pt x="71" y="209"/>
                  </a:cubicBezTo>
                  <a:lnTo>
                    <a:pt x="292" y="80"/>
                  </a:lnTo>
                  <a:cubicBezTo>
                    <a:pt x="313" y="69"/>
                    <a:pt x="321" y="43"/>
                    <a:pt x="308" y="22"/>
                  </a:cubicBezTo>
                  <a:cubicBezTo>
                    <a:pt x="301" y="8"/>
                    <a:pt x="286" y="0"/>
                    <a:pt x="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-2983932" y="4179223"/>
              <a:ext cx="382484" cy="222682"/>
            </a:xfrm>
            <a:custGeom>
              <a:avLst/>
              <a:gdLst/>
              <a:ahLst/>
              <a:cxnLst/>
              <a:rect l="l" t="t" r="r" b="b"/>
              <a:pathLst>
                <a:path w="6247" h="3637" extrusionOk="0">
                  <a:moveTo>
                    <a:pt x="6198" y="1"/>
                  </a:moveTo>
                  <a:cubicBezTo>
                    <a:pt x="6191" y="1"/>
                    <a:pt x="6183" y="3"/>
                    <a:pt x="6177" y="7"/>
                  </a:cubicBezTo>
                  <a:lnTo>
                    <a:pt x="5748" y="254"/>
                  </a:lnTo>
                  <a:cubicBezTo>
                    <a:pt x="5728" y="266"/>
                    <a:pt x="5721" y="292"/>
                    <a:pt x="5732" y="313"/>
                  </a:cubicBezTo>
                  <a:cubicBezTo>
                    <a:pt x="5740" y="327"/>
                    <a:pt x="5755" y="334"/>
                    <a:pt x="5769" y="334"/>
                  </a:cubicBezTo>
                  <a:cubicBezTo>
                    <a:pt x="5777" y="334"/>
                    <a:pt x="5784" y="332"/>
                    <a:pt x="5791" y="329"/>
                  </a:cubicBezTo>
                  <a:lnTo>
                    <a:pt x="6220" y="81"/>
                  </a:lnTo>
                  <a:cubicBezTo>
                    <a:pt x="6240" y="69"/>
                    <a:pt x="6247" y="43"/>
                    <a:pt x="6235" y="23"/>
                  </a:cubicBezTo>
                  <a:cubicBezTo>
                    <a:pt x="6228" y="9"/>
                    <a:pt x="6213" y="1"/>
                    <a:pt x="6198" y="1"/>
                  </a:cubicBezTo>
                  <a:close/>
                  <a:moveTo>
                    <a:pt x="5483" y="413"/>
                  </a:moveTo>
                  <a:cubicBezTo>
                    <a:pt x="5476" y="413"/>
                    <a:pt x="5468" y="415"/>
                    <a:pt x="5462" y="419"/>
                  </a:cubicBezTo>
                  <a:lnTo>
                    <a:pt x="5033" y="667"/>
                  </a:lnTo>
                  <a:cubicBezTo>
                    <a:pt x="5012" y="679"/>
                    <a:pt x="5006" y="705"/>
                    <a:pt x="5018" y="725"/>
                  </a:cubicBezTo>
                  <a:cubicBezTo>
                    <a:pt x="5026" y="739"/>
                    <a:pt x="5040" y="747"/>
                    <a:pt x="5054" y="747"/>
                  </a:cubicBezTo>
                  <a:cubicBezTo>
                    <a:pt x="5062" y="747"/>
                    <a:pt x="5069" y="745"/>
                    <a:pt x="5076" y="741"/>
                  </a:cubicBezTo>
                  <a:lnTo>
                    <a:pt x="5505" y="493"/>
                  </a:lnTo>
                  <a:cubicBezTo>
                    <a:pt x="5525" y="482"/>
                    <a:pt x="5533" y="456"/>
                    <a:pt x="5520" y="435"/>
                  </a:cubicBezTo>
                  <a:cubicBezTo>
                    <a:pt x="5513" y="421"/>
                    <a:pt x="5498" y="413"/>
                    <a:pt x="5483" y="413"/>
                  </a:cubicBezTo>
                  <a:close/>
                  <a:moveTo>
                    <a:pt x="4768" y="827"/>
                  </a:moveTo>
                  <a:cubicBezTo>
                    <a:pt x="4761" y="827"/>
                    <a:pt x="4753" y="828"/>
                    <a:pt x="4747" y="832"/>
                  </a:cubicBezTo>
                  <a:lnTo>
                    <a:pt x="4318" y="1080"/>
                  </a:lnTo>
                  <a:cubicBezTo>
                    <a:pt x="4297" y="1092"/>
                    <a:pt x="4291" y="1118"/>
                    <a:pt x="4303" y="1138"/>
                  </a:cubicBezTo>
                  <a:cubicBezTo>
                    <a:pt x="4311" y="1152"/>
                    <a:pt x="4324" y="1160"/>
                    <a:pt x="4339" y="1160"/>
                  </a:cubicBezTo>
                  <a:cubicBezTo>
                    <a:pt x="4347" y="1160"/>
                    <a:pt x="4354" y="1158"/>
                    <a:pt x="4360" y="1154"/>
                  </a:cubicBezTo>
                  <a:lnTo>
                    <a:pt x="4790" y="906"/>
                  </a:lnTo>
                  <a:cubicBezTo>
                    <a:pt x="4810" y="894"/>
                    <a:pt x="4818" y="868"/>
                    <a:pt x="4805" y="848"/>
                  </a:cubicBezTo>
                  <a:cubicBezTo>
                    <a:pt x="4798" y="834"/>
                    <a:pt x="4783" y="827"/>
                    <a:pt x="4768" y="827"/>
                  </a:cubicBezTo>
                  <a:close/>
                  <a:moveTo>
                    <a:pt x="4053" y="1239"/>
                  </a:moveTo>
                  <a:cubicBezTo>
                    <a:pt x="4046" y="1239"/>
                    <a:pt x="4039" y="1241"/>
                    <a:pt x="4033" y="1244"/>
                  </a:cubicBezTo>
                  <a:lnTo>
                    <a:pt x="3604" y="1493"/>
                  </a:lnTo>
                  <a:cubicBezTo>
                    <a:pt x="3582" y="1504"/>
                    <a:pt x="3576" y="1530"/>
                    <a:pt x="3588" y="1551"/>
                  </a:cubicBezTo>
                  <a:cubicBezTo>
                    <a:pt x="3596" y="1565"/>
                    <a:pt x="3611" y="1572"/>
                    <a:pt x="3625" y="1572"/>
                  </a:cubicBezTo>
                  <a:cubicBezTo>
                    <a:pt x="3632" y="1572"/>
                    <a:pt x="3639" y="1571"/>
                    <a:pt x="3645" y="1566"/>
                  </a:cubicBezTo>
                  <a:lnTo>
                    <a:pt x="4074" y="1319"/>
                  </a:lnTo>
                  <a:cubicBezTo>
                    <a:pt x="4096" y="1307"/>
                    <a:pt x="4103" y="1281"/>
                    <a:pt x="4090" y="1260"/>
                  </a:cubicBezTo>
                  <a:cubicBezTo>
                    <a:pt x="4083" y="1246"/>
                    <a:pt x="4068" y="1239"/>
                    <a:pt x="4053" y="1239"/>
                  </a:cubicBezTo>
                  <a:close/>
                  <a:moveTo>
                    <a:pt x="3339" y="1652"/>
                  </a:moveTo>
                  <a:cubicBezTo>
                    <a:pt x="3332" y="1652"/>
                    <a:pt x="3324" y="1654"/>
                    <a:pt x="3318" y="1658"/>
                  </a:cubicBezTo>
                  <a:lnTo>
                    <a:pt x="2889" y="1905"/>
                  </a:lnTo>
                  <a:cubicBezTo>
                    <a:pt x="2867" y="1918"/>
                    <a:pt x="2861" y="1944"/>
                    <a:pt x="2873" y="1964"/>
                  </a:cubicBezTo>
                  <a:cubicBezTo>
                    <a:pt x="2881" y="1977"/>
                    <a:pt x="2895" y="1985"/>
                    <a:pt x="2910" y="1985"/>
                  </a:cubicBezTo>
                  <a:cubicBezTo>
                    <a:pt x="2917" y="1985"/>
                    <a:pt x="2925" y="1983"/>
                    <a:pt x="2930" y="1980"/>
                  </a:cubicBezTo>
                  <a:lnTo>
                    <a:pt x="3359" y="1732"/>
                  </a:lnTo>
                  <a:cubicBezTo>
                    <a:pt x="3381" y="1721"/>
                    <a:pt x="3388" y="1694"/>
                    <a:pt x="3375" y="1673"/>
                  </a:cubicBezTo>
                  <a:cubicBezTo>
                    <a:pt x="3368" y="1660"/>
                    <a:pt x="3353" y="1652"/>
                    <a:pt x="3339" y="1652"/>
                  </a:cubicBezTo>
                  <a:close/>
                  <a:moveTo>
                    <a:pt x="2624" y="2065"/>
                  </a:moveTo>
                  <a:cubicBezTo>
                    <a:pt x="2617" y="2065"/>
                    <a:pt x="2609" y="2067"/>
                    <a:pt x="2603" y="2071"/>
                  </a:cubicBezTo>
                  <a:lnTo>
                    <a:pt x="2174" y="2319"/>
                  </a:lnTo>
                  <a:cubicBezTo>
                    <a:pt x="2152" y="2330"/>
                    <a:pt x="2146" y="2357"/>
                    <a:pt x="2158" y="2377"/>
                  </a:cubicBezTo>
                  <a:cubicBezTo>
                    <a:pt x="2166" y="2391"/>
                    <a:pt x="2179" y="2398"/>
                    <a:pt x="2195" y="2398"/>
                  </a:cubicBezTo>
                  <a:cubicBezTo>
                    <a:pt x="2202" y="2398"/>
                    <a:pt x="2210" y="2396"/>
                    <a:pt x="2215" y="2393"/>
                  </a:cubicBezTo>
                  <a:lnTo>
                    <a:pt x="2644" y="2145"/>
                  </a:lnTo>
                  <a:cubicBezTo>
                    <a:pt x="2666" y="2133"/>
                    <a:pt x="2673" y="2107"/>
                    <a:pt x="2660" y="2087"/>
                  </a:cubicBezTo>
                  <a:cubicBezTo>
                    <a:pt x="2653" y="2073"/>
                    <a:pt x="2638" y="2065"/>
                    <a:pt x="2624" y="2065"/>
                  </a:cubicBezTo>
                  <a:close/>
                  <a:moveTo>
                    <a:pt x="1910" y="2478"/>
                  </a:moveTo>
                  <a:cubicBezTo>
                    <a:pt x="1902" y="2478"/>
                    <a:pt x="1895" y="2480"/>
                    <a:pt x="1888" y="2484"/>
                  </a:cubicBezTo>
                  <a:lnTo>
                    <a:pt x="1459" y="2731"/>
                  </a:lnTo>
                  <a:cubicBezTo>
                    <a:pt x="1438" y="2743"/>
                    <a:pt x="1430" y="2769"/>
                    <a:pt x="1443" y="2789"/>
                  </a:cubicBezTo>
                  <a:cubicBezTo>
                    <a:pt x="1451" y="2803"/>
                    <a:pt x="1465" y="2811"/>
                    <a:pt x="1480" y="2811"/>
                  </a:cubicBezTo>
                  <a:cubicBezTo>
                    <a:pt x="1487" y="2811"/>
                    <a:pt x="1495" y="2810"/>
                    <a:pt x="1501" y="2805"/>
                  </a:cubicBezTo>
                  <a:lnTo>
                    <a:pt x="1930" y="2557"/>
                  </a:lnTo>
                  <a:cubicBezTo>
                    <a:pt x="1951" y="2546"/>
                    <a:pt x="1957" y="2520"/>
                    <a:pt x="1945" y="2499"/>
                  </a:cubicBezTo>
                  <a:cubicBezTo>
                    <a:pt x="1938" y="2485"/>
                    <a:pt x="1924" y="2478"/>
                    <a:pt x="1910" y="2478"/>
                  </a:cubicBezTo>
                  <a:close/>
                  <a:moveTo>
                    <a:pt x="1194" y="2891"/>
                  </a:moveTo>
                  <a:cubicBezTo>
                    <a:pt x="1186" y="2891"/>
                    <a:pt x="1179" y="2893"/>
                    <a:pt x="1173" y="2896"/>
                  </a:cubicBezTo>
                  <a:lnTo>
                    <a:pt x="744" y="3144"/>
                  </a:lnTo>
                  <a:cubicBezTo>
                    <a:pt x="723" y="3156"/>
                    <a:pt x="715" y="3182"/>
                    <a:pt x="728" y="3202"/>
                  </a:cubicBezTo>
                  <a:cubicBezTo>
                    <a:pt x="736" y="3216"/>
                    <a:pt x="750" y="3224"/>
                    <a:pt x="765" y="3224"/>
                  </a:cubicBezTo>
                  <a:cubicBezTo>
                    <a:pt x="772" y="3224"/>
                    <a:pt x="780" y="3222"/>
                    <a:pt x="786" y="3218"/>
                  </a:cubicBezTo>
                  <a:lnTo>
                    <a:pt x="1214" y="2971"/>
                  </a:lnTo>
                  <a:cubicBezTo>
                    <a:pt x="1236" y="2958"/>
                    <a:pt x="1242" y="2932"/>
                    <a:pt x="1230" y="2912"/>
                  </a:cubicBezTo>
                  <a:cubicBezTo>
                    <a:pt x="1222" y="2898"/>
                    <a:pt x="1208" y="2891"/>
                    <a:pt x="1194" y="2891"/>
                  </a:cubicBezTo>
                  <a:close/>
                  <a:moveTo>
                    <a:pt x="479" y="3303"/>
                  </a:moveTo>
                  <a:cubicBezTo>
                    <a:pt x="472" y="3303"/>
                    <a:pt x="464" y="3305"/>
                    <a:pt x="458" y="3309"/>
                  </a:cubicBezTo>
                  <a:lnTo>
                    <a:pt x="29" y="3557"/>
                  </a:lnTo>
                  <a:cubicBezTo>
                    <a:pt x="8" y="3568"/>
                    <a:pt x="0" y="3594"/>
                    <a:pt x="13" y="3615"/>
                  </a:cubicBezTo>
                  <a:cubicBezTo>
                    <a:pt x="21" y="3629"/>
                    <a:pt x="35" y="3636"/>
                    <a:pt x="50" y="3636"/>
                  </a:cubicBezTo>
                  <a:cubicBezTo>
                    <a:pt x="57" y="3636"/>
                    <a:pt x="65" y="3635"/>
                    <a:pt x="71" y="3630"/>
                  </a:cubicBezTo>
                  <a:lnTo>
                    <a:pt x="500" y="3383"/>
                  </a:lnTo>
                  <a:cubicBezTo>
                    <a:pt x="521" y="3371"/>
                    <a:pt x="527" y="3346"/>
                    <a:pt x="515" y="3325"/>
                  </a:cubicBezTo>
                  <a:cubicBezTo>
                    <a:pt x="508" y="3311"/>
                    <a:pt x="494" y="3303"/>
                    <a:pt x="479" y="33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-3015034" y="4406730"/>
              <a:ext cx="19654" cy="13103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271" y="0"/>
                  </a:moveTo>
                  <a:cubicBezTo>
                    <a:pt x="264" y="0"/>
                    <a:pt x="257" y="2"/>
                    <a:pt x="251" y="6"/>
                  </a:cubicBezTo>
                  <a:lnTo>
                    <a:pt x="29" y="134"/>
                  </a:lnTo>
                  <a:cubicBezTo>
                    <a:pt x="8" y="146"/>
                    <a:pt x="1" y="172"/>
                    <a:pt x="13" y="193"/>
                  </a:cubicBezTo>
                  <a:cubicBezTo>
                    <a:pt x="21" y="206"/>
                    <a:pt x="35" y="214"/>
                    <a:pt x="50" y="214"/>
                  </a:cubicBezTo>
                  <a:cubicBezTo>
                    <a:pt x="57" y="214"/>
                    <a:pt x="65" y="212"/>
                    <a:pt x="72" y="208"/>
                  </a:cubicBezTo>
                  <a:lnTo>
                    <a:pt x="293" y="80"/>
                  </a:lnTo>
                  <a:cubicBezTo>
                    <a:pt x="314" y="69"/>
                    <a:pt x="320" y="42"/>
                    <a:pt x="309" y="21"/>
                  </a:cubicBezTo>
                  <a:cubicBezTo>
                    <a:pt x="301" y="8"/>
                    <a:pt x="286" y="0"/>
                    <a:pt x="271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-3951154" y="3177298"/>
              <a:ext cx="19654" cy="13286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-3918705" y="2985117"/>
              <a:ext cx="316665" cy="186558"/>
            </a:xfrm>
            <a:custGeom>
              <a:avLst/>
              <a:gdLst/>
              <a:ahLst/>
              <a:cxnLst/>
              <a:rect l="l" t="t" r="r" b="b"/>
              <a:pathLst>
                <a:path w="5172" h="3047" extrusionOk="0">
                  <a:moveTo>
                    <a:pt x="5122" y="1"/>
                  </a:moveTo>
                  <a:cubicBezTo>
                    <a:pt x="5115" y="1"/>
                    <a:pt x="5108" y="3"/>
                    <a:pt x="5101" y="6"/>
                  </a:cubicBezTo>
                  <a:lnTo>
                    <a:pt x="4640" y="275"/>
                  </a:lnTo>
                  <a:cubicBezTo>
                    <a:pt x="4619" y="288"/>
                    <a:pt x="4613" y="314"/>
                    <a:pt x="4625" y="334"/>
                  </a:cubicBezTo>
                  <a:cubicBezTo>
                    <a:pt x="4633" y="348"/>
                    <a:pt x="4646" y="355"/>
                    <a:pt x="4661" y="355"/>
                  </a:cubicBezTo>
                  <a:cubicBezTo>
                    <a:pt x="4669" y="355"/>
                    <a:pt x="4676" y="353"/>
                    <a:pt x="4682" y="350"/>
                  </a:cubicBezTo>
                  <a:lnTo>
                    <a:pt x="5144" y="81"/>
                  </a:lnTo>
                  <a:cubicBezTo>
                    <a:pt x="5164" y="68"/>
                    <a:pt x="5171" y="42"/>
                    <a:pt x="5160" y="22"/>
                  </a:cubicBezTo>
                  <a:cubicBezTo>
                    <a:pt x="5151" y="8"/>
                    <a:pt x="5137" y="1"/>
                    <a:pt x="5122" y="1"/>
                  </a:cubicBezTo>
                  <a:close/>
                  <a:moveTo>
                    <a:pt x="4354" y="449"/>
                  </a:moveTo>
                  <a:cubicBezTo>
                    <a:pt x="4347" y="449"/>
                    <a:pt x="4339" y="451"/>
                    <a:pt x="4332" y="456"/>
                  </a:cubicBezTo>
                  <a:lnTo>
                    <a:pt x="3872" y="725"/>
                  </a:lnTo>
                  <a:cubicBezTo>
                    <a:pt x="3850" y="736"/>
                    <a:pt x="3843" y="762"/>
                    <a:pt x="3856" y="782"/>
                  </a:cubicBezTo>
                  <a:cubicBezTo>
                    <a:pt x="3864" y="797"/>
                    <a:pt x="3878" y="804"/>
                    <a:pt x="3893" y="804"/>
                  </a:cubicBezTo>
                  <a:cubicBezTo>
                    <a:pt x="3900" y="804"/>
                    <a:pt x="3908" y="802"/>
                    <a:pt x="3914" y="798"/>
                  </a:cubicBezTo>
                  <a:lnTo>
                    <a:pt x="4375" y="529"/>
                  </a:lnTo>
                  <a:cubicBezTo>
                    <a:pt x="4396" y="518"/>
                    <a:pt x="4403" y="491"/>
                    <a:pt x="4391" y="470"/>
                  </a:cubicBezTo>
                  <a:cubicBezTo>
                    <a:pt x="4383" y="457"/>
                    <a:pt x="4369" y="449"/>
                    <a:pt x="4354" y="449"/>
                  </a:cubicBezTo>
                  <a:close/>
                  <a:moveTo>
                    <a:pt x="3586" y="898"/>
                  </a:moveTo>
                  <a:cubicBezTo>
                    <a:pt x="3578" y="898"/>
                    <a:pt x="3571" y="900"/>
                    <a:pt x="3564" y="904"/>
                  </a:cubicBezTo>
                  <a:lnTo>
                    <a:pt x="3103" y="1173"/>
                  </a:lnTo>
                  <a:cubicBezTo>
                    <a:pt x="3082" y="1184"/>
                    <a:pt x="3075" y="1211"/>
                    <a:pt x="3087" y="1231"/>
                  </a:cubicBezTo>
                  <a:cubicBezTo>
                    <a:pt x="3095" y="1245"/>
                    <a:pt x="3109" y="1253"/>
                    <a:pt x="3124" y="1253"/>
                  </a:cubicBezTo>
                  <a:cubicBezTo>
                    <a:pt x="3132" y="1253"/>
                    <a:pt x="3139" y="1251"/>
                    <a:pt x="3145" y="1246"/>
                  </a:cubicBezTo>
                  <a:lnTo>
                    <a:pt x="3607" y="977"/>
                  </a:lnTo>
                  <a:cubicBezTo>
                    <a:pt x="3627" y="966"/>
                    <a:pt x="3634" y="940"/>
                    <a:pt x="3622" y="920"/>
                  </a:cubicBezTo>
                  <a:cubicBezTo>
                    <a:pt x="3614" y="905"/>
                    <a:pt x="3600" y="898"/>
                    <a:pt x="3586" y="898"/>
                  </a:cubicBezTo>
                  <a:close/>
                  <a:moveTo>
                    <a:pt x="2816" y="1347"/>
                  </a:moveTo>
                  <a:cubicBezTo>
                    <a:pt x="2809" y="1347"/>
                    <a:pt x="2802" y="1348"/>
                    <a:pt x="2795" y="1352"/>
                  </a:cubicBezTo>
                  <a:lnTo>
                    <a:pt x="2333" y="1621"/>
                  </a:lnTo>
                  <a:cubicBezTo>
                    <a:pt x="2313" y="1633"/>
                    <a:pt x="2306" y="1659"/>
                    <a:pt x="2319" y="1680"/>
                  </a:cubicBezTo>
                  <a:cubicBezTo>
                    <a:pt x="2327" y="1693"/>
                    <a:pt x="2340" y="1701"/>
                    <a:pt x="2355" y="1701"/>
                  </a:cubicBezTo>
                  <a:cubicBezTo>
                    <a:pt x="2363" y="1701"/>
                    <a:pt x="2371" y="1699"/>
                    <a:pt x="2377" y="1695"/>
                  </a:cubicBezTo>
                  <a:lnTo>
                    <a:pt x="2838" y="1426"/>
                  </a:lnTo>
                  <a:cubicBezTo>
                    <a:pt x="2858" y="1414"/>
                    <a:pt x="2865" y="1388"/>
                    <a:pt x="2854" y="1368"/>
                  </a:cubicBezTo>
                  <a:cubicBezTo>
                    <a:pt x="2845" y="1354"/>
                    <a:pt x="2831" y="1347"/>
                    <a:pt x="2816" y="1347"/>
                  </a:cubicBezTo>
                  <a:close/>
                  <a:moveTo>
                    <a:pt x="2048" y="1795"/>
                  </a:moveTo>
                  <a:cubicBezTo>
                    <a:pt x="2040" y="1795"/>
                    <a:pt x="2033" y="1797"/>
                    <a:pt x="2026" y="1801"/>
                  </a:cubicBezTo>
                  <a:lnTo>
                    <a:pt x="1565" y="2070"/>
                  </a:lnTo>
                  <a:cubicBezTo>
                    <a:pt x="1544" y="2082"/>
                    <a:pt x="1537" y="2108"/>
                    <a:pt x="1550" y="2128"/>
                  </a:cubicBezTo>
                  <a:cubicBezTo>
                    <a:pt x="1558" y="2142"/>
                    <a:pt x="1572" y="2149"/>
                    <a:pt x="1587" y="2149"/>
                  </a:cubicBezTo>
                  <a:cubicBezTo>
                    <a:pt x="1594" y="2149"/>
                    <a:pt x="1601" y="2148"/>
                    <a:pt x="1608" y="2144"/>
                  </a:cubicBezTo>
                  <a:lnTo>
                    <a:pt x="2069" y="1874"/>
                  </a:lnTo>
                  <a:cubicBezTo>
                    <a:pt x="2090" y="1863"/>
                    <a:pt x="2097" y="1836"/>
                    <a:pt x="2085" y="1816"/>
                  </a:cubicBezTo>
                  <a:cubicBezTo>
                    <a:pt x="2076" y="1803"/>
                    <a:pt x="2062" y="1795"/>
                    <a:pt x="2048" y="1795"/>
                  </a:cubicBezTo>
                  <a:close/>
                  <a:moveTo>
                    <a:pt x="1279" y="2243"/>
                  </a:moveTo>
                  <a:cubicBezTo>
                    <a:pt x="1272" y="2243"/>
                    <a:pt x="1264" y="2245"/>
                    <a:pt x="1257" y="2249"/>
                  </a:cubicBezTo>
                  <a:lnTo>
                    <a:pt x="796" y="2519"/>
                  </a:lnTo>
                  <a:cubicBezTo>
                    <a:pt x="776" y="2530"/>
                    <a:pt x="769" y="2556"/>
                    <a:pt x="781" y="2577"/>
                  </a:cubicBezTo>
                  <a:cubicBezTo>
                    <a:pt x="788" y="2591"/>
                    <a:pt x="803" y="2597"/>
                    <a:pt x="818" y="2597"/>
                  </a:cubicBezTo>
                  <a:cubicBezTo>
                    <a:pt x="826" y="2597"/>
                    <a:pt x="832" y="2596"/>
                    <a:pt x="839" y="2592"/>
                  </a:cubicBezTo>
                  <a:lnTo>
                    <a:pt x="1301" y="2323"/>
                  </a:lnTo>
                  <a:cubicBezTo>
                    <a:pt x="1321" y="2311"/>
                    <a:pt x="1328" y="2285"/>
                    <a:pt x="1315" y="2264"/>
                  </a:cubicBezTo>
                  <a:cubicBezTo>
                    <a:pt x="1308" y="2251"/>
                    <a:pt x="1294" y="2243"/>
                    <a:pt x="1279" y="2243"/>
                  </a:cubicBezTo>
                  <a:close/>
                  <a:moveTo>
                    <a:pt x="511" y="2691"/>
                  </a:moveTo>
                  <a:cubicBezTo>
                    <a:pt x="503" y="2691"/>
                    <a:pt x="496" y="2693"/>
                    <a:pt x="489" y="2698"/>
                  </a:cubicBezTo>
                  <a:lnTo>
                    <a:pt x="27" y="2967"/>
                  </a:lnTo>
                  <a:cubicBezTo>
                    <a:pt x="7" y="2978"/>
                    <a:pt x="0" y="3005"/>
                    <a:pt x="13" y="3025"/>
                  </a:cubicBezTo>
                  <a:cubicBezTo>
                    <a:pt x="21" y="3039"/>
                    <a:pt x="34" y="3047"/>
                    <a:pt x="49" y="3047"/>
                  </a:cubicBezTo>
                  <a:cubicBezTo>
                    <a:pt x="57" y="3047"/>
                    <a:pt x="63" y="3044"/>
                    <a:pt x="70" y="3041"/>
                  </a:cubicBezTo>
                  <a:lnTo>
                    <a:pt x="532" y="2772"/>
                  </a:lnTo>
                  <a:cubicBezTo>
                    <a:pt x="552" y="2760"/>
                    <a:pt x="559" y="2734"/>
                    <a:pt x="548" y="2713"/>
                  </a:cubicBezTo>
                  <a:cubicBezTo>
                    <a:pt x="539" y="2699"/>
                    <a:pt x="525" y="2691"/>
                    <a:pt x="511" y="26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39" name="Google Shape;2639;p56"/>
            <p:cNvSpPr/>
            <p:nvPr/>
          </p:nvSpPr>
          <p:spPr>
            <a:xfrm>
              <a:off x="-3589257" y="2965832"/>
              <a:ext cx="33185" cy="13654"/>
            </a:xfrm>
            <a:custGeom>
              <a:avLst/>
              <a:gdLst/>
              <a:ahLst/>
              <a:cxnLst/>
              <a:rect l="l" t="t" r="r" b="b"/>
              <a:pathLst>
                <a:path w="542" h="223" extrusionOk="0">
                  <a:moveTo>
                    <a:pt x="271" y="0"/>
                  </a:moveTo>
                  <a:lnTo>
                    <a:pt x="28" y="142"/>
                  </a:lnTo>
                  <a:cubicBezTo>
                    <a:pt x="7" y="154"/>
                    <a:pt x="1" y="181"/>
                    <a:pt x="12" y="201"/>
                  </a:cubicBezTo>
                  <a:cubicBezTo>
                    <a:pt x="20" y="214"/>
                    <a:pt x="34" y="222"/>
                    <a:pt x="49" y="222"/>
                  </a:cubicBezTo>
                  <a:cubicBezTo>
                    <a:pt x="57" y="222"/>
                    <a:pt x="64" y="220"/>
                    <a:pt x="70" y="215"/>
                  </a:cubicBezTo>
                  <a:lnTo>
                    <a:pt x="271" y="99"/>
                  </a:lnTo>
                  <a:lnTo>
                    <a:pt x="471" y="215"/>
                  </a:lnTo>
                  <a:cubicBezTo>
                    <a:pt x="478" y="219"/>
                    <a:pt x="485" y="221"/>
                    <a:pt x="492" y="221"/>
                  </a:cubicBezTo>
                  <a:cubicBezTo>
                    <a:pt x="507" y="221"/>
                    <a:pt x="522" y="213"/>
                    <a:pt x="530" y="200"/>
                  </a:cubicBezTo>
                  <a:cubicBezTo>
                    <a:pt x="541" y="179"/>
                    <a:pt x="534" y="152"/>
                    <a:pt x="514" y="141"/>
                  </a:cubicBezTo>
                  <a:lnTo>
                    <a:pt x="27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0" name="Google Shape;2640;p56"/>
            <p:cNvSpPr/>
            <p:nvPr/>
          </p:nvSpPr>
          <p:spPr>
            <a:xfrm>
              <a:off x="-3544686" y="2984199"/>
              <a:ext cx="466855" cy="271296"/>
            </a:xfrm>
            <a:custGeom>
              <a:avLst/>
              <a:gdLst/>
              <a:ahLst/>
              <a:cxnLst/>
              <a:rect l="l" t="t" r="r" b="b"/>
              <a:pathLst>
                <a:path w="7625" h="4431" extrusionOk="0">
                  <a:moveTo>
                    <a:pt x="49" y="0"/>
                  </a:moveTo>
                  <a:cubicBezTo>
                    <a:pt x="34" y="0"/>
                    <a:pt x="20" y="8"/>
                    <a:pt x="11" y="21"/>
                  </a:cubicBezTo>
                  <a:cubicBezTo>
                    <a:pt x="0" y="42"/>
                    <a:pt x="7" y="67"/>
                    <a:pt x="27" y="80"/>
                  </a:cubicBezTo>
                  <a:lnTo>
                    <a:pt x="453" y="325"/>
                  </a:lnTo>
                  <a:cubicBezTo>
                    <a:pt x="460" y="329"/>
                    <a:pt x="467" y="331"/>
                    <a:pt x="474" y="331"/>
                  </a:cubicBezTo>
                  <a:cubicBezTo>
                    <a:pt x="490" y="331"/>
                    <a:pt x="503" y="323"/>
                    <a:pt x="511" y="310"/>
                  </a:cubicBezTo>
                  <a:cubicBezTo>
                    <a:pt x="524" y="289"/>
                    <a:pt x="516" y="263"/>
                    <a:pt x="496" y="251"/>
                  </a:cubicBezTo>
                  <a:lnTo>
                    <a:pt x="70" y="6"/>
                  </a:lnTo>
                  <a:cubicBezTo>
                    <a:pt x="63" y="2"/>
                    <a:pt x="56" y="0"/>
                    <a:pt x="49" y="0"/>
                  </a:cubicBezTo>
                  <a:close/>
                  <a:moveTo>
                    <a:pt x="759" y="410"/>
                  </a:moveTo>
                  <a:cubicBezTo>
                    <a:pt x="744" y="410"/>
                    <a:pt x="729" y="418"/>
                    <a:pt x="722" y="431"/>
                  </a:cubicBezTo>
                  <a:cubicBezTo>
                    <a:pt x="709" y="451"/>
                    <a:pt x="717" y="477"/>
                    <a:pt x="738" y="490"/>
                  </a:cubicBezTo>
                  <a:lnTo>
                    <a:pt x="1163" y="735"/>
                  </a:lnTo>
                  <a:cubicBezTo>
                    <a:pt x="1170" y="740"/>
                    <a:pt x="1178" y="741"/>
                    <a:pt x="1185" y="741"/>
                  </a:cubicBezTo>
                  <a:cubicBezTo>
                    <a:pt x="1199" y="741"/>
                    <a:pt x="1214" y="733"/>
                    <a:pt x="1222" y="719"/>
                  </a:cubicBezTo>
                  <a:cubicBezTo>
                    <a:pt x="1233" y="699"/>
                    <a:pt x="1226" y="673"/>
                    <a:pt x="1206" y="661"/>
                  </a:cubicBezTo>
                  <a:lnTo>
                    <a:pt x="780" y="415"/>
                  </a:lnTo>
                  <a:cubicBezTo>
                    <a:pt x="774" y="412"/>
                    <a:pt x="767" y="410"/>
                    <a:pt x="759" y="410"/>
                  </a:cubicBezTo>
                  <a:close/>
                  <a:moveTo>
                    <a:pt x="1469" y="820"/>
                  </a:moveTo>
                  <a:cubicBezTo>
                    <a:pt x="1454" y="820"/>
                    <a:pt x="1440" y="827"/>
                    <a:pt x="1432" y="841"/>
                  </a:cubicBezTo>
                  <a:cubicBezTo>
                    <a:pt x="1420" y="861"/>
                    <a:pt x="1427" y="887"/>
                    <a:pt x="1447" y="900"/>
                  </a:cubicBezTo>
                  <a:lnTo>
                    <a:pt x="1874" y="1145"/>
                  </a:lnTo>
                  <a:cubicBezTo>
                    <a:pt x="1881" y="1150"/>
                    <a:pt x="1887" y="1151"/>
                    <a:pt x="1895" y="1151"/>
                  </a:cubicBezTo>
                  <a:cubicBezTo>
                    <a:pt x="1910" y="1151"/>
                    <a:pt x="1925" y="1144"/>
                    <a:pt x="1932" y="1130"/>
                  </a:cubicBezTo>
                  <a:cubicBezTo>
                    <a:pt x="1944" y="1109"/>
                    <a:pt x="1937" y="1083"/>
                    <a:pt x="1917" y="1072"/>
                  </a:cubicBezTo>
                  <a:lnTo>
                    <a:pt x="1490" y="825"/>
                  </a:lnTo>
                  <a:cubicBezTo>
                    <a:pt x="1483" y="822"/>
                    <a:pt x="1476" y="820"/>
                    <a:pt x="1469" y="820"/>
                  </a:cubicBezTo>
                  <a:close/>
                  <a:moveTo>
                    <a:pt x="2179" y="1230"/>
                  </a:moveTo>
                  <a:cubicBezTo>
                    <a:pt x="2165" y="1230"/>
                    <a:pt x="2150" y="1237"/>
                    <a:pt x="2142" y="1251"/>
                  </a:cubicBezTo>
                  <a:cubicBezTo>
                    <a:pt x="2131" y="1271"/>
                    <a:pt x="2137" y="1297"/>
                    <a:pt x="2158" y="1310"/>
                  </a:cubicBezTo>
                  <a:lnTo>
                    <a:pt x="2583" y="1556"/>
                  </a:lnTo>
                  <a:cubicBezTo>
                    <a:pt x="2590" y="1560"/>
                    <a:pt x="2598" y="1562"/>
                    <a:pt x="2605" y="1562"/>
                  </a:cubicBezTo>
                  <a:cubicBezTo>
                    <a:pt x="2620" y="1562"/>
                    <a:pt x="2634" y="1554"/>
                    <a:pt x="2642" y="1540"/>
                  </a:cubicBezTo>
                  <a:cubicBezTo>
                    <a:pt x="2654" y="1520"/>
                    <a:pt x="2646" y="1493"/>
                    <a:pt x="2626" y="1482"/>
                  </a:cubicBezTo>
                  <a:lnTo>
                    <a:pt x="2200" y="1235"/>
                  </a:lnTo>
                  <a:cubicBezTo>
                    <a:pt x="2194" y="1232"/>
                    <a:pt x="2187" y="1230"/>
                    <a:pt x="2179" y="1230"/>
                  </a:cubicBezTo>
                  <a:close/>
                  <a:moveTo>
                    <a:pt x="2889" y="1640"/>
                  </a:moveTo>
                  <a:cubicBezTo>
                    <a:pt x="2874" y="1640"/>
                    <a:pt x="2860" y="1648"/>
                    <a:pt x="2852" y="1661"/>
                  </a:cubicBezTo>
                  <a:cubicBezTo>
                    <a:pt x="2840" y="1682"/>
                    <a:pt x="2848" y="1708"/>
                    <a:pt x="2868" y="1719"/>
                  </a:cubicBezTo>
                  <a:lnTo>
                    <a:pt x="3294" y="1966"/>
                  </a:lnTo>
                  <a:cubicBezTo>
                    <a:pt x="3301" y="1969"/>
                    <a:pt x="3308" y="1972"/>
                    <a:pt x="3315" y="1972"/>
                  </a:cubicBezTo>
                  <a:cubicBezTo>
                    <a:pt x="3330" y="1972"/>
                    <a:pt x="3344" y="1964"/>
                    <a:pt x="3352" y="1950"/>
                  </a:cubicBezTo>
                  <a:cubicBezTo>
                    <a:pt x="3364" y="1930"/>
                    <a:pt x="3357" y="1903"/>
                    <a:pt x="3337" y="1892"/>
                  </a:cubicBezTo>
                  <a:lnTo>
                    <a:pt x="2911" y="1646"/>
                  </a:lnTo>
                  <a:cubicBezTo>
                    <a:pt x="2904" y="1642"/>
                    <a:pt x="2896" y="1640"/>
                    <a:pt x="2889" y="1640"/>
                  </a:cubicBezTo>
                  <a:close/>
                  <a:moveTo>
                    <a:pt x="3599" y="2050"/>
                  </a:moveTo>
                  <a:cubicBezTo>
                    <a:pt x="3584" y="2050"/>
                    <a:pt x="3570" y="2058"/>
                    <a:pt x="3563" y="2072"/>
                  </a:cubicBezTo>
                  <a:cubicBezTo>
                    <a:pt x="3551" y="2092"/>
                    <a:pt x="3557" y="2118"/>
                    <a:pt x="3578" y="2129"/>
                  </a:cubicBezTo>
                  <a:lnTo>
                    <a:pt x="4004" y="2376"/>
                  </a:lnTo>
                  <a:cubicBezTo>
                    <a:pt x="4011" y="2379"/>
                    <a:pt x="4018" y="2382"/>
                    <a:pt x="4026" y="2382"/>
                  </a:cubicBezTo>
                  <a:cubicBezTo>
                    <a:pt x="4040" y="2382"/>
                    <a:pt x="4055" y="2374"/>
                    <a:pt x="4063" y="2360"/>
                  </a:cubicBezTo>
                  <a:cubicBezTo>
                    <a:pt x="4074" y="2340"/>
                    <a:pt x="4067" y="2314"/>
                    <a:pt x="4047" y="2302"/>
                  </a:cubicBezTo>
                  <a:lnTo>
                    <a:pt x="3620" y="2056"/>
                  </a:lnTo>
                  <a:cubicBezTo>
                    <a:pt x="3614" y="2052"/>
                    <a:pt x="3606" y="2050"/>
                    <a:pt x="3599" y="2050"/>
                  </a:cubicBezTo>
                  <a:close/>
                  <a:moveTo>
                    <a:pt x="4309" y="2460"/>
                  </a:moveTo>
                  <a:cubicBezTo>
                    <a:pt x="4295" y="2460"/>
                    <a:pt x="4281" y="2468"/>
                    <a:pt x="4272" y="2482"/>
                  </a:cubicBezTo>
                  <a:cubicBezTo>
                    <a:pt x="4261" y="2502"/>
                    <a:pt x="4268" y="2528"/>
                    <a:pt x="4288" y="2539"/>
                  </a:cubicBezTo>
                  <a:lnTo>
                    <a:pt x="4715" y="2786"/>
                  </a:lnTo>
                  <a:cubicBezTo>
                    <a:pt x="4722" y="2789"/>
                    <a:pt x="4728" y="2791"/>
                    <a:pt x="4736" y="2791"/>
                  </a:cubicBezTo>
                  <a:cubicBezTo>
                    <a:pt x="4751" y="2791"/>
                    <a:pt x="4764" y="2784"/>
                    <a:pt x="4772" y="2770"/>
                  </a:cubicBezTo>
                  <a:cubicBezTo>
                    <a:pt x="4785" y="2750"/>
                    <a:pt x="4778" y="2724"/>
                    <a:pt x="4757" y="2711"/>
                  </a:cubicBezTo>
                  <a:lnTo>
                    <a:pt x="4331" y="2466"/>
                  </a:lnTo>
                  <a:cubicBezTo>
                    <a:pt x="4324" y="2462"/>
                    <a:pt x="4317" y="2460"/>
                    <a:pt x="4309" y="2460"/>
                  </a:cubicBezTo>
                  <a:close/>
                  <a:moveTo>
                    <a:pt x="5020" y="2870"/>
                  </a:moveTo>
                  <a:cubicBezTo>
                    <a:pt x="5005" y="2870"/>
                    <a:pt x="4990" y="2877"/>
                    <a:pt x="4983" y="2892"/>
                  </a:cubicBezTo>
                  <a:cubicBezTo>
                    <a:pt x="4970" y="2912"/>
                    <a:pt x="4978" y="2938"/>
                    <a:pt x="4999" y="2949"/>
                  </a:cubicBezTo>
                  <a:lnTo>
                    <a:pt x="5424" y="3196"/>
                  </a:lnTo>
                  <a:cubicBezTo>
                    <a:pt x="5431" y="3199"/>
                    <a:pt x="5439" y="3201"/>
                    <a:pt x="5446" y="3201"/>
                  </a:cubicBezTo>
                  <a:cubicBezTo>
                    <a:pt x="5460" y="3201"/>
                    <a:pt x="5475" y="3193"/>
                    <a:pt x="5483" y="3180"/>
                  </a:cubicBezTo>
                  <a:cubicBezTo>
                    <a:pt x="5494" y="3160"/>
                    <a:pt x="5487" y="3134"/>
                    <a:pt x="5467" y="3121"/>
                  </a:cubicBezTo>
                  <a:lnTo>
                    <a:pt x="5041" y="2876"/>
                  </a:lnTo>
                  <a:cubicBezTo>
                    <a:pt x="5035" y="2872"/>
                    <a:pt x="5027" y="2870"/>
                    <a:pt x="5020" y="2870"/>
                  </a:cubicBezTo>
                  <a:close/>
                  <a:moveTo>
                    <a:pt x="5729" y="3280"/>
                  </a:moveTo>
                  <a:cubicBezTo>
                    <a:pt x="5715" y="3280"/>
                    <a:pt x="5701" y="3287"/>
                    <a:pt x="5693" y="3302"/>
                  </a:cubicBezTo>
                  <a:cubicBezTo>
                    <a:pt x="5681" y="3322"/>
                    <a:pt x="5688" y="3348"/>
                    <a:pt x="5709" y="3360"/>
                  </a:cubicBezTo>
                  <a:lnTo>
                    <a:pt x="6135" y="3606"/>
                  </a:lnTo>
                  <a:cubicBezTo>
                    <a:pt x="6142" y="3609"/>
                    <a:pt x="6149" y="3611"/>
                    <a:pt x="6156" y="3611"/>
                  </a:cubicBezTo>
                  <a:cubicBezTo>
                    <a:pt x="6171" y="3611"/>
                    <a:pt x="6186" y="3603"/>
                    <a:pt x="6193" y="3590"/>
                  </a:cubicBezTo>
                  <a:cubicBezTo>
                    <a:pt x="6205" y="3570"/>
                    <a:pt x="6198" y="3544"/>
                    <a:pt x="6178" y="3531"/>
                  </a:cubicBezTo>
                  <a:lnTo>
                    <a:pt x="5751" y="3286"/>
                  </a:lnTo>
                  <a:cubicBezTo>
                    <a:pt x="5744" y="3282"/>
                    <a:pt x="5737" y="3280"/>
                    <a:pt x="5729" y="3280"/>
                  </a:cubicBezTo>
                  <a:close/>
                  <a:moveTo>
                    <a:pt x="6440" y="3690"/>
                  </a:moveTo>
                  <a:cubicBezTo>
                    <a:pt x="6426" y="3690"/>
                    <a:pt x="6411" y="3698"/>
                    <a:pt x="6403" y="3711"/>
                  </a:cubicBezTo>
                  <a:cubicBezTo>
                    <a:pt x="6392" y="3732"/>
                    <a:pt x="6398" y="3758"/>
                    <a:pt x="6419" y="3770"/>
                  </a:cubicBezTo>
                  <a:lnTo>
                    <a:pt x="6845" y="4015"/>
                  </a:lnTo>
                  <a:cubicBezTo>
                    <a:pt x="6852" y="4020"/>
                    <a:pt x="6859" y="4021"/>
                    <a:pt x="6867" y="4021"/>
                  </a:cubicBezTo>
                  <a:cubicBezTo>
                    <a:pt x="6881" y="4021"/>
                    <a:pt x="6895" y="4013"/>
                    <a:pt x="6903" y="4000"/>
                  </a:cubicBezTo>
                  <a:cubicBezTo>
                    <a:pt x="6915" y="3979"/>
                    <a:pt x="6907" y="3954"/>
                    <a:pt x="6887" y="3941"/>
                  </a:cubicBezTo>
                  <a:lnTo>
                    <a:pt x="6461" y="3696"/>
                  </a:lnTo>
                  <a:cubicBezTo>
                    <a:pt x="6455" y="3692"/>
                    <a:pt x="6448" y="3690"/>
                    <a:pt x="6440" y="3690"/>
                  </a:cubicBezTo>
                  <a:close/>
                  <a:moveTo>
                    <a:pt x="7151" y="4100"/>
                  </a:moveTo>
                  <a:cubicBezTo>
                    <a:pt x="7136" y="4100"/>
                    <a:pt x="7122" y="4108"/>
                    <a:pt x="7113" y="4121"/>
                  </a:cubicBezTo>
                  <a:cubicBezTo>
                    <a:pt x="7102" y="4142"/>
                    <a:pt x="7109" y="4167"/>
                    <a:pt x="7129" y="4180"/>
                  </a:cubicBezTo>
                  <a:lnTo>
                    <a:pt x="7555" y="4425"/>
                  </a:lnTo>
                  <a:cubicBezTo>
                    <a:pt x="7562" y="4430"/>
                    <a:pt x="7569" y="4431"/>
                    <a:pt x="7576" y="4431"/>
                  </a:cubicBezTo>
                  <a:cubicBezTo>
                    <a:pt x="7591" y="4431"/>
                    <a:pt x="7605" y="4424"/>
                    <a:pt x="7613" y="4411"/>
                  </a:cubicBezTo>
                  <a:cubicBezTo>
                    <a:pt x="7625" y="4389"/>
                    <a:pt x="7618" y="4363"/>
                    <a:pt x="7598" y="4352"/>
                  </a:cubicBezTo>
                  <a:lnTo>
                    <a:pt x="7172" y="4106"/>
                  </a:lnTo>
                  <a:cubicBezTo>
                    <a:pt x="7165" y="4102"/>
                    <a:pt x="7158" y="4100"/>
                    <a:pt x="7151" y="41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-3066463" y="3260256"/>
              <a:ext cx="19654" cy="131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49" y="1"/>
                  </a:moveTo>
                  <a:cubicBezTo>
                    <a:pt x="35" y="1"/>
                    <a:pt x="21" y="9"/>
                    <a:pt x="13" y="22"/>
                  </a:cubicBezTo>
                  <a:cubicBezTo>
                    <a:pt x="1" y="42"/>
                    <a:pt x="7" y="69"/>
                    <a:pt x="28" y="81"/>
                  </a:cubicBezTo>
                  <a:lnTo>
                    <a:pt x="251" y="209"/>
                  </a:lnTo>
                  <a:cubicBezTo>
                    <a:pt x="257" y="212"/>
                    <a:pt x="264" y="215"/>
                    <a:pt x="272" y="215"/>
                  </a:cubicBezTo>
                  <a:cubicBezTo>
                    <a:pt x="287" y="215"/>
                    <a:pt x="300" y="207"/>
                    <a:pt x="308" y="193"/>
                  </a:cubicBezTo>
                  <a:cubicBezTo>
                    <a:pt x="320" y="173"/>
                    <a:pt x="312" y="147"/>
                    <a:pt x="292" y="135"/>
                  </a:cubicBezTo>
                  <a:lnTo>
                    <a:pt x="70" y="6"/>
                  </a:lnTo>
                  <a:cubicBezTo>
                    <a:pt x="64" y="3"/>
                    <a:pt x="57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-4070970" y="4435199"/>
              <a:ext cx="19654" cy="13103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-4039011" y="4453566"/>
              <a:ext cx="720947" cy="418057"/>
            </a:xfrm>
            <a:custGeom>
              <a:avLst/>
              <a:gdLst/>
              <a:ahLst/>
              <a:cxnLst/>
              <a:rect l="l" t="t" r="r" b="b"/>
              <a:pathLst>
                <a:path w="11775" h="6828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0" y="43"/>
                    <a:pt x="7" y="69"/>
                    <a:pt x="27" y="81"/>
                  </a:cubicBezTo>
                  <a:lnTo>
                    <a:pt x="477" y="341"/>
                  </a:lnTo>
                  <a:cubicBezTo>
                    <a:pt x="483" y="344"/>
                    <a:pt x="490" y="346"/>
                    <a:pt x="498" y="346"/>
                  </a:cubicBezTo>
                  <a:cubicBezTo>
                    <a:pt x="513" y="346"/>
                    <a:pt x="527" y="339"/>
                    <a:pt x="535" y="325"/>
                  </a:cubicBezTo>
                  <a:cubicBezTo>
                    <a:pt x="546" y="304"/>
                    <a:pt x="540" y="278"/>
                    <a:pt x="519" y="266"/>
                  </a:cubicBezTo>
                  <a:lnTo>
                    <a:pt x="70" y="6"/>
                  </a:lnTo>
                  <a:cubicBezTo>
                    <a:pt x="63" y="3"/>
                    <a:pt x="56" y="1"/>
                    <a:pt x="49" y="1"/>
                  </a:cubicBezTo>
                  <a:close/>
                  <a:moveTo>
                    <a:pt x="798" y="433"/>
                  </a:moveTo>
                  <a:cubicBezTo>
                    <a:pt x="783" y="433"/>
                    <a:pt x="768" y="441"/>
                    <a:pt x="760" y="454"/>
                  </a:cubicBezTo>
                  <a:cubicBezTo>
                    <a:pt x="749" y="475"/>
                    <a:pt x="756" y="502"/>
                    <a:pt x="776" y="513"/>
                  </a:cubicBezTo>
                  <a:lnTo>
                    <a:pt x="1225" y="772"/>
                  </a:lnTo>
                  <a:cubicBezTo>
                    <a:pt x="1232" y="777"/>
                    <a:pt x="1239" y="778"/>
                    <a:pt x="1247" y="778"/>
                  </a:cubicBezTo>
                  <a:cubicBezTo>
                    <a:pt x="1261" y="778"/>
                    <a:pt x="1276" y="770"/>
                    <a:pt x="1283" y="756"/>
                  </a:cubicBezTo>
                  <a:cubicBezTo>
                    <a:pt x="1295" y="736"/>
                    <a:pt x="1288" y="710"/>
                    <a:pt x="1268" y="698"/>
                  </a:cubicBezTo>
                  <a:lnTo>
                    <a:pt x="819" y="439"/>
                  </a:lnTo>
                  <a:cubicBezTo>
                    <a:pt x="812" y="435"/>
                    <a:pt x="805" y="433"/>
                    <a:pt x="798" y="433"/>
                  </a:cubicBezTo>
                  <a:close/>
                  <a:moveTo>
                    <a:pt x="1547" y="866"/>
                  </a:moveTo>
                  <a:cubicBezTo>
                    <a:pt x="1532" y="866"/>
                    <a:pt x="1517" y="873"/>
                    <a:pt x="1509" y="887"/>
                  </a:cubicBezTo>
                  <a:cubicBezTo>
                    <a:pt x="1497" y="907"/>
                    <a:pt x="1504" y="933"/>
                    <a:pt x="1525" y="945"/>
                  </a:cubicBezTo>
                  <a:lnTo>
                    <a:pt x="1973" y="1204"/>
                  </a:lnTo>
                  <a:cubicBezTo>
                    <a:pt x="1980" y="1208"/>
                    <a:pt x="1988" y="1210"/>
                    <a:pt x="1995" y="1210"/>
                  </a:cubicBezTo>
                  <a:cubicBezTo>
                    <a:pt x="2009" y="1210"/>
                    <a:pt x="2024" y="1202"/>
                    <a:pt x="2032" y="1189"/>
                  </a:cubicBezTo>
                  <a:cubicBezTo>
                    <a:pt x="2044" y="1168"/>
                    <a:pt x="2036" y="1143"/>
                    <a:pt x="2016" y="1130"/>
                  </a:cubicBezTo>
                  <a:lnTo>
                    <a:pt x="1568" y="871"/>
                  </a:lnTo>
                  <a:cubicBezTo>
                    <a:pt x="1561" y="867"/>
                    <a:pt x="1554" y="866"/>
                    <a:pt x="1547" y="866"/>
                  </a:cubicBezTo>
                  <a:close/>
                  <a:moveTo>
                    <a:pt x="2294" y="1298"/>
                  </a:moveTo>
                  <a:cubicBezTo>
                    <a:pt x="2279" y="1298"/>
                    <a:pt x="2265" y="1305"/>
                    <a:pt x="2257" y="1319"/>
                  </a:cubicBezTo>
                  <a:cubicBezTo>
                    <a:pt x="2246" y="1340"/>
                    <a:pt x="2252" y="1365"/>
                    <a:pt x="2273" y="1378"/>
                  </a:cubicBezTo>
                  <a:lnTo>
                    <a:pt x="2722" y="1637"/>
                  </a:lnTo>
                  <a:cubicBezTo>
                    <a:pt x="2729" y="1640"/>
                    <a:pt x="2737" y="1642"/>
                    <a:pt x="2743" y="1642"/>
                  </a:cubicBezTo>
                  <a:cubicBezTo>
                    <a:pt x="2758" y="1642"/>
                    <a:pt x="2773" y="1635"/>
                    <a:pt x="2781" y="1621"/>
                  </a:cubicBezTo>
                  <a:cubicBezTo>
                    <a:pt x="2792" y="1601"/>
                    <a:pt x="2785" y="1574"/>
                    <a:pt x="2765" y="1563"/>
                  </a:cubicBezTo>
                  <a:lnTo>
                    <a:pt x="2315" y="1304"/>
                  </a:lnTo>
                  <a:cubicBezTo>
                    <a:pt x="2309" y="1300"/>
                    <a:pt x="2301" y="1298"/>
                    <a:pt x="2294" y="1298"/>
                  </a:cubicBezTo>
                  <a:close/>
                  <a:moveTo>
                    <a:pt x="3043" y="1730"/>
                  </a:moveTo>
                  <a:cubicBezTo>
                    <a:pt x="3028" y="1730"/>
                    <a:pt x="3014" y="1738"/>
                    <a:pt x="3006" y="1752"/>
                  </a:cubicBezTo>
                  <a:cubicBezTo>
                    <a:pt x="2994" y="1772"/>
                    <a:pt x="3001" y="1798"/>
                    <a:pt x="3021" y="1809"/>
                  </a:cubicBezTo>
                  <a:lnTo>
                    <a:pt x="3471" y="2069"/>
                  </a:lnTo>
                  <a:cubicBezTo>
                    <a:pt x="3478" y="2073"/>
                    <a:pt x="3484" y="2074"/>
                    <a:pt x="3492" y="2074"/>
                  </a:cubicBezTo>
                  <a:cubicBezTo>
                    <a:pt x="3507" y="2074"/>
                    <a:pt x="3521" y="2067"/>
                    <a:pt x="3529" y="2053"/>
                  </a:cubicBezTo>
                  <a:cubicBezTo>
                    <a:pt x="3541" y="2032"/>
                    <a:pt x="3534" y="2006"/>
                    <a:pt x="3514" y="1995"/>
                  </a:cubicBezTo>
                  <a:lnTo>
                    <a:pt x="3064" y="1736"/>
                  </a:lnTo>
                  <a:cubicBezTo>
                    <a:pt x="3057" y="1732"/>
                    <a:pt x="3050" y="1730"/>
                    <a:pt x="3043" y="1730"/>
                  </a:cubicBezTo>
                  <a:close/>
                  <a:moveTo>
                    <a:pt x="3792" y="2162"/>
                  </a:moveTo>
                  <a:cubicBezTo>
                    <a:pt x="3777" y="2162"/>
                    <a:pt x="3762" y="2169"/>
                    <a:pt x="3755" y="2183"/>
                  </a:cubicBezTo>
                  <a:cubicBezTo>
                    <a:pt x="3742" y="2203"/>
                    <a:pt x="3749" y="2230"/>
                    <a:pt x="3770" y="2242"/>
                  </a:cubicBezTo>
                  <a:lnTo>
                    <a:pt x="4218" y="2501"/>
                  </a:lnTo>
                  <a:cubicBezTo>
                    <a:pt x="4225" y="2505"/>
                    <a:pt x="4233" y="2506"/>
                    <a:pt x="4240" y="2506"/>
                  </a:cubicBezTo>
                  <a:cubicBezTo>
                    <a:pt x="4256" y="2506"/>
                    <a:pt x="4269" y="2498"/>
                    <a:pt x="4277" y="2485"/>
                  </a:cubicBezTo>
                  <a:cubicBezTo>
                    <a:pt x="4289" y="2465"/>
                    <a:pt x="4282" y="2439"/>
                    <a:pt x="4261" y="2427"/>
                  </a:cubicBezTo>
                  <a:lnTo>
                    <a:pt x="3813" y="2167"/>
                  </a:lnTo>
                  <a:cubicBezTo>
                    <a:pt x="3806" y="2164"/>
                    <a:pt x="3799" y="2162"/>
                    <a:pt x="3792" y="2162"/>
                  </a:cubicBezTo>
                  <a:close/>
                  <a:moveTo>
                    <a:pt x="4540" y="2594"/>
                  </a:moveTo>
                  <a:cubicBezTo>
                    <a:pt x="4525" y="2594"/>
                    <a:pt x="4511" y="2602"/>
                    <a:pt x="4502" y="2615"/>
                  </a:cubicBezTo>
                  <a:cubicBezTo>
                    <a:pt x="4491" y="2636"/>
                    <a:pt x="4498" y="2662"/>
                    <a:pt x="4518" y="2674"/>
                  </a:cubicBezTo>
                  <a:lnTo>
                    <a:pt x="4967" y="2933"/>
                  </a:lnTo>
                  <a:cubicBezTo>
                    <a:pt x="4974" y="2937"/>
                    <a:pt x="4982" y="2939"/>
                    <a:pt x="4989" y="2939"/>
                  </a:cubicBezTo>
                  <a:cubicBezTo>
                    <a:pt x="5003" y="2939"/>
                    <a:pt x="5018" y="2931"/>
                    <a:pt x="5026" y="2917"/>
                  </a:cubicBezTo>
                  <a:cubicBezTo>
                    <a:pt x="5037" y="2897"/>
                    <a:pt x="5030" y="2871"/>
                    <a:pt x="5010" y="2859"/>
                  </a:cubicBezTo>
                  <a:lnTo>
                    <a:pt x="4561" y="2600"/>
                  </a:lnTo>
                  <a:cubicBezTo>
                    <a:pt x="4554" y="2596"/>
                    <a:pt x="4547" y="2594"/>
                    <a:pt x="4540" y="2594"/>
                  </a:cubicBezTo>
                  <a:close/>
                  <a:moveTo>
                    <a:pt x="5289" y="3027"/>
                  </a:moveTo>
                  <a:cubicBezTo>
                    <a:pt x="5274" y="3027"/>
                    <a:pt x="5259" y="3034"/>
                    <a:pt x="5251" y="3048"/>
                  </a:cubicBezTo>
                  <a:cubicBezTo>
                    <a:pt x="5240" y="3068"/>
                    <a:pt x="5247" y="3094"/>
                    <a:pt x="5267" y="3106"/>
                  </a:cubicBezTo>
                  <a:lnTo>
                    <a:pt x="5716" y="3365"/>
                  </a:lnTo>
                  <a:cubicBezTo>
                    <a:pt x="5723" y="3369"/>
                    <a:pt x="5730" y="3371"/>
                    <a:pt x="5738" y="3371"/>
                  </a:cubicBezTo>
                  <a:cubicBezTo>
                    <a:pt x="5752" y="3371"/>
                    <a:pt x="5767" y="3363"/>
                    <a:pt x="5775" y="3350"/>
                  </a:cubicBezTo>
                  <a:cubicBezTo>
                    <a:pt x="5786" y="3329"/>
                    <a:pt x="5779" y="3303"/>
                    <a:pt x="5759" y="3291"/>
                  </a:cubicBezTo>
                  <a:lnTo>
                    <a:pt x="5310" y="3032"/>
                  </a:lnTo>
                  <a:cubicBezTo>
                    <a:pt x="5303" y="3028"/>
                    <a:pt x="5296" y="3027"/>
                    <a:pt x="5289" y="3027"/>
                  </a:cubicBezTo>
                  <a:close/>
                  <a:moveTo>
                    <a:pt x="6037" y="3458"/>
                  </a:moveTo>
                  <a:cubicBezTo>
                    <a:pt x="6022" y="3458"/>
                    <a:pt x="6007" y="3466"/>
                    <a:pt x="6000" y="3480"/>
                  </a:cubicBezTo>
                  <a:cubicBezTo>
                    <a:pt x="5988" y="3500"/>
                    <a:pt x="5995" y="3526"/>
                    <a:pt x="6016" y="3538"/>
                  </a:cubicBezTo>
                  <a:lnTo>
                    <a:pt x="6465" y="3798"/>
                  </a:lnTo>
                  <a:cubicBezTo>
                    <a:pt x="6472" y="3801"/>
                    <a:pt x="6478" y="3803"/>
                    <a:pt x="6486" y="3803"/>
                  </a:cubicBezTo>
                  <a:cubicBezTo>
                    <a:pt x="6501" y="3803"/>
                    <a:pt x="6515" y="3796"/>
                    <a:pt x="6522" y="3782"/>
                  </a:cubicBezTo>
                  <a:cubicBezTo>
                    <a:pt x="6535" y="3762"/>
                    <a:pt x="6528" y="3735"/>
                    <a:pt x="6507" y="3723"/>
                  </a:cubicBezTo>
                  <a:lnTo>
                    <a:pt x="6058" y="3464"/>
                  </a:lnTo>
                  <a:cubicBezTo>
                    <a:pt x="6052" y="3460"/>
                    <a:pt x="6044" y="3458"/>
                    <a:pt x="6037" y="3458"/>
                  </a:cubicBezTo>
                  <a:close/>
                  <a:moveTo>
                    <a:pt x="6785" y="3890"/>
                  </a:moveTo>
                  <a:cubicBezTo>
                    <a:pt x="6771" y="3890"/>
                    <a:pt x="6756" y="3898"/>
                    <a:pt x="6749" y="3911"/>
                  </a:cubicBezTo>
                  <a:cubicBezTo>
                    <a:pt x="6736" y="3932"/>
                    <a:pt x="6743" y="3959"/>
                    <a:pt x="6763" y="3970"/>
                  </a:cubicBezTo>
                  <a:lnTo>
                    <a:pt x="7213" y="4229"/>
                  </a:lnTo>
                  <a:cubicBezTo>
                    <a:pt x="7219" y="4234"/>
                    <a:pt x="7227" y="4235"/>
                    <a:pt x="7234" y="4235"/>
                  </a:cubicBezTo>
                  <a:cubicBezTo>
                    <a:pt x="7249" y="4235"/>
                    <a:pt x="7263" y="4228"/>
                    <a:pt x="7271" y="4213"/>
                  </a:cubicBezTo>
                  <a:cubicBezTo>
                    <a:pt x="7282" y="4193"/>
                    <a:pt x="7276" y="4167"/>
                    <a:pt x="7255" y="4155"/>
                  </a:cubicBezTo>
                  <a:lnTo>
                    <a:pt x="6806" y="3896"/>
                  </a:lnTo>
                  <a:cubicBezTo>
                    <a:pt x="6800" y="3892"/>
                    <a:pt x="6792" y="3890"/>
                    <a:pt x="6785" y="3890"/>
                  </a:cubicBezTo>
                  <a:close/>
                  <a:moveTo>
                    <a:pt x="7534" y="4323"/>
                  </a:moveTo>
                  <a:cubicBezTo>
                    <a:pt x="7519" y="4323"/>
                    <a:pt x="7505" y="4330"/>
                    <a:pt x="7496" y="4344"/>
                  </a:cubicBezTo>
                  <a:cubicBezTo>
                    <a:pt x="7485" y="4364"/>
                    <a:pt x="7492" y="4390"/>
                    <a:pt x="7512" y="4402"/>
                  </a:cubicBezTo>
                  <a:lnTo>
                    <a:pt x="7961" y="4661"/>
                  </a:lnTo>
                  <a:cubicBezTo>
                    <a:pt x="7968" y="4666"/>
                    <a:pt x="7975" y="4667"/>
                    <a:pt x="7983" y="4667"/>
                  </a:cubicBezTo>
                  <a:cubicBezTo>
                    <a:pt x="7998" y="4667"/>
                    <a:pt x="8012" y="4659"/>
                    <a:pt x="8020" y="4646"/>
                  </a:cubicBezTo>
                  <a:cubicBezTo>
                    <a:pt x="8031" y="4625"/>
                    <a:pt x="8025" y="4600"/>
                    <a:pt x="8004" y="4587"/>
                  </a:cubicBezTo>
                  <a:lnTo>
                    <a:pt x="7555" y="4328"/>
                  </a:lnTo>
                  <a:cubicBezTo>
                    <a:pt x="7548" y="4324"/>
                    <a:pt x="7541" y="4323"/>
                    <a:pt x="7534" y="4323"/>
                  </a:cubicBezTo>
                  <a:close/>
                  <a:moveTo>
                    <a:pt x="8283" y="4755"/>
                  </a:moveTo>
                  <a:cubicBezTo>
                    <a:pt x="8268" y="4755"/>
                    <a:pt x="8253" y="4763"/>
                    <a:pt x="8245" y="4776"/>
                  </a:cubicBezTo>
                  <a:cubicBezTo>
                    <a:pt x="8233" y="4797"/>
                    <a:pt x="8241" y="4822"/>
                    <a:pt x="8261" y="4835"/>
                  </a:cubicBezTo>
                  <a:lnTo>
                    <a:pt x="8710" y="5094"/>
                  </a:lnTo>
                  <a:cubicBezTo>
                    <a:pt x="8717" y="5097"/>
                    <a:pt x="8724" y="5099"/>
                    <a:pt x="8732" y="5099"/>
                  </a:cubicBezTo>
                  <a:cubicBezTo>
                    <a:pt x="8746" y="5099"/>
                    <a:pt x="8760" y="5092"/>
                    <a:pt x="8768" y="5078"/>
                  </a:cubicBezTo>
                  <a:cubicBezTo>
                    <a:pt x="8780" y="5058"/>
                    <a:pt x="8773" y="5032"/>
                    <a:pt x="8752" y="5020"/>
                  </a:cubicBezTo>
                  <a:lnTo>
                    <a:pt x="8304" y="4761"/>
                  </a:lnTo>
                  <a:cubicBezTo>
                    <a:pt x="8297" y="4757"/>
                    <a:pt x="8290" y="4755"/>
                    <a:pt x="8283" y="4755"/>
                  </a:cubicBezTo>
                  <a:close/>
                  <a:moveTo>
                    <a:pt x="9031" y="5188"/>
                  </a:moveTo>
                  <a:cubicBezTo>
                    <a:pt x="9016" y="5188"/>
                    <a:pt x="9002" y="5195"/>
                    <a:pt x="8994" y="5209"/>
                  </a:cubicBezTo>
                  <a:cubicBezTo>
                    <a:pt x="8982" y="5229"/>
                    <a:pt x="8988" y="5255"/>
                    <a:pt x="9010" y="5267"/>
                  </a:cubicBezTo>
                  <a:lnTo>
                    <a:pt x="9458" y="5526"/>
                  </a:lnTo>
                  <a:cubicBezTo>
                    <a:pt x="9465" y="5530"/>
                    <a:pt x="9473" y="5532"/>
                    <a:pt x="9479" y="5532"/>
                  </a:cubicBezTo>
                  <a:cubicBezTo>
                    <a:pt x="9494" y="5532"/>
                    <a:pt x="9509" y="5524"/>
                    <a:pt x="9517" y="5510"/>
                  </a:cubicBezTo>
                  <a:cubicBezTo>
                    <a:pt x="9529" y="5490"/>
                    <a:pt x="9521" y="5463"/>
                    <a:pt x="9501" y="5452"/>
                  </a:cubicBezTo>
                  <a:lnTo>
                    <a:pt x="9052" y="5193"/>
                  </a:lnTo>
                  <a:cubicBezTo>
                    <a:pt x="9045" y="5189"/>
                    <a:pt x="9038" y="5188"/>
                    <a:pt x="9031" y="5188"/>
                  </a:cubicBezTo>
                  <a:close/>
                  <a:moveTo>
                    <a:pt x="9779" y="5619"/>
                  </a:moveTo>
                  <a:cubicBezTo>
                    <a:pt x="9765" y="5619"/>
                    <a:pt x="9750" y="5626"/>
                    <a:pt x="9742" y="5640"/>
                  </a:cubicBezTo>
                  <a:cubicBezTo>
                    <a:pt x="9731" y="5660"/>
                    <a:pt x="9737" y="5687"/>
                    <a:pt x="9758" y="5699"/>
                  </a:cubicBezTo>
                  <a:lnTo>
                    <a:pt x="10207" y="5958"/>
                  </a:lnTo>
                  <a:cubicBezTo>
                    <a:pt x="10214" y="5962"/>
                    <a:pt x="10220" y="5963"/>
                    <a:pt x="10228" y="5963"/>
                  </a:cubicBezTo>
                  <a:cubicBezTo>
                    <a:pt x="10243" y="5963"/>
                    <a:pt x="10258" y="5956"/>
                    <a:pt x="10265" y="5943"/>
                  </a:cubicBezTo>
                  <a:cubicBezTo>
                    <a:pt x="10277" y="5921"/>
                    <a:pt x="10270" y="5896"/>
                    <a:pt x="10250" y="5884"/>
                  </a:cubicBezTo>
                  <a:lnTo>
                    <a:pt x="9800" y="5624"/>
                  </a:lnTo>
                  <a:cubicBezTo>
                    <a:pt x="9794" y="5621"/>
                    <a:pt x="9787" y="5619"/>
                    <a:pt x="9779" y="5619"/>
                  </a:cubicBezTo>
                  <a:close/>
                  <a:moveTo>
                    <a:pt x="10528" y="6051"/>
                  </a:moveTo>
                  <a:cubicBezTo>
                    <a:pt x="10513" y="6051"/>
                    <a:pt x="10499" y="6059"/>
                    <a:pt x="10491" y="6072"/>
                  </a:cubicBezTo>
                  <a:cubicBezTo>
                    <a:pt x="10479" y="6093"/>
                    <a:pt x="10486" y="6120"/>
                    <a:pt x="10506" y="6131"/>
                  </a:cubicBezTo>
                  <a:lnTo>
                    <a:pt x="10956" y="6390"/>
                  </a:lnTo>
                  <a:cubicBezTo>
                    <a:pt x="10962" y="6394"/>
                    <a:pt x="10969" y="6396"/>
                    <a:pt x="10977" y="6396"/>
                  </a:cubicBezTo>
                  <a:cubicBezTo>
                    <a:pt x="10992" y="6396"/>
                    <a:pt x="11006" y="6388"/>
                    <a:pt x="11013" y="6374"/>
                  </a:cubicBezTo>
                  <a:cubicBezTo>
                    <a:pt x="11025" y="6354"/>
                    <a:pt x="11019" y="6328"/>
                    <a:pt x="10998" y="6317"/>
                  </a:cubicBezTo>
                  <a:lnTo>
                    <a:pt x="10549" y="6057"/>
                  </a:lnTo>
                  <a:cubicBezTo>
                    <a:pt x="10543" y="6053"/>
                    <a:pt x="10535" y="6051"/>
                    <a:pt x="10528" y="6051"/>
                  </a:cubicBezTo>
                  <a:close/>
                  <a:moveTo>
                    <a:pt x="11276" y="6484"/>
                  </a:moveTo>
                  <a:cubicBezTo>
                    <a:pt x="11261" y="6484"/>
                    <a:pt x="11247" y="6491"/>
                    <a:pt x="11239" y="6505"/>
                  </a:cubicBezTo>
                  <a:cubicBezTo>
                    <a:pt x="11227" y="6525"/>
                    <a:pt x="11234" y="6551"/>
                    <a:pt x="11254" y="6563"/>
                  </a:cubicBezTo>
                  <a:lnTo>
                    <a:pt x="11703" y="6822"/>
                  </a:lnTo>
                  <a:cubicBezTo>
                    <a:pt x="11710" y="6826"/>
                    <a:pt x="11718" y="6828"/>
                    <a:pt x="11725" y="6828"/>
                  </a:cubicBezTo>
                  <a:cubicBezTo>
                    <a:pt x="11739" y="6828"/>
                    <a:pt x="11754" y="6820"/>
                    <a:pt x="11762" y="6807"/>
                  </a:cubicBezTo>
                  <a:cubicBezTo>
                    <a:pt x="11774" y="6786"/>
                    <a:pt x="11766" y="6760"/>
                    <a:pt x="11746" y="6748"/>
                  </a:cubicBezTo>
                  <a:lnTo>
                    <a:pt x="11297" y="6489"/>
                  </a:lnTo>
                  <a:cubicBezTo>
                    <a:pt x="11290" y="6485"/>
                    <a:pt x="11283" y="6484"/>
                    <a:pt x="11276" y="64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-3260605" y="4537871"/>
              <a:ext cx="575227" cy="333931"/>
            </a:xfrm>
            <a:custGeom>
              <a:avLst/>
              <a:gdLst/>
              <a:ahLst/>
              <a:cxnLst/>
              <a:rect l="l" t="t" r="r" b="b"/>
              <a:pathLst>
                <a:path w="9395" h="5454" extrusionOk="0">
                  <a:moveTo>
                    <a:pt x="9345" y="1"/>
                  </a:moveTo>
                  <a:cubicBezTo>
                    <a:pt x="9338" y="1"/>
                    <a:pt x="9331" y="2"/>
                    <a:pt x="9324" y="6"/>
                  </a:cubicBezTo>
                  <a:lnTo>
                    <a:pt x="8882" y="262"/>
                  </a:lnTo>
                  <a:cubicBezTo>
                    <a:pt x="8861" y="273"/>
                    <a:pt x="8855" y="299"/>
                    <a:pt x="8866" y="321"/>
                  </a:cubicBezTo>
                  <a:cubicBezTo>
                    <a:pt x="8874" y="334"/>
                    <a:pt x="8888" y="342"/>
                    <a:pt x="8903" y="342"/>
                  </a:cubicBezTo>
                  <a:cubicBezTo>
                    <a:pt x="8911" y="342"/>
                    <a:pt x="8918" y="340"/>
                    <a:pt x="8925" y="335"/>
                  </a:cubicBezTo>
                  <a:lnTo>
                    <a:pt x="9367" y="81"/>
                  </a:lnTo>
                  <a:cubicBezTo>
                    <a:pt x="9387" y="68"/>
                    <a:pt x="9394" y="43"/>
                    <a:pt x="9383" y="22"/>
                  </a:cubicBezTo>
                  <a:cubicBezTo>
                    <a:pt x="9375" y="9"/>
                    <a:pt x="9361" y="1"/>
                    <a:pt x="9345" y="1"/>
                  </a:cubicBezTo>
                  <a:close/>
                  <a:moveTo>
                    <a:pt x="8608" y="427"/>
                  </a:moveTo>
                  <a:cubicBezTo>
                    <a:pt x="8601" y="427"/>
                    <a:pt x="8593" y="428"/>
                    <a:pt x="8587" y="432"/>
                  </a:cubicBezTo>
                  <a:lnTo>
                    <a:pt x="8144" y="688"/>
                  </a:lnTo>
                  <a:cubicBezTo>
                    <a:pt x="8124" y="700"/>
                    <a:pt x="8116" y="726"/>
                    <a:pt x="8128" y="746"/>
                  </a:cubicBezTo>
                  <a:cubicBezTo>
                    <a:pt x="8136" y="760"/>
                    <a:pt x="8151" y="768"/>
                    <a:pt x="8166" y="768"/>
                  </a:cubicBezTo>
                  <a:cubicBezTo>
                    <a:pt x="8172" y="768"/>
                    <a:pt x="8180" y="765"/>
                    <a:pt x="8187" y="762"/>
                  </a:cubicBezTo>
                  <a:lnTo>
                    <a:pt x="8630" y="506"/>
                  </a:lnTo>
                  <a:cubicBezTo>
                    <a:pt x="8650" y="494"/>
                    <a:pt x="8657" y="468"/>
                    <a:pt x="8645" y="448"/>
                  </a:cubicBezTo>
                  <a:cubicBezTo>
                    <a:pt x="8637" y="434"/>
                    <a:pt x="8622" y="427"/>
                    <a:pt x="8608" y="427"/>
                  </a:cubicBezTo>
                  <a:close/>
                  <a:moveTo>
                    <a:pt x="7870" y="852"/>
                  </a:moveTo>
                  <a:cubicBezTo>
                    <a:pt x="7863" y="852"/>
                    <a:pt x="7856" y="854"/>
                    <a:pt x="7849" y="858"/>
                  </a:cubicBezTo>
                  <a:lnTo>
                    <a:pt x="7407" y="1113"/>
                  </a:lnTo>
                  <a:cubicBezTo>
                    <a:pt x="7386" y="1126"/>
                    <a:pt x="7378" y="1152"/>
                    <a:pt x="7391" y="1172"/>
                  </a:cubicBezTo>
                  <a:cubicBezTo>
                    <a:pt x="7399" y="1185"/>
                    <a:pt x="7413" y="1193"/>
                    <a:pt x="7428" y="1193"/>
                  </a:cubicBezTo>
                  <a:cubicBezTo>
                    <a:pt x="7435" y="1193"/>
                    <a:pt x="7443" y="1192"/>
                    <a:pt x="7449" y="1188"/>
                  </a:cubicBezTo>
                  <a:lnTo>
                    <a:pt x="7892" y="932"/>
                  </a:lnTo>
                  <a:cubicBezTo>
                    <a:pt x="7912" y="921"/>
                    <a:pt x="7919" y="894"/>
                    <a:pt x="7908" y="874"/>
                  </a:cubicBezTo>
                  <a:cubicBezTo>
                    <a:pt x="7899" y="860"/>
                    <a:pt x="7885" y="852"/>
                    <a:pt x="7870" y="852"/>
                  </a:cubicBezTo>
                  <a:close/>
                  <a:moveTo>
                    <a:pt x="7133" y="1278"/>
                  </a:moveTo>
                  <a:cubicBezTo>
                    <a:pt x="7126" y="1278"/>
                    <a:pt x="7118" y="1280"/>
                    <a:pt x="7112" y="1285"/>
                  </a:cubicBezTo>
                  <a:lnTo>
                    <a:pt x="6668" y="1540"/>
                  </a:lnTo>
                  <a:cubicBezTo>
                    <a:pt x="6648" y="1551"/>
                    <a:pt x="6641" y="1577"/>
                    <a:pt x="6653" y="1598"/>
                  </a:cubicBezTo>
                  <a:cubicBezTo>
                    <a:pt x="6661" y="1612"/>
                    <a:pt x="6675" y="1619"/>
                    <a:pt x="6689" y="1619"/>
                  </a:cubicBezTo>
                  <a:cubicBezTo>
                    <a:pt x="6697" y="1619"/>
                    <a:pt x="6704" y="1618"/>
                    <a:pt x="6711" y="1613"/>
                  </a:cubicBezTo>
                  <a:lnTo>
                    <a:pt x="7153" y="1359"/>
                  </a:lnTo>
                  <a:cubicBezTo>
                    <a:pt x="7175" y="1346"/>
                    <a:pt x="7181" y="1321"/>
                    <a:pt x="7169" y="1300"/>
                  </a:cubicBezTo>
                  <a:cubicBezTo>
                    <a:pt x="7162" y="1286"/>
                    <a:pt x="7148" y="1278"/>
                    <a:pt x="7133" y="1278"/>
                  </a:cubicBezTo>
                  <a:close/>
                  <a:moveTo>
                    <a:pt x="6394" y="1705"/>
                  </a:moveTo>
                  <a:cubicBezTo>
                    <a:pt x="6387" y="1705"/>
                    <a:pt x="6379" y="1707"/>
                    <a:pt x="6373" y="1710"/>
                  </a:cubicBezTo>
                  <a:lnTo>
                    <a:pt x="5930" y="1966"/>
                  </a:lnTo>
                  <a:cubicBezTo>
                    <a:pt x="5910" y="1977"/>
                    <a:pt x="5903" y="2004"/>
                    <a:pt x="5915" y="2024"/>
                  </a:cubicBezTo>
                  <a:cubicBezTo>
                    <a:pt x="5922" y="2038"/>
                    <a:pt x="5937" y="2046"/>
                    <a:pt x="5952" y="2046"/>
                  </a:cubicBezTo>
                  <a:cubicBezTo>
                    <a:pt x="5960" y="2046"/>
                    <a:pt x="5966" y="2044"/>
                    <a:pt x="5973" y="2040"/>
                  </a:cubicBezTo>
                  <a:lnTo>
                    <a:pt x="6416" y="1785"/>
                  </a:lnTo>
                  <a:cubicBezTo>
                    <a:pt x="6436" y="1772"/>
                    <a:pt x="6444" y="1746"/>
                    <a:pt x="6431" y="1726"/>
                  </a:cubicBezTo>
                  <a:cubicBezTo>
                    <a:pt x="6424" y="1712"/>
                    <a:pt x="6409" y="1705"/>
                    <a:pt x="6394" y="1705"/>
                  </a:cubicBezTo>
                  <a:close/>
                  <a:moveTo>
                    <a:pt x="5656" y="2130"/>
                  </a:moveTo>
                  <a:cubicBezTo>
                    <a:pt x="5649" y="2130"/>
                    <a:pt x="5642" y="2132"/>
                    <a:pt x="5635" y="2136"/>
                  </a:cubicBezTo>
                  <a:lnTo>
                    <a:pt x="5193" y="2391"/>
                  </a:lnTo>
                  <a:cubicBezTo>
                    <a:pt x="5173" y="2404"/>
                    <a:pt x="5166" y="2430"/>
                    <a:pt x="5177" y="2450"/>
                  </a:cubicBezTo>
                  <a:cubicBezTo>
                    <a:pt x="5185" y="2464"/>
                    <a:pt x="5200" y="2471"/>
                    <a:pt x="5214" y="2471"/>
                  </a:cubicBezTo>
                  <a:cubicBezTo>
                    <a:pt x="5221" y="2471"/>
                    <a:pt x="5229" y="2469"/>
                    <a:pt x="5236" y="2466"/>
                  </a:cubicBezTo>
                  <a:lnTo>
                    <a:pt x="5678" y="2210"/>
                  </a:lnTo>
                  <a:cubicBezTo>
                    <a:pt x="5698" y="2199"/>
                    <a:pt x="5705" y="2172"/>
                    <a:pt x="5694" y="2152"/>
                  </a:cubicBezTo>
                  <a:cubicBezTo>
                    <a:pt x="5686" y="2138"/>
                    <a:pt x="5671" y="2130"/>
                    <a:pt x="5656" y="2130"/>
                  </a:cubicBezTo>
                  <a:close/>
                  <a:moveTo>
                    <a:pt x="4920" y="2556"/>
                  </a:moveTo>
                  <a:cubicBezTo>
                    <a:pt x="4912" y="2556"/>
                    <a:pt x="4905" y="2558"/>
                    <a:pt x="4898" y="2563"/>
                  </a:cubicBezTo>
                  <a:lnTo>
                    <a:pt x="4455" y="2818"/>
                  </a:lnTo>
                  <a:cubicBezTo>
                    <a:pt x="4435" y="2830"/>
                    <a:pt x="4427" y="2855"/>
                    <a:pt x="4439" y="2876"/>
                  </a:cubicBezTo>
                  <a:cubicBezTo>
                    <a:pt x="4447" y="2890"/>
                    <a:pt x="4462" y="2897"/>
                    <a:pt x="4477" y="2897"/>
                  </a:cubicBezTo>
                  <a:cubicBezTo>
                    <a:pt x="4483" y="2897"/>
                    <a:pt x="4491" y="2896"/>
                    <a:pt x="4498" y="2891"/>
                  </a:cubicBezTo>
                  <a:lnTo>
                    <a:pt x="4941" y="2636"/>
                  </a:lnTo>
                  <a:cubicBezTo>
                    <a:pt x="4961" y="2625"/>
                    <a:pt x="4968" y="2599"/>
                    <a:pt x="4956" y="2577"/>
                  </a:cubicBezTo>
                  <a:cubicBezTo>
                    <a:pt x="4948" y="2564"/>
                    <a:pt x="4934" y="2556"/>
                    <a:pt x="4920" y="2556"/>
                  </a:cubicBezTo>
                  <a:close/>
                  <a:moveTo>
                    <a:pt x="4181" y="2983"/>
                  </a:moveTo>
                  <a:cubicBezTo>
                    <a:pt x="4174" y="2983"/>
                    <a:pt x="4167" y="2985"/>
                    <a:pt x="4160" y="2988"/>
                  </a:cubicBezTo>
                  <a:lnTo>
                    <a:pt x="3718" y="3244"/>
                  </a:lnTo>
                  <a:cubicBezTo>
                    <a:pt x="3696" y="3255"/>
                    <a:pt x="3690" y="3282"/>
                    <a:pt x="3702" y="3302"/>
                  </a:cubicBezTo>
                  <a:cubicBezTo>
                    <a:pt x="3710" y="3316"/>
                    <a:pt x="3724" y="3324"/>
                    <a:pt x="3739" y="3324"/>
                  </a:cubicBezTo>
                  <a:cubicBezTo>
                    <a:pt x="3746" y="3324"/>
                    <a:pt x="3754" y="3322"/>
                    <a:pt x="3759" y="3318"/>
                  </a:cubicBezTo>
                  <a:lnTo>
                    <a:pt x="4203" y="3063"/>
                  </a:lnTo>
                  <a:cubicBezTo>
                    <a:pt x="4223" y="3050"/>
                    <a:pt x="4230" y="3024"/>
                    <a:pt x="4218" y="3004"/>
                  </a:cubicBezTo>
                  <a:cubicBezTo>
                    <a:pt x="4210" y="2990"/>
                    <a:pt x="4196" y="2983"/>
                    <a:pt x="4181" y="2983"/>
                  </a:cubicBezTo>
                  <a:close/>
                  <a:moveTo>
                    <a:pt x="3444" y="3409"/>
                  </a:moveTo>
                  <a:cubicBezTo>
                    <a:pt x="3436" y="3409"/>
                    <a:pt x="3429" y="3410"/>
                    <a:pt x="3423" y="3414"/>
                  </a:cubicBezTo>
                  <a:lnTo>
                    <a:pt x="2979" y="3670"/>
                  </a:lnTo>
                  <a:cubicBezTo>
                    <a:pt x="2959" y="3681"/>
                    <a:pt x="2952" y="3708"/>
                    <a:pt x="2964" y="3728"/>
                  </a:cubicBezTo>
                  <a:cubicBezTo>
                    <a:pt x="2972" y="3742"/>
                    <a:pt x="2986" y="3750"/>
                    <a:pt x="3000" y="3750"/>
                  </a:cubicBezTo>
                  <a:cubicBezTo>
                    <a:pt x="3008" y="3750"/>
                    <a:pt x="3015" y="3747"/>
                    <a:pt x="3022" y="3744"/>
                  </a:cubicBezTo>
                  <a:lnTo>
                    <a:pt x="3464" y="3488"/>
                  </a:lnTo>
                  <a:cubicBezTo>
                    <a:pt x="3486" y="3476"/>
                    <a:pt x="3492" y="3450"/>
                    <a:pt x="3480" y="3430"/>
                  </a:cubicBezTo>
                  <a:cubicBezTo>
                    <a:pt x="3472" y="3416"/>
                    <a:pt x="3458" y="3409"/>
                    <a:pt x="3444" y="3409"/>
                  </a:cubicBezTo>
                  <a:close/>
                  <a:moveTo>
                    <a:pt x="2705" y="3834"/>
                  </a:moveTo>
                  <a:cubicBezTo>
                    <a:pt x="2698" y="3834"/>
                    <a:pt x="2691" y="3836"/>
                    <a:pt x="2684" y="3840"/>
                  </a:cubicBezTo>
                  <a:lnTo>
                    <a:pt x="2241" y="4095"/>
                  </a:lnTo>
                  <a:cubicBezTo>
                    <a:pt x="2221" y="4108"/>
                    <a:pt x="2214" y="4133"/>
                    <a:pt x="2226" y="4154"/>
                  </a:cubicBezTo>
                  <a:cubicBezTo>
                    <a:pt x="2234" y="4167"/>
                    <a:pt x="2248" y="4175"/>
                    <a:pt x="2263" y="4175"/>
                  </a:cubicBezTo>
                  <a:cubicBezTo>
                    <a:pt x="2271" y="4175"/>
                    <a:pt x="2277" y="4174"/>
                    <a:pt x="2284" y="4170"/>
                  </a:cubicBezTo>
                  <a:lnTo>
                    <a:pt x="2727" y="3914"/>
                  </a:lnTo>
                  <a:cubicBezTo>
                    <a:pt x="2747" y="3903"/>
                    <a:pt x="2755" y="3876"/>
                    <a:pt x="2742" y="3855"/>
                  </a:cubicBezTo>
                  <a:cubicBezTo>
                    <a:pt x="2735" y="3842"/>
                    <a:pt x="2720" y="3834"/>
                    <a:pt x="2705" y="3834"/>
                  </a:cubicBezTo>
                  <a:close/>
                  <a:moveTo>
                    <a:pt x="1967" y="4260"/>
                  </a:moveTo>
                  <a:cubicBezTo>
                    <a:pt x="1960" y="4260"/>
                    <a:pt x="1953" y="4262"/>
                    <a:pt x="1946" y="4266"/>
                  </a:cubicBezTo>
                  <a:lnTo>
                    <a:pt x="1504" y="4522"/>
                  </a:lnTo>
                  <a:cubicBezTo>
                    <a:pt x="1484" y="4533"/>
                    <a:pt x="1476" y="4559"/>
                    <a:pt x="1488" y="4581"/>
                  </a:cubicBezTo>
                  <a:cubicBezTo>
                    <a:pt x="1496" y="4594"/>
                    <a:pt x="1511" y="4602"/>
                    <a:pt x="1525" y="4602"/>
                  </a:cubicBezTo>
                  <a:cubicBezTo>
                    <a:pt x="1532" y="4602"/>
                    <a:pt x="1540" y="4600"/>
                    <a:pt x="1547" y="4596"/>
                  </a:cubicBezTo>
                  <a:lnTo>
                    <a:pt x="1989" y="4341"/>
                  </a:lnTo>
                  <a:cubicBezTo>
                    <a:pt x="2009" y="4328"/>
                    <a:pt x="2016" y="4302"/>
                    <a:pt x="2005" y="4282"/>
                  </a:cubicBezTo>
                  <a:cubicBezTo>
                    <a:pt x="1997" y="4268"/>
                    <a:pt x="1982" y="4260"/>
                    <a:pt x="1967" y="4260"/>
                  </a:cubicBezTo>
                  <a:close/>
                  <a:moveTo>
                    <a:pt x="1230" y="4687"/>
                  </a:moveTo>
                  <a:cubicBezTo>
                    <a:pt x="1223" y="4687"/>
                    <a:pt x="1215" y="4688"/>
                    <a:pt x="1209" y="4692"/>
                  </a:cubicBezTo>
                  <a:lnTo>
                    <a:pt x="766" y="4948"/>
                  </a:lnTo>
                  <a:cubicBezTo>
                    <a:pt x="746" y="4959"/>
                    <a:pt x="738" y="4986"/>
                    <a:pt x="751" y="5006"/>
                  </a:cubicBezTo>
                  <a:cubicBezTo>
                    <a:pt x="758" y="5020"/>
                    <a:pt x="773" y="5028"/>
                    <a:pt x="788" y="5028"/>
                  </a:cubicBezTo>
                  <a:cubicBezTo>
                    <a:pt x="794" y="5028"/>
                    <a:pt x="802" y="5025"/>
                    <a:pt x="809" y="5022"/>
                  </a:cubicBezTo>
                  <a:lnTo>
                    <a:pt x="1252" y="4766"/>
                  </a:lnTo>
                  <a:cubicBezTo>
                    <a:pt x="1272" y="4754"/>
                    <a:pt x="1279" y="4728"/>
                    <a:pt x="1267" y="4708"/>
                  </a:cubicBezTo>
                  <a:cubicBezTo>
                    <a:pt x="1259" y="4694"/>
                    <a:pt x="1245" y="4687"/>
                    <a:pt x="1230" y="4687"/>
                  </a:cubicBezTo>
                  <a:close/>
                  <a:moveTo>
                    <a:pt x="492" y="5112"/>
                  </a:moveTo>
                  <a:cubicBezTo>
                    <a:pt x="485" y="5112"/>
                    <a:pt x="477" y="5114"/>
                    <a:pt x="471" y="5118"/>
                  </a:cubicBezTo>
                  <a:lnTo>
                    <a:pt x="29" y="5373"/>
                  </a:lnTo>
                  <a:cubicBezTo>
                    <a:pt x="7" y="5386"/>
                    <a:pt x="1" y="5412"/>
                    <a:pt x="13" y="5432"/>
                  </a:cubicBezTo>
                  <a:cubicBezTo>
                    <a:pt x="21" y="5445"/>
                    <a:pt x="35" y="5453"/>
                    <a:pt x="50" y="5453"/>
                  </a:cubicBezTo>
                  <a:cubicBezTo>
                    <a:pt x="57" y="5453"/>
                    <a:pt x="65" y="5452"/>
                    <a:pt x="70" y="5448"/>
                  </a:cubicBezTo>
                  <a:lnTo>
                    <a:pt x="513" y="5192"/>
                  </a:lnTo>
                  <a:cubicBezTo>
                    <a:pt x="534" y="5181"/>
                    <a:pt x="541" y="5154"/>
                    <a:pt x="529" y="5133"/>
                  </a:cubicBezTo>
                  <a:cubicBezTo>
                    <a:pt x="521" y="5120"/>
                    <a:pt x="506" y="5112"/>
                    <a:pt x="492" y="51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5" name="Google Shape;2645;p56"/>
            <p:cNvSpPr/>
            <p:nvPr/>
          </p:nvSpPr>
          <p:spPr>
            <a:xfrm>
              <a:off x="-2673341" y="4519566"/>
              <a:ext cx="19654" cy="131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2" y="1"/>
                  </a:moveTo>
                  <a:cubicBezTo>
                    <a:pt x="264" y="1"/>
                    <a:pt x="256" y="3"/>
                    <a:pt x="249" y="7"/>
                  </a:cubicBezTo>
                  <a:lnTo>
                    <a:pt x="27" y="135"/>
                  </a:lnTo>
                  <a:cubicBezTo>
                    <a:pt x="7" y="147"/>
                    <a:pt x="0" y="173"/>
                    <a:pt x="12" y="193"/>
                  </a:cubicBezTo>
                  <a:cubicBezTo>
                    <a:pt x="19" y="208"/>
                    <a:pt x="34" y="214"/>
                    <a:pt x="49" y="214"/>
                  </a:cubicBezTo>
                  <a:cubicBezTo>
                    <a:pt x="57" y="214"/>
                    <a:pt x="63" y="213"/>
                    <a:pt x="70" y="209"/>
                  </a:cubicBezTo>
                  <a:lnTo>
                    <a:pt x="292" y="80"/>
                  </a:lnTo>
                  <a:cubicBezTo>
                    <a:pt x="312" y="69"/>
                    <a:pt x="320" y="43"/>
                    <a:pt x="308" y="23"/>
                  </a:cubicBezTo>
                  <a:cubicBezTo>
                    <a:pt x="300" y="9"/>
                    <a:pt x="286" y="1"/>
                    <a:pt x="27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6" name="Google Shape;2646;p56"/>
            <p:cNvSpPr/>
            <p:nvPr/>
          </p:nvSpPr>
          <p:spPr>
            <a:xfrm>
              <a:off x="-3395237" y="3455866"/>
              <a:ext cx="19654" cy="13103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271" y="1"/>
                  </a:moveTo>
                  <a:cubicBezTo>
                    <a:pt x="264" y="1"/>
                    <a:pt x="257" y="2"/>
                    <a:pt x="250" y="6"/>
                  </a:cubicBezTo>
                  <a:lnTo>
                    <a:pt x="27" y="133"/>
                  </a:lnTo>
                  <a:cubicBezTo>
                    <a:pt x="7" y="145"/>
                    <a:pt x="0" y="170"/>
                    <a:pt x="12" y="191"/>
                  </a:cubicBezTo>
                  <a:cubicBezTo>
                    <a:pt x="20" y="205"/>
                    <a:pt x="34" y="213"/>
                    <a:pt x="49" y="213"/>
                  </a:cubicBezTo>
                  <a:cubicBezTo>
                    <a:pt x="56" y="213"/>
                    <a:pt x="63" y="211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2"/>
                  </a:cubicBezTo>
                  <a:cubicBezTo>
                    <a:pt x="300" y="8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-3362666" y="3184890"/>
              <a:ext cx="461773" cy="265480"/>
            </a:xfrm>
            <a:custGeom>
              <a:avLst/>
              <a:gdLst/>
              <a:ahLst/>
              <a:cxnLst/>
              <a:rect l="l" t="t" r="r" b="b"/>
              <a:pathLst>
                <a:path w="7542" h="4336" extrusionOk="0">
                  <a:moveTo>
                    <a:pt x="7492" y="0"/>
                  </a:moveTo>
                  <a:cubicBezTo>
                    <a:pt x="7485" y="0"/>
                    <a:pt x="7478" y="2"/>
                    <a:pt x="7471" y="6"/>
                  </a:cubicBezTo>
                  <a:lnTo>
                    <a:pt x="7006" y="271"/>
                  </a:lnTo>
                  <a:cubicBezTo>
                    <a:pt x="6985" y="283"/>
                    <a:pt x="6978" y="308"/>
                    <a:pt x="6989" y="330"/>
                  </a:cubicBezTo>
                  <a:cubicBezTo>
                    <a:pt x="6998" y="343"/>
                    <a:pt x="7012" y="351"/>
                    <a:pt x="7026" y="351"/>
                  </a:cubicBezTo>
                  <a:cubicBezTo>
                    <a:pt x="7034" y="351"/>
                    <a:pt x="7041" y="349"/>
                    <a:pt x="7048" y="346"/>
                  </a:cubicBezTo>
                  <a:lnTo>
                    <a:pt x="7513" y="80"/>
                  </a:lnTo>
                  <a:cubicBezTo>
                    <a:pt x="7533" y="69"/>
                    <a:pt x="7541" y="42"/>
                    <a:pt x="7529" y="21"/>
                  </a:cubicBezTo>
                  <a:cubicBezTo>
                    <a:pt x="7521" y="8"/>
                    <a:pt x="7507" y="0"/>
                    <a:pt x="7492" y="0"/>
                  </a:cubicBezTo>
                  <a:close/>
                  <a:moveTo>
                    <a:pt x="6717" y="443"/>
                  </a:moveTo>
                  <a:cubicBezTo>
                    <a:pt x="6709" y="443"/>
                    <a:pt x="6702" y="444"/>
                    <a:pt x="6695" y="448"/>
                  </a:cubicBezTo>
                  <a:lnTo>
                    <a:pt x="6230" y="714"/>
                  </a:lnTo>
                  <a:cubicBezTo>
                    <a:pt x="6210" y="725"/>
                    <a:pt x="6203" y="751"/>
                    <a:pt x="6215" y="772"/>
                  </a:cubicBezTo>
                  <a:cubicBezTo>
                    <a:pt x="6222" y="786"/>
                    <a:pt x="6237" y="794"/>
                    <a:pt x="6252" y="794"/>
                  </a:cubicBezTo>
                  <a:cubicBezTo>
                    <a:pt x="6258" y="794"/>
                    <a:pt x="6266" y="791"/>
                    <a:pt x="6273" y="788"/>
                  </a:cubicBezTo>
                  <a:lnTo>
                    <a:pt x="6738" y="522"/>
                  </a:lnTo>
                  <a:cubicBezTo>
                    <a:pt x="6758" y="511"/>
                    <a:pt x="6765" y="484"/>
                    <a:pt x="6754" y="464"/>
                  </a:cubicBezTo>
                  <a:cubicBezTo>
                    <a:pt x="6746" y="450"/>
                    <a:pt x="6732" y="443"/>
                    <a:pt x="6717" y="443"/>
                  </a:cubicBezTo>
                  <a:close/>
                  <a:moveTo>
                    <a:pt x="5942" y="885"/>
                  </a:moveTo>
                  <a:cubicBezTo>
                    <a:pt x="5934" y="885"/>
                    <a:pt x="5927" y="887"/>
                    <a:pt x="5921" y="891"/>
                  </a:cubicBezTo>
                  <a:lnTo>
                    <a:pt x="5456" y="1156"/>
                  </a:lnTo>
                  <a:cubicBezTo>
                    <a:pt x="5434" y="1168"/>
                    <a:pt x="5427" y="1194"/>
                    <a:pt x="5439" y="1215"/>
                  </a:cubicBezTo>
                  <a:cubicBezTo>
                    <a:pt x="5447" y="1228"/>
                    <a:pt x="5461" y="1236"/>
                    <a:pt x="5476" y="1236"/>
                  </a:cubicBezTo>
                  <a:cubicBezTo>
                    <a:pt x="5484" y="1236"/>
                    <a:pt x="5491" y="1234"/>
                    <a:pt x="5497" y="1231"/>
                  </a:cubicBezTo>
                  <a:lnTo>
                    <a:pt x="5962" y="965"/>
                  </a:lnTo>
                  <a:cubicBezTo>
                    <a:pt x="5983" y="954"/>
                    <a:pt x="5990" y="928"/>
                    <a:pt x="5978" y="906"/>
                  </a:cubicBezTo>
                  <a:cubicBezTo>
                    <a:pt x="5970" y="893"/>
                    <a:pt x="5956" y="885"/>
                    <a:pt x="5942" y="885"/>
                  </a:cubicBezTo>
                  <a:close/>
                  <a:moveTo>
                    <a:pt x="5166" y="1328"/>
                  </a:moveTo>
                  <a:cubicBezTo>
                    <a:pt x="5159" y="1328"/>
                    <a:pt x="5151" y="1329"/>
                    <a:pt x="5145" y="1333"/>
                  </a:cubicBezTo>
                  <a:lnTo>
                    <a:pt x="4680" y="1599"/>
                  </a:lnTo>
                  <a:cubicBezTo>
                    <a:pt x="4659" y="1610"/>
                    <a:pt x="4653" y="1637"/>
                    <a:pt x="4664" y="1657"/>
                  </a:cubicBezTo>
                  <a:cubicBezTo>
                    <a:pt x="4672" y="1671"/>
                    <a:pt x="4687" y="1679"/>
                    <a:pt x="4701" y="1679"/>
                  </a:cubicBezTo>
                  <a:cubicBezTo>
                    <a:pt x="4708" y="1679"/>
                    <a:pt x="4716" y="1677"/>
                    <a:pt x="4723" y="1673"/>
                  </a:cubicBezTo>
                  <a:lnTo>
                    <a:pt x="5188" y="1407"/>
                  </a:lnTo>
                  <a:cubicBezTo>
                    <a:pt x="5208" y="1396"/>
                    <a:pt x="5215" y="1370"/>
                    <a:pt x="5203" y="1349"/>
                  </a:cubicBezTo>
                  <a:cubicBezTo>
                    <a:pt x="5195" y="1335"/>
                    <a:pt x="5181" y="1328"/>
                    <a:pt x="5166" y="1328"/>
                  </a:cubicBezTo>
                  <a:close/>
                  <a:moveTo>
                    <a:pt x="4391" y="1770"/>
                  </a:moveTo>
                  <a:cubicBezTo>
                    <a:pt x="4384" y="1770"/>
                    <a:pt x="4377" y="1772"/>
                    <a:pt x="4370" y="1776"/>
                  </a:cubicBezTo>
                  <a:lnTo>
                    <a:pt x="3905" y="2041"/>
                  </a:lnTo>
                  <a:cubicBezTo>
                    <a:pt x="3884" y="2054"/>
                    <a:pt x="3877" y="2080"/>
                    <a:pt x="3888" y="2100"/>
                  </a:cubicBezTo>
                  <a:cubicBezTo>
                    <a:pt x="3896" y="2113"/>
                    <a:pt x="3911" y="2121"/>
                    <a:pt x="3925" y="2121"/>
                  </a:cubicBezTo>
                  <a:cubicBezTo>
                    <a:pt x="3933" y="2121"/>
                    <a:pt x="3940" y="2119"/>
                    <a:pt x="3947" y="2116"/>
                  </a:cubicBezTo>
                  <a:lnTo>
                    <a:pt x="4412" y="1850"/>
                  </a:lnTo>
                  <a:cubicBezTo>
                    <a:pt x="4432" y="1839"/>
                    <a:pt x="4440" y="1813"/>
                    <a:pt x="4428" y="1793"/>
                  </a:cubicBezTo>
                  <a:cubicBezTo>
                    <a:pt x="4420" y="1778"/>
                    <a:pt x="4406" y="1770"/>
                    <a:pt x="4391" y="1770"/>
                  </a:cubicBezTo>
                  <a:close/>
                  <a:moveTo>
                    <a:pt x="3615" y="2213"/>
                  </a:moveTo>
                  <a:cubicBezTo>
                    <a:pt x="3608" y="2213"/>
                    <a:pt x="3601" y="2215"/>
                    <a:pt x="3594" y="2218"/>
                  </a:cubicBezTo>
                  <a:lnTo>
                    <a:pt x="3129" y="2484"/>
                  </a:lnTo>
                  <a:cubicBezTo>
                    <a:pt x="3109" y="2496"/>
                    <a:pt x="3102" y="2522"/>
                    <a:pt x="3113" y="2543"/>
                  </a:cubicBezTo>
                  <a:cubicBezTo>
                    <a:pt x="3121" y="2556"/>
                    <a:pt x="3136" y="2564"/>
                    <a:pt x="3151" y="2564"/>
                  </a:cubicBezTo>
                  <a:cubicBezTo>
                    <a:pt x="3157" y="2564"/>
                    <a:pt x="3165" y="2563"/>
                    <a:pt x="3172" y="2558"/>
                  </a:cubicBezTo>
                  <a:lnTo>
                    <a:pt x="3637" y="2293"/>
                  </a:lnTo>
                  <a:cubicBezTo>
                    <a:pt x="3657" y="2281"/>
                    <a:pt x="3664" y="2255"/>
                    <a:pt x="3653" y="2235"/>
                  </a:cubicBezTo>
                  <a:cubicBezTo>
                    <a:pt x="3644" y="2221"/>
                    <a:pt x="3630" y="2213"/>
                    <a:pt x="3615" y="2213"/>
                  </a:cubicBezTo>
                  <a:close/>
                  <a:moveTo>
                    <a:pt x="2841" y="2656"/>
                  </a:moveTo>
                  <a:cubicBezTo>
                    <a:pt x="2834" y="2656"/>
                    <a:pt x="2826" y="2658"/>
                    <a:pt x="2820" y="2662"/>
                  </a:cubicBezTo>
                  <a:lnTo>
                    <a:pt x="2354" y="2927"/>
                  </a:lnTo>
                  <a:cubicBezTo>
                    <a:pt x="2333" y="2939"/>
                    <a:pt x="2326" y="2965"/>
                    <a:pt x="2338" y="2985"/>
                  </a:cubicBezTo>
                  <a:cubicBezTo>
                    <a:pt x="2347" y="2999"/>
                    <a:pt x="2360" y="3006"/>
                    <a:pt x="2375" y="3006"/>
                  </a:cubicBezTo>
                  <a:cubicBezTo>
                    <a:pt x="2383" y="3006"/>
                    <a:pt x="2389" y="3005"/>
                    <a:pt x="2396" y="3001"/>
                  </a:cubicBezTo>
                  <a:lnTo>
                    <a:pt x="2861" y="2735"/>
                  </a:lnTo>
                  <a:cubicBezTo>
                    <a:pt x="2881" y="2724"/>
                    <a:pt x="2889" y="2698"/>
                    <a:pt x="2877" y="2678"/>
                  </a:cubicBezTo>
                  <a:cubicBezTo>
                    <a:pt x="2869" y="2663"/>
                    <a:pt x="2856" y="2656"/>
                    <a:pt x="2841" y="2656"/>
                  </a:cubicBezTo>
                  <a:close/>
                  <a:moveTo>
                    <a:pt x="2065" y="3098"/>
                  </a:moveTo>
                  <a:cubicBezTo>
                    <a:pt x="2058" y="3098"/>
                    <a:pt x="2050" y="3100"/>
                    <a:pt x="2044" y="3104"/>
                  </a:cubicBezTo>
                  <a:lnTo>
                    <a:pt x="1579" y="3369"/>
                  </a:lnTo>
                  <a:cubicBezTo>
                    <a:pt x="1558" y="3381"/>
                    <a:pt x="1552" y="3407"/>
                    <a:pt x="1563" y="3428"/>
                  </a:cubicBezTo>
                  <a:cubicBezTo>
                    <a:pt x="1571" y="3442"/>
                    <a:pt x="1585" y="3449"/>
                    <a:pt x="1600" y="3449"/>
                  </a:cubicBezTo>
                  <a:cubicBezTo>
                    <a:pt x="1607" y="3449"/>
                    <a:pt x="1615" y="3448"/>
                    <a:pt x="1621" y="3443"/>
                  </a:cubicBezTo>
                  <a:lnTo>
                    <a:pt x="2086" y="3178"/>
                  </a:lnTo>
                  <a:cubicBezTo>
                    <a:pt x="2107" y="3166"/>
                    <a:pt x="2113" y="3140"/>
                    <a:pt x="2102" y="3120"/>
                  </a:cubicBezTo>
                  <a:cubicBezTo>
                    <a:pt x="2094" y="3106"/>
                    <a:pt x="2080" y="3098"/>
                    <a:pt x="2065" y="3098"/>
                  </a:cubicBezTo>
                  <a:close/>
                  <a:moveTo>
                    <a:pt x="1290" y="3541"/>
                  </a:moveTo>
                  <a:cubicBezTo>
                    <a:pt x="1283" y="3541"/>
                    <a:pt x="1275" y="3543"/>
                    <a:pt x="1269" y="3547"/>
                  </a:cubicBezTo>
                  <a:lnTo>
                    <a:pt x="804" y="3812"/>
                  </a:lnTo>
                  <a:cubicBezTo>
                    <a:pt x="782" y="3824"/>
                    <a:pt x="776" y="3850"/>
                    <a:pt x="787" y="3870"/>
                  </a:cubicBezTo>
                  <a:cubicBezTo>
                    <a:pt x="796" y="3884"/>
                    <a:pt x="810" y="3892"/>
                    <a:pt x="824" y="3892"/>
                  </a:cubicBezTo>
                  <a:cubicBezTo>
                    <a:pt x="832" y="3892"/>
                    <a:pt x="839" y="3890"/>
                    <a:pt x="846" y="3886"/>
                  </a:cubicBezTo>
                  <a:lnTo>
                    <a:pt x="1311" y="3621"/>
                  </a:lnTo>
                  <a:cubicBezTo>
                    <a:pt x="1331" y="3609"/>
                    <a:pt x="1339" y="3583"/>
                    <a:pt x="1326" y="3563"/>
                  </a:cubicBezTo>
                  <a:cubicBezTo>
                    <a:pt x="1319" y="3549"/>
                    <a:pt x="1304" y="3541"/>
                    <a:pt x="1290" y="3541"/>
                  </a:cubicBezTo>
                  <a:close/>
                  <a:moveTo>
                    <a:pt x="514" y="3984"/>
                  </a:moveTo>
                  <a:cubicBezTo>
                    <a:pt x="507" y="3984"/>
                    <a:pt x="500" y="3985"/>
                    <a:pt x="493" y="3989"/>
                  </a:cubicBezTo>
                  <a:lnTo>
                    <a:pt x="28" y="4255"/>
                  </a:lnTo>
                  <a:cubicBezTo>
                    <a:pt x="8" y="4267"/>
                    <a:pt x="1" y="4292"/>
                    <a:pt x="12" y="4313"/>
                  </a:cubicBezTo>
                  <a:cubicBezTo>
                    <a:pt x="20" y="4327"/>
                    <a:pt x="35" y="4335"/>
                    <a:pt x="49" y="4335"/>
                  </a:cubicBezTo>
                  <a:cubicBezTo>
                    <a:pt x="56" y="4335"/>
                    <a:pt x="64" y="4333"/>
                    <a:pt x="71" y="4330"/>
                  </a:cubicBezTo>
                  <a:lnTo>
                    <a:pt x="536" y="4064"/>
                  </a:lnTo>
                  <a:cubicBezTo>
                    <a:pt x="556" y="4051"/>
                    <a:pt x="563" y="4026"/>
                    <a:pt x="552" y="4005"/>
                  </a:cubicBezTo>
                  <a:cubicBezTo>
                    <a:pt x="543" y="3992"/>
                    <a:pt x="529" y="3984"/>
                    <a:pt x="514" y="39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8" name="Google Shape;2648;p56"/>
            <p:cNvSpPr/>
            <p:nvPr/>
          </p:nvSpPr>
          <p:spPr>
            <a:xfrm>
              <a:off x="-2887994" y="3165850"/>
              <a:ext cx="33246" cy="13531"/>
            </a:xfrm>
            <a:custGeom>
              <a:avLst/>
              <a:gdLst/>
              <a:ahLst/>
              <a:cxnLst/>
              <a:rect l="l" t="t" r="r" b="b"/>
              <a:pathLst>
                <a:path w="543" h="221" extrusionOk="0">
                  <a:moveTo>
                    <a:pt x="272" y="0"/>
                  </a:moveTo>
                  <a:lnTo>
                    <a:pt x="28" y="140"/>
                  </a:lnTo>
                  <a:cubicBezTo>
                    <a:pt x="8" y="151"/>
                    <a:pt x="1" y="177"/>
                    <a:pt x="12" y="197"/>
                  </a:cubicBezTo>
                  <a:cubicBezTo>
                    <a:pt x="20" y="212"/>
                    <a:pt x="35" y="219"/>
                    <a:pt x="50" y="219"/>
                  </a:cubicBezTo>
                  <a:cubicBezTo>
                    <a:pt x="57" y="219"/>
                    <a:pt x="64" y="218"/>
                    <a:pt x="71" y="214"/>
                  </a:cubicBezTo>
                  <a:lnTo>
                    <a:pt x="272" y="98"/>
                  </a:lnTo>
                  <a:lnTo>
                    <a:pt x="473" y="215"/>
                  </a:lnTo>
                  <a:cubicBezTo>
                    <a:pt x="479" y="219"/>
                    <a:pt x="486" y="221"/>
                    <a:pt x="494" y="221"/>
                  </a:cubicBezTo>
                  <a:cubicBezTo>
                    <a:pt x="509" y="221"/>
                    <a:pt x="523" y="213"/>
                    <a:pt x="531" y="199"/>
                  </a:cubicBezTo>
                  <a:cubicBezTo>
                    <a:pt x="543" y="178"/>
                    <a:pt x="536" y="152"/>
                    <a:pt x="515" y="141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9" name="Google Shape;2649;p56"/>
            <p:cNvSpPr/>
            <p:nvPr/>
          </p:nvSpPr>
          <p:spPr>
            <a:xfrm>
              <a:off x="-2842565" y="3184584"/>
              <a:ext cx="1125105" cy="656475"/>
            </a:xfrm>
            <a:custGeom>
              <a:avLst/>
              <a:gdLst/>
              <a:ahLst/>
              <a:cxnLst/>
              <a:rect l="l" t="t" r="r" b="b"/>
              <a:pathLst>
                <a:path w="18376" h="10722" extrusionOk="0">
                  <a:moveTo>
                    <a:pt x="50" y="1"/>
                  </a:moveTo>
                  <a:cubicBezTo>
                    <a:pt x="35" y="1"/>
                    <a:pt x="21" y="8"/>
                    <a:pt x="12" y="22"/>
                  </a:cubicBezTo>
                  <a:cubicBezTo>
                    <a:pt x="1" y="42"/>
                    <a:pt x="8" y="69"/>
                    <a:pt x="28" y="80"/>
                  </a:cubicBezTo>
                  <a:lnTo>
                    <a:pt x="475" y="338"/>
                  </a:lnTo>
                  <a:cubicBezTo>
                    <a:pt x="482" y="343"/>
                    <a:pt x="489" y="344"/>
                    <a:pt x="496" y="344"/>
                  </a:cubicBezTo>
                  <a:cubicBezTo>
                    <a:pt x="511" y="344"/>
                    <a:pt x="526" y="336"/>
                    <a:pt x="534" y="322"/>
                  </a:cubicBezTo>
                  <a:cubicBezTo>
                    <a:pt x="545" y="302"/>
                    <a:pt x="538" y="276"/>
                    <a:pt x="518" y="264"/>
                  </a:cubicBezTo>
                  <a:lnTo>
                    <a:pt x="71" y="6"/>
                  </a:lnTo>
                  <a:cubicBezTo>
                    <a:pt x="64" y="2"/>
                    <a:pt x="57" y="1"/>
                    <a:pt x="50" y="1"/>
                  </a:cubicBezTo>
                  <a:close/>
                  <a:moveTo>
                    <a:pt x="794" y="431"/>
                  </a:moveTo>
                  <a:cubicBezTo>
                    <a:pt x="779" y="431"/>
                    <a:pt x="765" y="438"/>
                    <a:pt x="757" y="452"/>
                  </a:cubicBezTo>
                  <a:cubicBezTo>
                    <a:pt x="745" y="472"/>
                    <a:pt x="752" y="498"/>
                    <a:pt x="772" y="510"/>
                  </a:cubicBezTo>
                  <a:lnTo>
                    <a:pt x="1219" y="768"/>
                  </a:lnTo>
                  <a:cubicBezTo>
                    <a:pt x="1226" y="772"/>
                    <a:pt x="1234" y="774"/>
                    <a:pt x="1241" y="774"/>
                  </a:cubicBezTo>
                  <a:cubicBezTo>
                    <a:pt x="1255" y="774"/>
                    <a:pt x="1270" y="766"/>
                    <a:pt x="1278" y="753"/>
                  </a:cubicBezTo>
                  <a:cubicBezTo>
                    <a:pt x="1289" y="732"/>
                    <a:pt x="1282" y="706"/>
                    <a:pt x="1262" y="694"/>
                  </a:cubicBezTo>
                  <a:lnTo>
                    <a:pt x="815" y="436"/>
                  </a:lnTo>
                  <a:cubicBezTo>
                    <a:pt x="808" y="432"/>
                    <a:pt x="801" y="431"/>
                    <a:pt x="794" y="431"/>
                  </a:cubicBezTo>
                  <a:close/>
                  <a:moveTo>
                    <a:pt x="1539" y="861"/>
                  </a:moveTo>
                  <a:cubicBezTo>
                    <a:pt x="1524" y="861"/>
                    <a:pt x="1510" y="868"/>
                    <a:pt x="1502" y="882"/>
                  </a:cubicBezTo>
                  <a:cubicBezTo>
                    <a:pt x="1490" y="902"/>
                    <a:pt x="1496" y="928"/>
                    <a:pt x="1518" y="941"/>
                  </a:cubicBezTo>
                  <a:lnTo>
                    <a:pt x="1964" y="1199"/>
                  </a:lnTo>
                  <a:cubicBezTo>
                    <a:pt x="1970" y="1202"/>
                    <a:pt x="1978" y="1204"/>
                    <a:pt x="1985" y="1204"/>
                  </a:cubicBezTo>
                  <a:cubicBezTo>
                    <a:pt x="2000" y="1204"/>
                    <a:pt x="2014" y="1196"/>
                    <a:pt x="2022" y="1183"/>
                  </a:cubicBezTo>
                  <a:cubicBezTo>
                    <a:pt x="2033" y="1162"/>
                    <a:pt x="2027" y="1135"/>
                    <a:pt x="2006" y="1124"/>
                  </a:cubicBezTo>
                  <a:lnTo>
                    <a:pt x="1559" y="866"/>
                  </a:lnTo>
                  <a:cubicBezTo>
                    <a:pt x="1553" y="863"/>
                    <a:pt x="1546" y="861"/>
                    <a:pt x="1539" y="861"/>
                  </a:cubicBezTo>
                  <a:close/>
                  <a:moveTo>
                    <a:pt x="2282" y="1290"/>
                  </a:moveTo>
                  <a:cubicBezTo>
                    <a:pt x="2268" y="1290"/>
                    <a:pt x="2254" y="1298"/>
                    <a:pt x="2246" y="1311"/>
                  </a:cubicBezTo>
                  <a:cubicBezTo>
                    <a:pt x="2234" y="1333"/>
                    <a:pt x="2241" y="1358"/>
                    <a:pt x="2262" y="1370"/>
                  </a:cubicBezTo>
                  <a:lnTo>
                    <a:pt x="2708" y="1628"/>
                  </a:lnTo>
                  <a:cubicBezTo>
                    <a:pt x="2715" y="1632"/>
                    <a:pt x="2723" y="1633"/>
                    <a:pt x="2729" y="1633"/>
                  </a:cubicBezTo>
                  <a:cubicBezTo>
                    <a:pt x="2744" y="1633"/>
                    <a:pt x="2759" y="1626"/>
                    <a:pt x="2767" y="1613"/>
                  </a:cubicBezTo>
                  <a:cubicBezTo>
                    <a:pt x="2778" y="1591"/>
                    <a:pt x="2771" y="1566"/>
                    <a:pt x="2751" y="1554"/>
                  </a:cubicBezTo>
                  <a:lnTo>
                    <a:pt x="2304" y="1296"/>
                  </a:lnTo>
                  <a:cubicBezTo>
                    <a:pt x="2297" y="1292"/>
                    <a:pt x="2290" y="1290"/>
                    <a:pt x="2282" y="1290"/>
                  </a:cubicBezTo>
                  <a:close/>
                  <a:moveTo>
                    <a:pt x="3028" y="1720"/>
                  </a:moveTo>
                  <a:cubicBezTo>
                    <a:pt x="3013" y="1720"/>
                    <a:pt x="2998" y="1728"/>
                    <a:pt x="2991" y="1741"/>
                  </a:cubicBezTo>
                  <a:cubicBezTo>
                    <a:pt x="2978" y="1762"/>
                    <a:pt x="2986" y="1789"/>
                    <a:pt x="3006" y="1800"/>
                  </a:cubicBezTo>
                  <a:lnTo>
                    <a:pt x="3452" y="2058"/>
                  </a:lnTo>
                  <a:cubicBezTo>
                    <a:pt x="3459" y="2062"/>
                    <a:pt x="3467" y="2063"/>
                    <a:pt x="3474" y="2063"/>
                  </a:cubicBezTo>
                  <a:cubicBezTo>
                    <a:pt x="3488" y="2063"/>
                    <a:pt x="3503" y="2055"/>
                    <a:pt x="3511" y="2042"/>
                  </a:cubicBezTo>
                  <a:cubicBezTo>
                    <a:pt x="3523" y="2022"/>
                    <a:pt x="3515" y="1996"/>
                    <a:pt x="3495" y="1983"/>
                  </a:cubicBezTo>
                  <a:lnTo>
                    <a:pt x="3049" y="1725"/>
                  </a:lnTo>
                  <a:cubicBezTo>
                    <a:pt x="3043" y="1722"/>
                    <a:pt x="3035" y="1720"/>
                    <a:pt x="3028" y="1720"/>
                  </a:cubicBezTo>
                  <a:close/>
                  <a:moveTo>
                    <a:pt x="3772" y="2150"/>
                  </a:moveTo>
                  <a:cubicBezTo>
                    <a:pt x="3757" y="2150"/>
                    <a:pt x="3743" y="2158"/>
                    <a:pt x="3735" y="2171"/>
                  </a:cubicBezTo>
                  <a:cubicBezTo>
                    <a:pt x="3723" y="2192"/>
                    <a:pt x="3730" y="2218"/>
                    <a:pt x="3751" y="2230"/>
                  </a:cubicBezTo>
                  <a:lnTo>
                    <a:pt x="4197" y="2488"/>
                  </a:lnTo>
                  <a:cubicBezTo>
                    <a:pt x="4203" y="2491"/>
                    <a:pt x="4211" y="2493"/>
                    <a:pt x="4218" y="2493"/>
                  </a:cubicBezTo>
                  <a:cubicBezTo>
                    <a:pt x="4234" y="2493"/>
                    <a:pt x="4247" y="2486"/>
                    <a:pt x="4255" y="2472"/>
                  </a:cubicBezTo>
                  <a:cubicBezTo>
                    <a:pt x="4268" y="2452"/>
                    <a:pt x="4260" y="2425"/>
                    <a:pt x="4239" y="2414"/>
                  </a:cubicBezTo>
                  <a:lnTo>
                    <a:pt x="3793" y="2156"/>
                  </a:lnTo>
                  <a:cubicBezTo>
                    <a:pt x="3787" y="2152"/>
                    <a:pt x="3780" y="2150"/>
                    <a:pt x="3772" y="2150"/>
                  </a:cubicBezTo>
                  <a:close/>
                  <a:moveTo>
                    <a:pt x="4516" y="2580"/>
                  </a:moveTo>
                  <a:cubicBezTo>
                    <a:pt x="4501" y="2580"/>
                    <a:pt x="4487" y="2587"/>
                    <a:pt x="4479" y="2602"/>
                  </a:cubicBezTo>
                  <a:cubicBezTo>
                    <a:pt x="4468" y="2622"/>
                    <a:pt x="4475" y="2648"/>
                    <a:pt x="4495" y="2659"/>
                  </a:cubicBezTo>
                  <a:lnTo>
                    <a:pt x="4942" y="2917"/>
                  </a:lnTo>
                  <a:cubicBezTo>
                    <a:pt x="4949" y="2921"/>
                    <a:pt x="4956" y="2922"/>
                    <a:pt x="4963" y="2922"/>
                  </a:cubicBezTo>
                  <a:cubicBezTo>
                    <a:pt x="4978" y="2922"/>
                    <a:pt x="4992" y="2916"/>
                    <a:pt x="5000" y="2902"/>
                  </a:cubicBezTo>
                  <a:cubicBezTo>
                    <a:pt x="5012" y="2881"/>
                    <a:pt x="5004" y="2855"/>
                    <a:pt x="4984" y="2844"/>
                  </a:cubicBezTo>
                  <a:lnTo>
                    <a:pt x="4538" y="2586"/>
                  </a:lnTo>
                  <a:cubicBezTo>
                    <a:pt x="4531" y="2582"/>
                    <a:pt x="4523" y="2580"/>
                    <a:pt x="4516" y="2580"/>
                  </a:cubicBezTo>
                  <a:close/>
                  <a:moveTo>
                    <a:pt x="5261" y="3009"/>
                  </a:moveTo>
                  <a:cubicBezTo>
                    <a:pt x="5246" y="3009"/>
                    <a:pt x="5232" y="3017"/>
                    <a:pt x="5224" y="3031"/>
                  </a:cubicBezTo>
                  <a:cubicBezTo>
                    <a:pt x="5212" y="3051"/>
                    <a:pt x="5219" y="3078"/>
                    <a:pt x="5239" y="3089"/>
                  </a:cubicBezTo>
                  <a:lnTo>
                    <a:pt x="5686" y="3347"/>
                  </a:lnTo>
                  <a:cubicBezTo>
                    <a:pt x="5693" y="3352"/>
                    <a:pt x="5700" y="3353"/>
                    <a:pt x="5708" y="3353"/>
                  </a:cubicBezTo>
                  <a:cubicBezTo>
                    <a:pt x="5722" y="3353"/>
                    <a:pt x="5737" y="3345"/>
                    <a:pt x="5745" y="3331"/>
                  </a:cubicBezTo>
                  <a:cubicBezTo>
                    <a:pt x="5756" y="3311"/>
                    <a:pt x="5749" y="3285"/>
                    <a:pt x="5729" y="3273"/>
                  </a:cubicBezTo>
                  <a:lnTo>
                    <a:pt x="5282" y="3015"/>
                  </a:lnTo>
                  <a:cubicBezTo>
                    <a:pt x="5276" y="3011"/>
                    <a:pt x="5268" y="3009"/>
                    <a:pt x="5261" y="3009"/>
                  </a:cubicBezTo>
                  <a:close/>
                  <a:moveTo>
                    <a:pt x="6006" y="3440"/>
                  </a:moveTo>
                  <a:cubicBezTo>
                    <a:pt x="5991" y="3440"/>
                    <a:pt x="5976" y="3447"/>
                    <a:pt x="5968" y="3461"/>
                  </a:cubicBezTo>
                  <a:cubicBezTo>
                    <a:pt x="5957" y="3481"/>
                    <a:pt x="5963" y="3507"/>
                    <a:pt x="5984" y="3519"/>
                  </a:cubicBezTo>
                  <a:lnTo>
                    <a:pt x="6431" y="3777"/>
                  </a:lnTo>
                  <a:cubicBezTo>
                    <a:pt x="6437" y="3781"/>
                    <a:pt x="6444" y="3783"/>
                    <a:pt x="6452" y="3783"/>
                  </a:cubicBezTo>
                  <a:cubicBezTo>
                    <a:pt x="6467" y="3783"/>
                    <a:pt x="6481" y="3775"/>
                    <a:pt x="6489" y="3761"/>
                  </a:cubicBezTo>
                  <a:cubicBezTo>
                    <a:pt x="6501" y="3741"/>
                    <a:pt x="6494" y="3715"/>
                    <a:pt x="6474" y="3703"/>
                  </a:cubicBezTo>
                  <a:lnTo>
                    <a:pt x="6026" y="3445"/>
                  </a:lnTo>
                  <a:cubicBezTo>
                    <a:pt x="6020" y="3441"/>
                    <a:pt x="6013" y="3440"/>
                    <a:pt x="6006" y="3440"/>
                  </a:cubicBezTo>
                  <a:close/>
                  <a:moveTo>
                    <a:pt x="6750" y="3870"/>
                  </a:moveTo>
                  <a:cubicBezTo>
                    <a:pt x="6735" y="3870"/>
                    <a:pt x="6721" y="3877"/>
                    <a:pt x="6712" y="3891"/>
                  </a:cubicBezTo>
                  <a:cubicBezTo>
                    <a:pt x="6701" y="3911"/>
                    <a:pt x="6708" y="3937"/>
                    <a:pt x="6728" y="3949"/>
                  </a:cubicBezTo>
                  <a:lnTo>
                    <a:pt x="7175" y="4207"/>
                  </a:lnTo>
                  <a:cubicBezTo>
                    <a:pt x="7182" y="4211"/>
                    <a:pt x="7190" y="4213"/>
                    <a:pt x="7196" y="4213"/>
                  </a:cubicBezTo>
                  <a:cubicBezTo>
                    <a:pt x="7211" y="4213"/>
                    <a:pt x="7226" y="4205"/>
                    <a:pt x="7234" y="4192"/>
                  </a:cubicBezTo>
                  <a:cubicBezTo>
                    <a:pt x="7245" y="4171"/>
                    <a:pt x="7238" y="4144"/>
                    <a:pt x="7218" y="4133"/>
                  </a:cubicBezTo>
                  <a:lnTo>
                    <a:pt x="6771" y="3875"/>
                  </a:lnTo>
                  <a:cubicBezTo>
                    <a:pt x="6764" y="3871"/>
                    <a:pt x="6757" y="3870"/>
                    <a:pt x="6750" y="3870"/>
                  </a:cubicBezTo>
                  <a:close/>
                  <a:moveTo>
                    <a:pt x="7494" y="4299"/>
                  </a:moveTo>
                  <a:cubicBezTo>
                    <a:pt x="7479" y="4299"/>
                    <a:pt x="7465" y="4307"/>
                    <a:pt x="7457" y="4320"/>
                  </a:cubicBezTo>
                  <a:cubicBezTo>
                    <a:pt x="7445" y="4341"/>
                    <a:pt x="7452" y="4367"/>
                    <a:pt x="7472" y="4378"/>
                  </a:cubicBezTo>
                  <a:lnTo>
                    <a:pt x="7919" y="4636"/>
                  </a:lnTo>
                  <a:cubicBezTo>
                    <a:pt x="7926" y="4641"/>
                    <a:pt x="7934" y="4642"/>
                    <a:pt x="7941" y="4642"/>
                  </a:cubicBezTo>
                  <a:cubicBezTo>
                    <a:pt x="7955" y="4642"/>
                    <a:pt x="7970" y="4635"/>
                    <a:pt x="7978" y="4621"/>
                  </a:cubicBezTo>
                  <a:cubicBezTo>
                    <a:pt x="7989" y="4600"/>
                    <a:pt x="7982" y="4574"/>
                    <a:pt x="7962" y="4563"/>
                  </a:cubicBezTo>
                  <a:lnTo>
                    <a:pt x="7515" y="4305"/>
                  </a:lnTo>
                  <a:cubicBezTo>
                    <a:pt x="7509" y="4301"/>
                    <a:pt x="7501" y="4299"/>
                    <a:pt x="7494" y="4299"/>
                  </a:cubicBezTo>
                  <a:close/>
                  <a:moveTo>
                    <a:pt x="8239" y="4729"/>
                  </a:moveTo>
                  <a:cubicBezTo>
                    <a:pt x="8224" y="4729"/>
                    <a:pt x="8210" y="4736"/>
                    <a:pt x="8202" y="4750"/>
                  </a:cubicBezTo>
                  <a:cubicBezTo>
                    <a:pt x="8190" y="4770"/>
                    <a:pt x="8196" y="4797"/>
                    <a:pt x="8217" y="4809"/>
                  </a:cubicBezTo>
                  <a:lnTo>
                    <a:pt x="8664" y="5067"/>
                  </a:lnTo>
                  <a:cubicBezTo>
                    <a:pt x="8670" y="5070"/>
                    <a:pt x="8678" y="5072"/>
                    <a:pt x="8685" y="5072"/>
                  </a:cubicBezTo>
                  <a:cubicBezTo>
                    <a:pt x="8700" y="5072"/>
                    <a:pt x="8714" y="5064"/>
                    <a:pt x="8722" y="5051"/>
                  </a:cubicBezTo>
                  <a:cubicBezTo>
                    <a:pt x="8733" y="5030"/>
                    <a:pt x="8727" y="5005"/>
                    <a:pt x="8706" y="4992"/>
                  </a:cubicBezTo>
                  <a:lnTo>
                    <a:pt x="8259" y="4734"/>
                  </a:lnTo>
                  <a:cubicBezTo>
                    <a:pt x="8253" y="4731"/>
                    <a:pt x="8246" y="4729"/>
                    <a:pt x="8239" y="4729"/>
                  </a:cubicBezTo>
                  <a:close/>
                  <a:moveTo>
                    <a:pt x="8983" y="5159"/>
                  </a:moveTo>
                  <a:cubicBezTo>
                    <a:pt x="8968" y="5159"/>
                    <a:pt x="8954" y="5166"/>
                    <a:pt x="8946" y="5180"/>
                  </a:cubicBezTo>
                  <a:cubicBezTo>
                    <a:pt x="8934" y="5201"/>
                    <a:pt x="8942" y="5226"/>
                    <a:pt x="8962" y="5239"/>
                  </a:cubicBezTo>
                  <a:lnTo>
                    <a:pt x="9408" y="5497"/>
                  </a:lnTo>
                  <a:cubicBezTo>
                    <a:pt x="9415" y="5500"/>
                    <a:pt x="9423" y="5502"/>
                    <a:pt x="9429" y="5502"/>
                  </a:cubicBezTo>
                  <a:cubicBezTo>
                    <a:pt x="9444" y="5502"/>
                    <a:pt x="9459" y="5494"/>
                    <a:pt x="9467" y="5481"/>
                  </a:cubicBezTo>
                  <a:cubicBezTo>
                    <a:pt x="9479" y="5461"/>
                    <a:pt x="9471" y="5435"/>
                    <a:pt x="9451" y="5422"/>
                  </a:cubicBezTo>
                  <a:lnTo>
                    <a:pt x="9005" y="5164"/>
                  </a:lnTo>
                  <a:cubicBezTo>
                    <a:pt x="8998" y="5161"/>
                    <a:pt x="8990" y="5159"/>
                    <a:pt x="8983" y="5159"/>
                  </a:cubicBezTo>
                  <a:close/>
                  <a:moveTo>
                    <a:pt x="9727" y="5588"/>
                  </a:moveTo>
                  <a:cubicBezTo>
                    <a:pt x="9713" y="5588"/>
                    <a:pt x="9698" y="5596"/>
                    <a:pt x="9691" y="5610"/>
                  </a:cubicBezTo>
                  <a:cubicBezTo>
                    <a:pt x="9679" y="5631"/>
                    <a:pt x="9686" y="5657"/>
                    <a:pt x="9706" y="5668"/>
                  </a:cubicBezTo>
                  <a:lnTo>
                    <a:pt x="10152" y="5927"/>
                  </a:lnTo>
                  <a:cubicBezTo>
                    <a:pt x="10159" y="5930"/>
                    <a:pt x="10167" y="5932"/>
                    <a:pt x="10174" y="5932"/>
                  </a:cubicBezTo>
                  <a:cubicBezTo>
                    <a:pt x="10188" y="5932"/>
                    <a:pt x="10203" y="5925"/>
                    <a:pt x="10211" y="5911"/>
                  </a:cubicBezTo>
                  <a:cubicBezTo>
                    <a:pt x="10223" y="5891"/>
                    <a:pt x="10217" y="5864"/>
                    <a:pt x="10195" y="5852"/>
                  </a:cubicBezTo>
                  <a:lnTo>
                    <a:pt x="9749" y="5595"/>
                  </a:lnTo>
                  <a:cubicBezTo>
                    <a:pt x="9742" y="5590"/>
                    <a:pt x="9735" y="5588"/>
                    <a:pt x="9727" y="5588"/>
                  </a:cubicBezTo>
                  <a:close/>
                  <a:moveTo>
                    <a:pt x="10473" y="6018"/>
                  </a:moveTo>
                  <a:cubicBezTo>
                    <a:pt x="10458" y="6018"/>
                    <a:pt x="10443" y="6026"/>
                    <a:pt x="10435" y="6039"/>
                  </a:cubicBezTo>
                  <a:cubicBezTo>
                    <a:pt x="10424" y="6060"/>
                    <a:pt x="10430" y="6087"/>
                    <a:pt x="10451" y="6098"/>
                  </a:cubicBezTo>
                  <a:lnTo>
                    <a:pt x="10896" y="6358"/>
                  </a:lnTo>
                  <a:cubicBezTo>
                    <a:pt x="10902" y="6361"/>
                    <a:pt x="10910" y="6364"/>
                    <a:pt x="10918" y="6364"/>
                  </a:cubicBezTo>
                  <a:cubicBezTo>
                    <a:pt x="10933" y="6364"/>
                    <a:pt x="10946" y="6356"/>
                    <a:pt x="10954" y="6342"/>
                  </a:cubicBezTo>
                  <a:cubicBezTo>
                    <a:pt x="10966" y="6322"/>
                    <a:pt x="10960" y="6296"/>
                    <a:pt x="10939" y="6284"/>
                  </a:cubicBezTo>
                  <a:lnTo>
                    <a:pt x="10494" y="6024"/>
                  </a:lnTo>
                  <a:cubicBezTo>
                    <a:pt x="10487" y="6020"/>
                    <a:pt x="10480" y="6018"/>
                    <a:pt x="10473" y="6018"/>
                  </a:cubicBezTo>
                  <a:close/>
                  <a:moveTo>
                    <a:pt x="11214" y="6452"/>
                  </a:moveTo>
                  <a:cubicBezTo>
                    <a:pt x="11199" y="6452"/>
                    <a:pt x="11185" y="6460"/>
                    <a:pt x="11177" y="6474"/>
                  </a:cubicBezTo>
                  <a:cubicBezTo>
                    <a:pt x="11166" y="6494"/>
                    <a:pt x="11171" y="6520"/>
                    <a:pt x="11193" y="6533"/>
                  </a:cubicBezTo>
                  <a:lnTo>
                    <a:pt x="11636" y="6794"/>
                  </a:lnTo>
                  <a:cubicBezTo>
                    <a:pt x="11643" y="6797"/>
                    <a:pt x="11651" y="6800"/>
                    <a:pt x="11659" y="6800"/>
                  </a:cubicBezTo>
                  <a:cubicBezTo>
                    <a:pt x="11674" y="6800"/>
                    <a:pt x="11687" y="6792"/>
                    <a:pt x="11695" y="6778"/>
                  </a:cubicBezTo>
                  <a:cubicBezTo>
                    <a:pt x="11707" y="6758"/>
                    <a:pt x="11701" y="6732"/>
                    <a:pt x="11680" y="6720"/>
                  </a:cubicBezTo>
                  <a:lnTo>
                    <a:pt x="11236" y="6458"/>
                  </a:lnTo>
                  <a:cubicBezTo>
                    <a:pt x="11229" y="6454"/>
                    <a:pt x="11221" y="6452"/>
                    <a:pt x="11214" y="6452"/>
                  </a:cubicBezTo>
                  <a:close/>
                  <a:moveTo>
                    <a:pt x="11955" y="6888"/>
                  </a:moveTo>
                  <a:cubicBezTo>
                    <a:pt x="11940" y="6888"/>
                    <a:pt x="11926" y="6895"/>
                    <a:pt x="11918" y="6909"/>
                  </a:cubicBezTo>
                  <a:cubicBezTo>
                    <a:pt x="11907" y="6929"/>
                    <a:pt x="11912" y="6956"/>
                    <a:pt x="11934" y="6967"/>
                  </a:cubicBezTo>
                  <a:lnTo>
                    <a:pt x="12377" y="7230"/>
                  </a:lnTo>
                  <a:cubicBezTo>
                    <a:pt x="12384" y="7233"/>
                    <a:pt x="12392" y="7235"/>
                    <a:pt x="12400" y="7235"/>
                  </a:cubicBezTo>
                  <a:cubicBezTo>
                    <a:pt x="12413" y="7235"/>
                    <a:pt x="12428" y="7227"/>
                    <a:pt x="12436" y="7214"/>
                  </a:cubicBezTo>
                  <a:cubicBezTo>
                    <a:pt x="12448" y="7194"/>
                    <a:pt x="12442" y="7168"/>
                    <a:pt x="12421" y="7155"/>
                  </a:cubicBezTo>
                  <a:lnTo>
                    <a:pt x="11977" y="6894"/>
                  </a:lnTo>
                  <a:cubicBezTo>
                    <a:pt x="11970" y="6890"/>
                    <a:pt x="11962" y="6888"/>
                    <a:pt x="11955" y="6888"/>
                  </a:cubicBezTo>
                  <a:close/>
                  <a:moveTo>
                    <a:pt x="12696" y="7324"/>
                  </a:moveTo>
                  <a:cubicBezTo>
                    <a:pt x="12681" y="7324"/>
                    <a:pt x="12667" y="7331"/>
                    <a:pt x="12659" y="7346"/>
                  </a:cubicBezTo>
                  <a:cubicBezTo>
                    <a:pt x="12648" y="7366"/>
                    <a:pt x="12654" y="7392"/>
                    <a:pt x="12675" y="7404"/>
                  </a:cubicBezTo>
                  <a:lnTo>
                    <a:pt x="13118" y="7665"/>
                  </a:lnTo>
                  <a:cubicBezTo>
                    <a:pt x="13126" y="7669"/>
                    <a:pt x="13133" y="7671"/>
                    <a:pt x="13141" y="7671"/>
                  </a:cubicBezTo>
                  <a:cubicBezTo>
                    <a:pt x="13156" y="7671"/>
                    <a:pt x="13169" y="7663"/>
                    <a:pt x="13177" y="7650"/>
                  </a:cubicBezTo>
                  <a:cubicBezTo>
                    <a:pt x="13189" y="7629"/>
                    <a:pt x="13183" y="7604"/>
                    <a:pt x="13162" y="7591"/>
                  </a:cubicBezTo>
                  <a:lnTo>
                    <a:pt x="12717" y="7330"/>
                  </a:lnTo>
                  <a:cubicBezTo>
                    <a:pt x="12711" y="7326"/>
                    <a:pt x="12703" y="7324"/>
                    <a:pt x="12696" y="7324"/>
                  </a:cubicBezTo>
                  <a:close/>
                  <a:moveTo>
                    <a:pt x="13437" y="7759"/>
                  </a:moveTo>
                  <a:cubicBezTo>
                    <a:pt x="13422" y="7759"/>
                    <a:pt x="13408" y="7767"/>
                    <a:pt x="13400" y="7780"/>
                  </a:cubicBezTo>
                  <a:cubicBezTo>
                    <a:pt x="13389" y="7801"/>
                    <a:pt x="13395" y="7828"/>
                    <a:pt x="13416" y="7839"/>
                  </a:cubicBezTo>
                  <a:lnTo>
                    <a:pt x="13859" y="8101"/>
                  </a:lnTo>
                  <a:cubicBezTo>
                    <a:pt x="13867" y="8105"/>
                    <a:pt x="13874" y="8107"/>
                    <a:pt x="13882" y="8107"/>
                  </a:cubicBezTo>
                  <a:cubicBezTo>
                    <a:pt x="13896" y="8107"/>
                    <a:pt x="13910" y="8099"/>
                    <a:pt x="13918" y="8085"/>
                  </a:cubicBezTo>
                  <a:cubicBezTo>
                    <a:pt x="13930" y="8065"/>
                    <a:pt x="13923" y="8039"/>
                    <a:pt x="13903" y="8027"/>
                  </a:cubicBezTo>
                  <a:lnTo>
                    <a:pt x="13458" y="7766"/>
                  </a:lnTo>
                  <a:cubicBezTo>
                    <a:pt x="13452" y="7761"/>
                    <a:pt x="13444" y="7759"/>
                    <a:pt x="13437" y="7759"/>
                  </a:cubicBezTo>
                  <a:close/>
                  <a:moveTo>
                    <a:pt x="14178" y="8195"/>
                  </a:moveTo>
                  <a:cubicBezTo>
                    <a:pt x="14163" y="8195"/>
                    <a:pt x="14149" y="8203"/>
                    <a:pt x="14141" y="8217"/>
                  </a:cubicBezTo>
                  <a:cubicBezTo>
                    <a:pt x="14130" y="8237"/>
                    <a:pt x="14136" y="8263"/>
                    <a:pt x="14157" y="8276"/>
                  </a:cubicBezTo>
                  <a:lnTo>
                    <a:pt x="14600" y="8537"/>
                  </a:lnTo>
                  <a:cubicBezTo>
                    <a:pt x="14607" y="8540"/>
                    <a:pt x="14615" y="8543"/>
                    <a:pt x="14623" y="8543"/>
                  </a:cubicBezTo>
                  <a:cubicBezTo>
                    <a:pt x="14637" y="8543"/>
                    <a:pt x="14651" y="8535"/>
                    <a:pt x="14659" y="8521"/>
                  </a:cubicBezTo>
                  <a:cubicBezTo>
                    <a:pt x="14671" y="8501"/>
                    <a:pt x="14664" y="8475"/>
                    <a:pt x="14644" y="8463"/>
                  </a:cubicBezTo>
                  <a:lnTo>
                    <a:pt x="14199" y="8201"/>
                  </a:lnTo>
                  <a:cubicBezTo>
                    <a:pt x="14193" y="8197"/>
                    <a:pt x="14185" y="8195"/>
                    <a:pt x="14178" y="8195"/>
                  </a:cubicBezTo>
                  <a:close/>
                  <a:moveTo>
                    <a:pt x="14919" y="8631"/>
                  </a:moveTo>
                  <a:cubicBezTo>
                    <a:pt x="14904" y="8631"/>
                    <a:pt x="14890" y="8639"/>
                    <a:pt x="14882" y="8653"/>
                  </a:cubicBezTo>
                  <a:cubicBezTo>
                    <a:pt x="14870" y="8673"/>
                    <a:pt x="14877" y="8699"/>
                    <a:pt x="14898" y="8712"/>
                  </a:cubicBezTo>
                  <a:lnTo>
                    <a:pt x="15342" y="8973"/>
                  </a:lnTo>
                  <a:cubicBezTo>
                    <a:pt x="15349" y="8976"/>
                    <a:pt x="15356" y="8978"/>
                    <a:pt x="15364" y="8978"/>
                  </a:cubicBezTo>
                  <a:cubicBezTo>
                    <a:pt x="15378" y="8978"/>
                    <a:pt x="15392" y="8971"/>
                    <a:pt x="15401" y="8957"/>
                  </a:cubicBezTo>
                  <a:cubicBezTo>
                    <a:pt x="15412" y="8937"/>
                    <a:pt x="15405" y="8911"/>
                    <a:pt x="15385" y="8898"/>
                  </a:cubicBezTo>
                  <a:lnTo>
                    <a:pt x="14940" y="8637"/>
                  </a:lnTo>
                  <a:cubicBezTo>
                    <a:pt x="14933" y="8633"/>
                    <a:pt x="14926" y="8631"/>
                    <a:pt x="14919" y="8631"/>
                  </a:cubicBezTo>
                  <a:close/>
                  <a:moveTo>
                    <a:pt x="15660" y="9067"/>
                  </a:moveTo>
                  <a:cubicBezTo>
                    <a:pt x="15645" y="9067"/>
                    <a:pt x="15631" y="9075"/>
                    <a:pt x="15623" y="9089"/>
                  </a:cubicBezTo>
                  <a:cubicBezTo>
                    <a:pt x="15611" y="9109"/>
                    <a:pt x="15618" y="9135"/>
                    <a:pt x="15638" y="9147"/>
                  </a:cubicBezTo>
                  <a:lnTo>
                    <a:pt x="16083" y="9409"/>
                  </a:lnTo>
                  <a:cubicBezTo>
                    <a:pt x="16090" y="9412"/>
                    <a:pt x="16097" y="9414"/>
                    <a:pt x="16105" y="9414"/>
                  </a:cubicBezTo>
                  <a:cubicBezTo>
                    <a:pt x="16119" y="9414"/>
                    <a:pt x="16133" y="9406"/>
                    <a:pt x="16142" y="9393"/>
                  </a:cubicBezTo>
                  <a:cubicBezTo>
                    <a:pt x="16153" y="9373"/>
                    <a:pt x="16146" y="9347"/>
                    <a:pt x="16126" y="9334"/>
                  </a:cubicBezTo>
                  <a:lnTo>
                    <a:pt x="15681" y="9073"/>
                  </a:lnTo>
                  <a:cubicBezTo>
                    <a:pt x="15674" y="9069"/>
                    <a:pt x="15667" y="9067"/>
                    <a:pt x="15660" y="9067"/>
                  </a:cubicBezTo>
                  <a:close/>
                  <a:moveTo>
                    <a:pt x="16401" y="9503"/>
                  </a:moveTo>
                  <a:cubicBezTo>
                    <a:pt x="16386" y="9503"/>
                    <a:pt x="16372" y="9511"/>
                    <a:pt x="16364" y="9525"/>
                  </a:cubicBezTo>
                  <a:cubicBezTo>
                    <a:pt x="16352" y="9545"/>
                    <a:pt x="16359" y="9571"/>
                    <a:pt x="16379" y="9583"/>
                  </a:cubicBezTo>
                  <a:lnTo>
                    <a:pt x="16824" y="9844"/>
                  </a:lnTo>
                  <a:cubicBezTo>
                    <a:pt x="16831" y="9849"/>
                    <a:pt x="16838" y="9850"/>
                    <a:pt x="16846" y="9850"/>
                  </a:cubicBezTo>
                  <a:cubicBezTo>
                    <a:pt x="16860" y="9850"/>
                    <a:pt x="16874" y="9843"/>
                    <a:pt x="16882" y="9829"/>
                  </a:cubicBezTo>
                  <a:cubicBezTo>
                    <a:pt x="16894" y="9808"/>
                    <a:pt x="16887" y="9782"/>
                    <a:pt x="16867" y="9770"/>
                  </a:cubicBezTo>
                  <a:lnTo>
                    <a:pt x="16422" y="9509"/>
                  </a:lnTo>
                  <a:cubicBezTo>
                    <a:pt x="16416" y="9505"/>
                    <a:pt x="16408" y="9503"/>
                    <a:pt x="16401" y="9503"/>
                  </a:cubicBezTo>
                  <a:close/>
                  <a:moveTo>
                    <a:pt x="17141" y="9938"/>
                  </a:moveTo>
                  <a:cubicBezTo>
                    <a:pt x="17127" y="9938"/>
                    <a:pt x="17113" y="9946"/>
                    <a:pt x="17105" y="9960"/>
                  </a:cubicBezTo>
                  <a:cubicBezTo>
                    <a:pt x="17093" y="9981"/>
                    <a:pt x="17100" y="10007"/>
                    <a:pt x="17120" y="10019"/>
                  </a:cubicBezTo>
                  <a:lnTo>
                    <a:pt x="17565" y="10280"/>
                  </a:lnTo>
                  <a:cubicBezTo>
                    <a:pt x="17572" y="10284"/>
                    <a:pt x="17579" y="10286"/>
                    <a:pt x="17587" y="10286"/>
                  </a:cubicBezTo>
                  <a:cubicBezTo>
                    <a:pt x="17601" y="10286"/>
                    <a:pt x="17616" y="10278"/>
                    <a:pt x="17624" y="10264"/>
                  </a:cubicBezTo>
                  <a:cubicBezTo>
                    <a:pt x="17635" y="10244"/>
                    <a:pt x="17628" y="10218"/>
                    <a:pt x="17608" y="10206"/>
                  </a:cubicBezTo>
                  <a:lnTo>
                    <a:pt x="17163" y="9945"/>
                  </a:lnTo>
                  <a:cubicBezTo>
                    <a:pt x="17156" y="9940"/>
                    <a:pt x="17149" y="9938"/>
                    <a:pt x="17141" y="9938"/>
                  </a:cubicBezTo>
                  <a:close/>
                  <a:moveTo>
                    <a:pt x="17883" y="10375"/>
                  </a:moveTo>
                  <a:cubicBezTo>
                    <a:pt x="17868" y="10375"/>
                    <a:pt x="17854" y="10382"/>
                    <a:pt x="17846" y="10396"/>
                  </a:cubicBezTo>
                  <a:cubicBezTo>
                    <a:pt x="17834" y="10416"/>
                    <a:pt x="17841" y="10442"/>
                    <a:pt x="17861" y="10455"/>
                  </a:cubicBezTo>
                  <a:lnTo>
                    <a:pt x="18306" y="10716"/>
                  </a:lnTo>
                  <a:cubicBezTo>
                    <a:pt x="18313" y="10720"/>
                    <a:pt x="18320" y="10722"/>
                    <a:pt x="18327" y="10722"/>
                  </a:cubicBezTo>
                  <a:cubicBezTo>
                    <a:pt x="18342" y="10722"/>
                    <a:pt x="18357" y="10715"/>
                    <a:pt x="18365" y="10701"/>
                  </a:cubicBezTo>
                  <a:cubicBezTo>
                    <a:pt x="18376" y="10681"/>
                    <a:pt x="18369" y="10654"/>
                    <a:pt x="18349" y="10643"/>
                  </a:cubicBezTo>
                  <a:lnTo>
                    <a:pt x="17904" y="10380"/>
                  </a:lnTo>
                  <a:cubicBezTo>
                    <a:pt x="17897" y="10377"/>
                    <a:pt x="17890" y="10375"/>
                    <a:pt x="17883" y="103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-1705323" y="3846412"/>
              <a:ext cx="21674" cy="21307"/>
            </a:xfrm>
            <a:custGeom>
              <a:avLst/>
              <a:gdLst/>
              <a:ahLst/>
              <a:cxnLst/>
              <a:rect l="l" t="t" r="r" b="b"/>
              <a:pathLst>
                <a:path w="354" h="348" extrusionOk="0">
                  <a:moveTo>
                    <a:pt x="49" y="1"/>
                  </a:moveTo>
                  <a:cubicBezTo>
                    <a:pt x="34" y="1"/>
                    <a:pt x="20" y="8"/>
                    <a:pt x="11" y="22"/>
                  </a:cubicBezTo>
                  <a:cubicBezTo>
                    <a:pt x="0" y="42"/>
                    <a:pt x="7" y="68"/>
                    <a:pt x="27" y="80"/>
                  </a:cubicBezTo>
                  <a:lnTo>
                    <a:pt x="186" y="174"/>
                  </a:lnTo>
                  <a:lnTo>
                    <a:pt x="27" y="269"/>
                  </a:lnTo>
                  <a:cubicBezTo>
                    <a:pt x="7" y="281"/>
                    <a:pt x="1" y="307"/>
                    <a:pt x="13" y="327"/>
                  </a:cubicBezTo>
                  <a:cubicBezTo>
                    <a:pt x="20" y="341"/>
                    <a:pt x="35" y="347"/>
                    <a:pt x="50" y="347"/>
                  </a:cubicBezTo>
                  <a:cubicBezTo>
                    <a:pt x="58" y="347"/>
                    <a:pt x="64" y="345"/>
                    <a:pt x="71" y="342"/>
                  </a:cubicBezTo>
                  <a:lnTo>
                    <a:pt x="354" y="173"/>
                  </a:lnTo>
                  <a:lnTo>
                    <a:pt x="70" y="6"/>
                  </a:lnTo>
                  <a:cubicBezTo>
                    <a:pt x="63" y="2"/>
                    <a:pt x="56" y="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-2305934" y="3873472"/>
              <a:ext cx="588207" cy="353524"/>
            </a:xfrm>
            <a:custGeom>
              <a:avLst/>
              <a:gdLst/>
              <a:ahLst/>
              <a:cxnLst/>
              <a:rect l="l" t="t" r="r" b="b"/>
              <a:pathLst>
                <a:path w="9607" h="5774" extrusionOk="0">
                  <a:moveTo>
                    <a:pt x="9558" y="1"/>
                  </a:moveTo>
                  <a:cubicBezTo>
                    <a:pt x="9550" y="1"/>
                    <a:pt x="9542" y="3"/>
                    <a:pt x="9535" y="7"/>
                  </a:cubicBezTo>
                  <a:lnTo>
                    <a:pt x="9083" y="278"/>
                  </a:lnTo>
                  <a:cubicBezTo>
                    <a:pt x="9063" y="289"/>
                    <a:pt x="9056" y="316"/>
                    <a:pt x="9068" y="337"/>
                  </a:cubicBezTo>
                  <a:cubicBezTo>
                    <a:pt x="9076" y="350"/>
                    <a:pt x="9091" y="357"/>
                    <a:pt x="9105" y="357"/>
                  </a:cubicBezTo>
                  <a:cubicBezTo>
                    <a:pt x="9112" y="357"/>
                    <a:pt x="9120" y="355"/>
                    <a:pt x="9127" y="351"/>
                  </a:cubicBezTo>
                  <a:lnTo>
                    <a:pt x="9579" y="80"/>
                  </a:lnTo>
                  <a:cubicBezTo>
                    <a:pt x="9600" y="67"/>
                    <a:pt x="9606" y="42"/>
                    <a:pt x="9594" y="21"/>
                  </a:cubicBezTo>
                  <a:cubicBezTo>
                    <a:pt x="9587" y="8"/>
                    <a:pt x="9572" y="1"/>
                    <a:pt x="9558" y="1"/>
                  </a:cubicBezTo>
                  <a:close/>
                  <a:moveTo>
                    <a:pt x="8803" y="452"/>
                  </a:moveTo>
                  <a:cubicBezTo>
                    <a:pt x="8795" y="452"/>
                    <a:pt x="8788" y="454"/>
                    <a:pt x="8781" y="458"/>
                  </a:cubicBezTo>
                  <a:lnTo>
                    <a:pt x="8328" y="728"/>
                  </a:lnTo>
                  <a:cubicBezTo>
                    <a:pt x="8308" y="741"/>
                    <a:pt x="8301" y="767"/>
                    <a:pt x="8314" y="787"/>
                  </a:cubicBezTo>
                  <a:cubicBezTo>
                    <a:pt x="8322" y="801"/>
                    <a:pt x="8336" y="808"/>
                    <a:pt x="8351" y="808"/>
                  </a:cubicBezTo>
                  <a:cubicBezTo>
                    <a:pt x="8358" y="808"/>
                    <a:pt x="8365" y="806"/>
                    <a:pt x="8372" y="802"/>
                  </a:cubicBezTo>
                  <a:lnTo>
                    <a:pt x="8825" y="531"/>
                  </a:lnTo>
                  <a:cubicBezTo>
                    <a:pt x="8845" y="519"/>
                    <a:pt x="8852" y="493"/>
                    <a:pt x="8840" y="473"/>
                  </a:cubicBezTo>
                  <a:cubicBezTo>
                    <a:pt x="8831" y="460"/>
                    <a:pt x="8817" y="452"/>
                    <a:pt x="8803" y="452"/>
                  </a:cubicBezTo>
                  <a:close/>
                  <a:moveTo>
                    <a:pt x="8048" y="904"/>
                  </a:moveTo>
                  <a:cubicBezTo>
                    <a:pt x="8041" y="904"/>
                    <a:pt x="8033" y="906"/>
                    <a:pt x="8027" y="910"/>
                  </a:cubicBezTo>
                  <a:lnTo>
                    <a:pt x="7574" y="1180"/>
                  </a:lnTo>
                  <a:cubicBezTo>
                    <a:pt x="7554" y="1192"/>
                    <a:pt x="7547" y="1218"/>
                    <a:pt x="7559" y="1239"/>
                  </a:cubicBezTo>
                  <a:cubicBezTo>
                    <a:pt x="7567" y="1252"/>
                    <a:pt x="7581" y="1260"/>
                    <a:pt x="7595" y="1260"/>
                  </a:cubicBezTo>
                  <a:cubicBezTo>
                    <a:pt x="7603" y="1260"/>
                    <a:pt x="7611" y="1258"/>
                    <a:pt x="7618" y="1254"/>
                  </a:cubicBezTo>
                  <a:lnTo>
                    <a:pt x="8070" y="983"/>
                  </a:lnTo>
                  <a:cubicBezTo>
                    <a:pt x="8091" y="971"/>
                    <a:pt x="8097" y="945"/>
                    <a:pt x="8085" y="924"/>
                  </a:cubicBezTo>
                  <a:cubicBezTo>
                    <a:pt x="8077" y="911"/>
                    <a:pt x="8063" y="904"/>
                    <a:pt x="8048" y="904"/>
                  </a:cubicBezTo>
                  <a:close/>
                  <a:moveTo>
                    <a:pt x="7293" y="1355"/>
                  </a:moveTo>
                  <a:cubicBezTo>
                    <a:pt x="7286" y="1355"/>
                    <a:pt x="7279" y="1357"/>
                    <a:pt x="7272" y="1361"/>
                  </a:cubicBezTo>
                  <a:lnTo>
                    <a:pt x="6819" y="1632"/>
                  </a:lnTo>
                  <a:cubicBezTo>
                    <a:pt x="6799" y="1644"/>
                    <a:pt x="6792" y="1670"/>
                    <a:pt x="6804" y="1690"/>
                  </a:cubicBezTo>
                  <a:cubicBezTo>
                    <a:pt x="6813" y="1704"/>
                    <a:pt x="6826" y="1712"/>
                    <a:pt x="6841" y="1712"/>
                  </a:cubicBezTo>
                  <a:cubicBezTo>
                    <a:pt x="6849" y="1712"/>
                    <a:pt x="6855" y="1709"/>
                    <a:pt x="6862" y="1705"/>
                  </a:cubicBezTo>
                  <a:lnTo>
                    <a:pt x="7315" y="1435"/>
                  </a:lnTo>
                  <a:cubicBezTo>
                    <a:pt x="7335" y="1422"/>
                    <a:pt x="7342" y="1396"/>
                    <a:pt x="7330" y="1376"/>
                  </a:cubicBezTo>
                  <a:cubicBezTo>
                    <a:pt x="7322" y="1363"/>
                    <a:pt x="7308" y="1355"/>
                    <a:pt x="7293" y="1355"/>
                  </a:cubicBezTo>
                  <a:close/>
                  <a:moveTo>
                    <a:pt x="6539" y="1807"/>
                  </a:moveTo>
                  <a:cubicBezTo>
                    <a:pt x="6532" y="1807"/>
                    <a:pt x="6524" y="1809"/>
                    <a:pt x="6518" y="1813"/>
                  </a:cubicBezTo>
                  <a:lnTo>
                    <a:pt x="6064" y="2083"/>
                  </a:lnTo>
                  <a:cubicBezTo>
                    <a:pt x="6044" y="2096"/>
                    <a:pt x="6038" y="2121"/>
                    <a:pt x="6049" y="2142"/>
                  </a:cubicBezTo>
                  <a:cubicBezTo>
                    <a:pt x="6057" y="2155"/>
                    <a:pt x="6072" y="2163"/>
                    <a:pt x="6086" y="2163"/>
                  </a:cubicBezTo>
                  <a:cubicBezTo>
                    <a:pt x="6094" y="2163"/>
                    <a:pt x="6101" y="2161"/>
                    <a:pt x="6108" y="2156"/>
                  </a:cubicBezTo>
                  <a:lnTo>
                    <a:pt x="6560" y="1886"/>
                  </a:lnTo>
                  <a:cubicBezTo>
                    <a:pt x="6581" y="1874"/>
                    <a:pt x="6587" y="1848"/>
                    <a:pt x="6576" y="1828"/>
                  </a:cubicBezTo>
                  <a:cubicBezTo>
                    <a:pt x="6568" y="1814"/>
                    <a:pt x="6553" y="1807"/>
                    <a:pt x="6539" y="1807"/>
                  </a:cubicBezTo>
                  <a:close/>
                  <a:moveTo>
                    <a:pt x="5784" y="2258"/>
                  </a:moveTo>
                  <a:cubicBezTo>
                    <a:pt x="5776" y="2258"/>
                    <a:pt x="5769" y="2260"/>
                    <a:pt x="5762" y="2263"/>
                  </a:cubicBezTo>
                  <a:lnTo>
                    <a:pt x="5309" y="2535"/>
                  </a:lnTo>
                  <a:cubicBezTo>
                    <a:pt x="5289" y="2547"/>
                    <a:pt x="5282" y="2573"/>
                    <a:pt x="5295" y="2593"/>
                  </a:cubicBezTo>
                  <a:cubicBezTo>
                    <a:pt x="5303" y="2607"/>
                    <a:pt x="5317" y="2614"/>
                    <a:pt x="5332" y="2614"/>
                  </a:cubicBezTo>
                  <a:cubicBezTo>
                    <a:pt x="5339" y="2614"/>
                    <a:pt x="5347" y="2612"/>
                    <a:pt x="5353" y="2608"/>
                  </a:cubicBezTo>
                  <a:lnTo>
                    <a:pt x="5806" y="2338"/>
                  </a:lnTo>
                  <a:cubicBezTo>
                    <a:pt x="5826" y="2325"/>
                    <a:pt x="5833" y="2299"/>
                    <a:pt x="5821" y="2279"/>
                  </a:cubicBezTo>
                  <a:cubicBezTo>
                    <a:pt x="5812" y="2265"/>
                    <a:pt x="5798" y="2258"/>
                    <a:pt x="5784" y="2258"/>
                  </a:cubicBezTo>
                  <a:close/>
                  <a:moveTo>
                    <a:pt x="5030" y="2709"/>
                  </a:moveTo>
                  <a:cubicBezTo>
                    <a:pt x="5022" y="2709"/>
                    <a:pt x="5015" y="2711"/>
                    <a:pt x="5008" y="2715"/>
                  </a:cubicBezTo>
                  <a:lnTo>
                    <a:pt x="4555" y="2986"/>
                  </a:lnTo>
                  <a:cubicBezTo>
                    <a:pt x="4535" y="2997"/>
                    <a:pt x="4528" y="3025"/>
                    <a:pt x="4540" y="3045"/>
                  </a:cubicBezTo>
                  <a:cubicBezTo>
                    <a:pt x="4548" y="3058"/>
                    <a:pt x="4563" y="3065"/>
                    <a:pt x="4576" y="3065"/>
                  </a:cubicBezTo>
                  <a:cubicBezTo>
                    <a:pt x="4584" y="3065"/>
                    <a:pt x="4592" y="3063"/>
                    <a:pt x="4599" y="3059"/>
                  </a:cubicBezTo>
                  <a:lnTo>
                    <a:pt x="5052" y="2788"/>
                  </a:lnTo>
                  <a:cubicBezTo>
                    <a:pt x="5072" y="2777"/>
                    <a:pt x="5079" y="2750"/>
                    <a:pt x="5066" y="2729"/>
                  </a:cubicBezTo>
                  <a:cubicBezTo>
                    <a:pt x="5058" y="2716"/>
                    <a:pt x="5044" y="2709"/>
                    <a:pt x="5030" y="2709"/>
                  </a:cubicBezTo>
                  <a:close/>
                  <a:moveTo>
                    <a:pt x="4275" y="3160"/>
                  </a:moveTo>
                  <a:cubicBezTo>
                    <a:pt x="4267" y="3160"/>
                    <a:pt x="4260" y="3162"/>
                    <a:pt x="4253" y="3166"/>
                  </a:cubicBezTo>
                  <a:lnTo>
                    <a:pt x="3800" y="3438"/>
                  </a:lnTo>
                  <a:cubicBezTo>
                    <a:pt x="3780" y="3449"/>
                    <a:pt x="3773" y="3476"/>
                    <a:pt x="3786" y="3496"/>
                  </a:cubicBezTo>
                  <a:cubicBezTo>
                    <a:pt x="3794" y="3510"/>
                    <a:pt x="3807" y="3517"/>
                    <a:pt x="3822" y="3517"/>
                  </a:cubicBezTo>
                  <a:cubicBezTo>
                    <a:pt x="3830" y="3517"/>
                    <a:pt x="3838" y="3514"/>
                    <a:pt x="3844" y="3511"/>
                  </a:cubicBezTo>
                  <a:lnTo>
                    <a:pt x="4296" y="3240"/>
                  </a:lnTo>
                  <a:cubicBezTo>
                    <a:pt x="4317" y="3227"/>
                    <a:pt x="4323" y="3201"/>
                    <a:pt x="4312" y="3181"/>
                  </a:cubicBezTo>
                  <a:cubicBezTo>
                    <a:pt x="4304" y="3168"/>
                    <a:pt x="4289" y="3160"/>
                    <a:pt x="4275" y="3160"/>
                  </a:cubicBezTo>
                  <a:close/>
                  <a:moveTo>
                    <a:pt x="3520" y="3612"/>
                  </a:moveTo>
                  <a:cubicBezTo>
                    <a:pt x="3513" y="3612"/>
                    <a:pt x="3505" y="3614"/>
                    <a:pt x="3499" y="3618"/>
                  </a:cubicBezTo>
                  <a:lnTo>
                    <a:pt x="3045" y="3888"/>
                  </a:lnTo>
                  <a:cubicBezTo>
                    <a:pt x="3025" y="3901"/>
                    <a:pt x="3019" y="3928"/>
                    <a:pt x="3030" y="3947"/>
                  </a:cubicBezTo>
                  <a:cubicBezTo>
                    <a:pt x="3038" y="3960"/>
                    <a:pt x="3053" y="3968"/>
                    <a:pt x="3067" y="3968"/>
                  </a:cubicBezTo>
                  <a:cubicBezTo>
                    <a:pt x="3075" y="3968"/>
                    <a:pt x="3082" y="3966"/>
                    <a:pt x="3089" y="3963"/>
                  </a:cubicBezTo>
                  <a:lnTo>
                    <a:pt x="3541" y="3691"/>
                  </a:lnTo>
                  <a:cubicBezTo>
                    <a:pt x="3563" y="3679"/>
                    <a:pt x="3568" y="3653"/>
                    <a:pt x="3557" y="3633"/>
                  </a:cubicBezTo>
                  <a:cubicBezTo>
                    <a:pt x="3549" y="3619"/>
                    <a:pt x="3535" y="3612"/>
                    <a:pt x="3520" y="3612"/>
                  </a:cubicBezTo>
                  <a:close/>
                  <a:moveTo>
                    <a:pt x="2765" y="4063"/>
                  </a:moveTo>
                  <a:cubicBezTo>
                    <a:pt x="2758" y="4063"/>
                    <a:pt x="2750" y="4065"/>
                    <a:pt x="2743" y="4069"/>
                  </a:cubicBezTo>
                  <a:lnTo>
                    <a:pt x="2290" y="4340"/>
                  </a:lnTo>
                  <a:cubicBezTo>
                    <a:pt x="2270" y="4352"/>
                    <a:pt x="2263" y="4378"/>
                    <a:pt x="2276" y="4398"/>
                  </a:cubicBezTo>
                  <a:cubicBezTo>
                    <a:pt x="2284" y="4412"/>
                    <a:pt x="2298" y="4420"/>
                    <a:pt x="2313" y="4420"/>
                  </a:cubicBezTo>
                  <a:cubicBezTo>
                    <a:pt x="2320" y="4420"/>
                    <a:pt x="2328" y="4417"/>
                    <a:pt x="2334" y="4414"/>
                  </a:cubicBezTo>
                  <a:lnTo>
                    <a:pt x="2787" y="4143"/>
                  </a:lnTo>
                  <a:cubicBezTo>
                    <a:pt x="2807" y="4130"/>
                    <a:pt x="2814" y="4104"/>
                    <a:pt x="2802" y="4084"/>
                  </a:cubicBezTo>
                  <a:cubicBezTo>
                    <a:pt x="2794" y="4071"/>
                    <a:pt x="2780" y="4063"/>
                    <a:pt x="2765" y="4063"/>
                  </a:cubicBezTo>
                  <a:close/>
                  <a:moveTo>
                    <a:pt x="2011" y="4515"/>
                  </a:moveTo>
                  <a:cubicBezTo>
                    <a:pt x="2003" y="4515"/>
                    <a:pt x="1996" y="4517"/>
                    <a:pt x="1989" y="4521"/>
                  </a:cubicBezTo>
                  <a:lnTo>
                    <a:pt x="1536" y="4791"/>
                  </a:lnTo>
                  <a:cubicBezTo>
                    <a:pt x="1516" y="4804"/>
                    <a:pt x="1509" y="4830"/>
                    <a:pt x="1521" y="4850"/>
                  </a:cubicBezTo>
                  <a:cubicBezTo>
                    <a:pt x="1529" y="4863"/>
                    <a:pt x="1544" y="4871"/>
                    <a:pt x="1558" y="4871"/>
                  </a:cubicBezTo>
                  <a:cubicBezTo>
                    <a:pt x="1565" y="4871"/>
                    <a:pt x="1573" y="4869"/>
                    <a:pt x="1580" y="4864"/>
                  </a:cubicBezTo>
                  <a:lnTo>
                    <a:pt x="2033" y="4594"/>
                  </a:lnTo>
                  <a:cubicBezTo>
                    <a:pt x="2053" y="4582"/>
                    <a:pt x="2060" y="4556"/>
                    <a:pt x="2047" y="4536"/>
                  </a:cubicBezTo>
                  <a:cubicBezTo>
                    <a:pt x="2039" y="4522"/>
                    <a:pt x="2025" y="4515"/>
                    <a:pt x="2011" y="4515"/>
                  </a:cubicBezTo>
                  <a:close/>
                  <a:moveTo>
                    <a:pt x="1256" y="4966"/>
                  </a:moveTo>
                  <a:cubicBezTo>
                    <a:pt x="1249" y="4966"/>
                    <a:pt x="1241" y="4968"/>
                    <a:pt x="1234" y="4973"/>
                  </a:cubicBezTo>
                  <a:lnTo>
                    <a:pt x="782" y="5243"/>
                  </a:lnTo>
                  <a:cubicBezTo>
                    <a:pt x="761" y="5255"/>
                    <a:pt x="754" y="5281"/>
                    <a:pt x="767" y="5301"/>
                  </a:cubicBezTo>
                  <a:cubicBezTo>
                    <a:pt x="775" y="5315"/>
                    <a:pt x="788" y="5323"/>
                    <a:pt x="803" y="5323"/>
                  </a:cubicBezTo>
                  <a:cubicBezTo>
                    <a:pt x="811" y="5323"/>
                    <a:pt x="819" y="5321"/>
                    <a:pt x="825" y="5316"/>
                  </a:cubicBezTo>
                  <a:lnTo>
                    <a:pt x="1278" y="5046"/>
                  </a:lnTo>
                  <a:cubicBezTo>
                    <a:pt x="1298" y="5033"/>
                    <a:pt x="1305" y="5008"/>
                    <a:pt x="1293" y="4987"/>
                  </a:cubicBezTo>
                  <a:cubicBezTo>
                    <a:pt x="1285" y="4974"/>
                    <a:pt x="1271" y="4966"/>
                    <a:pt x="1256" y="4966"/>
                  </a:cubicBezTo>
                  <a:close/>
                  <a:moveTo>
                    <a:pt x="501" y="5417"/>
                  </a:moveTo>
                  <a:cubicBezTo>
                    <a:pt x="494" y="5417"/>
                    <a:pt x="486" y="5419"/>
                    <a:pt x="480" y="5423"/>
                  </a:cubicBezTo>
                  <a:lnTo>
                    <a:pt x="27" y="5694"/>
                  </a:lnTo>
                  <a:cubicBezTo>
                    <a:pt x="7" y="5707"/>
                    <a:pt x="0" y="5733"/>
                    <a:pt x="12" y="5753"/>
                  </a:cubicBezTo>
                  <a:cubicBezTo>
                    <a:pt x="20" y="5766"/>
                    <a:pt x="34" y="5773"/>
                    <a:pt x="48" y="5773"/>
                  </a:cubicBezTo>
                  <a:cubicBezTo>
                    <a:pt x="56" y="5773"/>
                    <a:pt x="64" y="5772"/>
                    <a:pt x="70" y="5768"/>
                  </a:cubicBezTo>
                  <a:lnTo>
                    <a:pt x="523" y="5496"/>
                  </a:lnTo>
                  <a:cubicBezTo>
                    <a:pt x="544" y="5485"/>
                    <a:pt x="550" y="5458"/>
                    <a:pt x="538" y="5439"/>
                  </a:cubicBezTo>
                  <a:cubicBezTo>
                    <a:pt x="530" y="5425"/>
                    <a:pt x="515" y="5417"/>
                    <a:pt x="501" y="54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-2337954" y="4232733"/>
              <a:ext cx="19531" cy="13409"/>
            </a:xfrm>
            <a:custGeom>
              <a:avLst/>
              <a:gdLst/>
              <a:ahLst/>
              <a:cxnLst/>
              <a:rect l="l" t="t" r="r" b="b"/>
              <a:pathLst>
                <a:path w="319" h="219" extrusionOk="0">
                  <a:moveTo>
                    <a:pt x="270" y="1"/>
                  </a:moveTo>
                  <a:cubicBezTo>
                    <a:pt x="262" y="1"/>
                    <a:pt x="255" y="3"/>
                    <a:pt x="248" y="7"/>
                  </a:cubicBezTo>
                  <a:lnTo>
                    <a:pt x="28" y="138"/>
                  </a:lnTo>
                  <a:cubicBezTo>
                    <a:pt x="7" y="151"/>
                    <a:pt x="1" y="177"/>
                    <a:pt x="13" y="197"/>
                  </a:cubicBezTo>
                  <a:cubicBezTo>
                    <a:pt x="21" y="210"/>
                    <a:pt x="35" y="218"/>
                    <a:pt x="50" y="218"/>
                  </a:cubicBezTo>
                  <a:cubicBezTo>
                    <a:pt x="57" y="218"/>
                    <a:pt x="65" y="216"/>
                    <a:pt x="71" y="212"/>
                  </a:cubicBezTo>
                  <a:lnTo>
                    <a:pt x="291" y="80"/>
                  </a:lnTo>
                  <a:cubicBezTo>
                    <a:pt x="311" y="68"/>
                    <a:pt x="318" y="41"/>
                    <a:pt x="307" y="21"/>
                  </a:cubicBezTo>
                  <a:cubicBezTo>
                    <a:pt x="299" y="8"/>
                    <a:pt x="284" y="1"/>
                    <a:pt x="27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-3575604" y="3517090"/>
              <a:ext cx="19654" cy="131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1" y="1"/>
                  </a:moveTo>
                  <a:cubicBezTo>
                    <a:pt x="264" y="1"/>
                    <a:pt x="257" y="2"/>
                    <a:pt x="251" y="6"/>
                  </a:cubicBezTo>
                  <a:lnTo>
                    <a:pt x="28" y="134"/>
                  </a:lnTo>
                  <a:cubicBezTo>
                    <a:pt x="7" y="146"/>
                    <a:pt x="1" y="173"/>
                    <a:pt x="13" y="193"/>
                  </a:cubicBezTo>
                  <a:cubicBezTo>
                    <a:pt x="21" y="206"/>
                    <a:pt x="36" y="214"/>
                    <a:pt x="50" y="214"/>
                  </a:cubicBezTo>
                  <a:cubicBezTo>
                    <a:pt x="57" y="214"/>
                    <a:pt x="65" y="212"/>
                    <a:pt x="70" y="209"/>
                  </a:cubicBezTo>
                  <a:lnTo>
                    <a:pt x="293" y="80"/>
                  </a:lnTo>
                  <a:cubicBezTo>
                    <a:pt x="314" y="69"/>
                    <a:pt x="320" y="42"/>
                    <a:pt x="308" y="22"/>
                  </a:cubicBezTo>
                  <a:cubicBezTo>
                    <a:pt x="300" y="8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-4548398" y="3535640"/>
              <a:ext cx="960344" cy="556308"/>
            </a:xfrm>
            <a:custGeom>
              <a:avLst/>
              <a:gdLst/>
              <a:ahLst/>
              <a:cxnLst/>
              <a:rect l="l" t="t" r="r" b="b"/>
              <a:pathLst>
                <a:path w="15685" h="9086" extrusionOk="0">
                  <a:moveTo>
                    <a:pt x="15636" y="0"/>
                  </a:moveTo>
                  <a:cubicBezTo>
                    <a:pt x="15629" y="0"/>
                    <a:pt x="15621" y="2"/>
                    <a:pt x="15615" y="6"/>
                  </a:cubicBezTo>
                  <a:lnTo>
                    <a:pt x="15160" y="268"/>
                  </a:lnTo>
                  <a:cubicBezTo>
                    <a:pt x="15140" y="280"/>
                    <a:pt x="15133" y="307"/>
                    <a:pt x="15145" y="327"/>
                  </a:cubicBezTo>
                  <a:cubicBezTo>
                    <a:pt x="15153" y="340"/>
                    <a:pt x="15168" y="348"/>
                    <a:pt x="15182" y="348"/>
                  </a:cubicBezTo>
                  <a:cubicBezTo>
                    <a:pt x="15189" y="348"/>
                    <a:pt x="15197" y="346"/>
                    <a:pt x="15203" y="343"/>
                  </a:cubicBezTo>
                  <a:lnTo>
                    <a:pt x="15658" y="80"/>
                  </a:lnTo>
                  <a:cubicBezTo>
                    <a:pt x="15678" y="68"/>
                    <a:pt x="15685" y="42"/>
                    <a:pt x="15672" y="22"/>
                  </a:cubicBezTo>
                  <a:cubicBezTo>
                    <a:pt x="15665" y="8"/>
                    <a:pt x="15650" y="0"/>
                    <a:pt x="15636" y="0"/>
                  </a:cubicBezTo>
                  <a:close/>
                  <a:moveTo>
                    <a:pt x="14879" y="437"/>
                  </a:moveTo>
                  <a:cubicBezTo>
                    <a:pt x="14872" y="437"/>
                    <a:pt x="14865" y="439"/>
                    <a:pt x="14858" y="443"/>
                  </a:cubicBezTo>
                  <a:lnTo>
                    <a:pt x="14404" y="705"/>
                  </a:lnTo>
                  <a:cubicBezTo>
                    <a:pt x="14384" y="716"/>
                    <a:pt x="14376" y="743"/>
                    <a:pt x="14389" y="764"/>
                  </a:cubicBezTo>
                  <a:cubicBezTo>
                    <a:pt x="14396" y="777"/>
                    <a:pt x="14411" y="785"/>
                    <a:pt x="14426" y="785"/>
                  </a:cubicBezTo>
                  <a:cubicBezTo>
                    <a:pt x="14432" y="785"/>
                    <a:pt x="14440" y="783"/>
                    <a:pt x="14447" y="779"/>
                  </a:cubicBezTo>
                  <a:lnTo>
                    <a:pt x="14901" y="517"/>
                  </a:lnTo>
                  <a:cubicBezTo>
                    <a:pt x="14921" y="505"/>
                    <a:pt x="14928" y="479"/>
                    <a:pt x="14916" y="459"/>
                  </a:cubicBezTo>
                  <a:cubicBezTo>
                    <a:pt x="14908" y="445"/>
                    <a:pt x="14894" y="437"/>
                    <a:pt x="14879" y="437"/>
                  </a:cubicBezTo>
                  <a:close/>
                  <a:moveTo>
                    <a:pt x="14122" y="874"/>
                  </a:moveTo>
                  <a:cubicBezTo>
                    <a:pt x="14115" y="874"/>
                    <a:pt x="14108" y="876"/>
                    <a:pt x="14101" y="880"/>
                  </a:cubicBezTo>
                  <a:lnTo>
                    <a:pt x="13648" y="1142"/>
                  </a:lnTo>
                  <a:cubicBezTo>
                    <a:pt x="13627" y="1153"/>
                    <a:pt x="13619" y="1180"/>
                    <a:pt x="13632" y="1201"/>
                  </a:cubicBezTo>
                  <a:cubicBezTo>
                    <a:pt x="13640" y="1214"/>
                    <a:pt x="13654" y="1222"/>
                    <a:pt x="13669" y="1222"/>
                  </a:cubicBezTo>
                  <a:cubicBezTo>
                    <a:pt x="13676" y="1222"/>
                    <a:pt x="13684" y="1220"/>
                    <a:pt x="13690" y="1216"/>
                  </a:cubicBezTo>
                  <a:lnTo>
                    <a:pt x="14144" y="954"/>
                  </a:lnTo>
                  <a:cubicBezTo>
                    <a:pt x="14164" y="943"/>
                    <a:pt x="14171" y="916"/>
                    <a:pt x="14160" y="895"/>
                  </a:cubicBezTo>
                  <a:cubicBezTo>
                    <a:pt x="14152" y="882"/>
                    <a:pt x="14137" y="874"/>
                    <a:pt x="14122" y="874"/>
                  </a:cubicBezTo>
                  <a:close/>
                  <a:moveTo>
                    <a:pt x="13366" y="1311"/>
                  </a:moveTo>
                  <a:cubicBezTo>
                    <a:pt x="13359" y="1311"/>
                    <a:pt x="13351" y="1313"/>
                    <a:pt x="13345" y="1317"/>
                  </a:cubicBezTo>
                  <a:lnTo>
                    <a:pt x="12891" y="1579"/>
                  </a:lnTo>
                  <a:cubicBezTo>
                    <a:pt x="12871" y="1590"/>
                    <a:pt x="12863" y="1617"/>
                    <a:pt x="12875" y="1638"/>
                  </a:cubicBezTo>
                  <a:cubicBezTo>
                    <a:pt x="12883" y="1651"/>
                    <a:pt x="12898" y="1659"/>
                    <a:pt x="12912" y="1659"/>
                  </a:cubicBezTo>
                  <a:cubicBezTo>
                    <a:pt x="12919" y="1659"/>
                    <a:pt x="12927" y="1657"/>
                    <a:pt x="12934" y="1652"/>
                  </a:cubicBezTo>
                  <a:lnTo>
                    <a:pt x="13388" y="1391"/>
                  </a:lnTo>
                  <a:cubicBezTo>
                    <a:pt x="13408" y="1379"/>
                    <a:pt x="13415" y="1353"/>
                    <a:pt x="13403" y="1332"/>
                  </a:cubicBezTo>
                  <a:cubicBezTo>
                    <a:pt x="13395" y="1319"/>
                    <a:pt x="13380" y="1311"/>
                    <a:pt x="13366" y="1311"/>
                  </a:cubicBezTo>
                  <a:close/>
                  <a:moveTo>
                    <a:pt x="12609" y="1748"/>
                  </a:moveTo>
                  <a:cubicBezTo>
                    <a:pt x="12602" y="1748"/>
                    <a:pt x="12595" y="1750"/>
                    <a:pt x="12588" y="1754"/>
                  </a:cubicBezTo>
                  <a:lnTo>
                    <a:pt x="12134" y="2016"/>
                  </a:lnTo>
                  <a:cubicBezTo>
                    <a:pt x="12114" y="2027"/>
                    <a:pt x="12107" y="2054"/>
                    <a:pt x="12118" y="2074"/>
                  </a:cubicBezTo>
                  <a:cubicBezTo>
                    <a:pt x="12126" y="2088"/>
                    <a:pt x="12141" y="2096"/>
                    <a:pt x="12156" y="2096"/>
                  </a:cubicBezTo>
                  <a:cubicBezTo>
                    <a:pt x="12162" y="2096"/>
                    <a:pt x="12170" y="2094"/>
                    <a:pt x="12177" y="2089"/>
                  </a:cubicBezTo>
                  <a:lnTo>
                    <a:pt x="12631" y="1828"/>
                  </a:lnTo>
                  <a:cubicBezTo>
                    <a:pt x="12651" y="1815"/>
                    <a:pt x="12658" y="1790"/>
                    <a:pt x="12647" y="1769"/>
                  </a:cubicBezTo>
                  <a:cubicBezTo>
                    <a:pt x="12638" y="1756"/>
                    <a:pt x="12624" y="1748"/>
                    <a:pt x="12609" y="1748"/>
                  </a:cubicBezTo>
                  <a:close/>
                  <a:moveTo>
                    <a:pt x="11852" y="2185"/>
                  </a:moveTo>
                  <a:cubicBezTo>
                    <a:pt x="11845" y="2185"/>
                    <a:pt x="11838" y="2186"/>
                    <a:pt x="11831" y="2190"/>
                  </a:cubicBezTo>
                  <a:lnTo>
                    <a:pt x="11378" y="2453"/>
                  </a:lnTo>
                  <a:cubicBezTo>
                    <a:pt x="11357" y="2464"/>
                    <a:pt x="11350" y="2491"/>
                    <a:pt x="11362" y="2511"/>
                  </a:cubicBezTo>
                  <a:cubicBezTo>
                    <a:pt x="11370" y="2525"/>
                    <a:pt x="11384" y="2533"/>
                    <a:pt x="11399" y="2533"/>
                  </a:cubicBezTo>
                  <a:cubicBezTo>
                    <a:pt x="11406" y="2533"/>
                    <a:pt x="11414" y="2531"/>
                    <a:pt x="11420" y="2526"/>
                  </a:cubicBezTo>
                  <a:lnTo>
                    <a:pt x="11874" y="2265"/>
                  </a:lnTo>
                  <a:cubicBezTo>
                    <a:pt x="11894" y="2252"/>
                    <a:pt x="11901" y="2226"/>
                    <a:pt x="11890" y="2206"/>
                  </a:cubicBezTo>
                  <a:cubicBezTo>
                    <a:pt x="11882" y="2193"/>
                    <a:pt x="11867" y="2185"/>
                    <a:pt x="11852" y="2185"/>
                  </a:cubicBezTo>
                  <a:close/>
                  <a:moveTo>
                    <a:pt x="11096" y="2622"/>
                  </a:moveTo>
                  <a:cubicBezTo>
                    <a:pt x="11088" y="2622"/>
                    <a:pt x="11081" y="2624"/>
                    <a:pt x="11075" y="2627"/>
                  </a:cubicBezTo>
                  <a:lnTo>
                    <a:pt x="10621" y="2890"/>
                  </a:lnTo>
                  <a:cubicBezTo>
                    <a:pt x="10601" y="2901"/>
                    <a:pt x="10594" y="2928"/>
                    <a:pt x="10605" y="2948"/>
                  </a:cubicBezTo>
                  <a:cubicBezTo>
                    <a:pt x="10613" y="2962"/>
                    <a:pt x="10628" y="2970"/>
                    <a:pt x="10642" y="2970"/>
                  </a:cubicBezTo>
                  <a:cubicBezTo>
                    <a:pt x="10649" y="2970"/>
                    <a:pt x="10657" y="2967"/>
                    <a:pt x="10664" y="2963"/>
                  </a:cubicBezTo>
                  <a:lnTo>
                    <a:pt x="11117" y="2702"/>
                  </a:lnTo>
                  <a:cubicBezTo>
                    <a:pt x="11138" y="2689"/>
                    <a:pt x="11144" y="2663"/>
                    <a:pt x="11133" y="2643"/>
                  </a:cubicBezTo>
                  <a:cubicBezTo>
                    <a:pt x="11125" y="2629"/>
                    <a:pt x="11110" y="2622"/>
                    <a:pt x="11096" y="2622"/>
                  </a:cubicBezTo>
                  <a:close/>
                  <a:moveTo>
                    <a:pt x="10339" y="3058"/>
                  </a:moveTo>
                  <a:cubicBezTo>
                    <a:pt x="10332" y="3058"/>
                    <a:pt x="10325" y="3060"/>
                    <a:pt x="10318" y="3064"/>
                  </a:cubicBezTo>
                  <a:lnTo>
                    <a:pt x="9864" y="3327"/>
                  </a:lnTo>
                  <a:cubicBezTo>
                    <a:pt x="9844" y="3338"/>
                    <a:pt x="9837" y="3364"/>
                    <a:pt x="9848" y="3384"/>
                  </a:cubicBezTo>
                  <a:cubicBezTo>
                    <a:pt x="9856" y="3399"/>
                    <a:pt x="9871" y="3407"/>
                    <a:pt x="9885" y="3407"/>
                  </a:cubicBezTo>
                  <a:cubicBezTo>
                    <a:pt x="9892" y="3407"/>
                    <a:pt x="9900" y="3404"/>
                    <a:pt x="9907" y="3400"/>
                  </a:cubicBezTo>
                  <a:lnTo>
                    <a:pt x="10361" y="3137"/>
                  </a:lnTo>
                  <a:cubicBezTo>
                    <a:pt x="10381" y="3126"/>
                    <a:pt x="10388" y="3100"/>
                    <a:pt x="10376" y="3080"/>
                  </a:cubicBezTo>
                  <a:cubicBezTo>
                    <a:pt x="10369" y="3066"/>
                    <a:pt x="10354" y="3058"/>
                    <a:pt x="10339" y="3058"/>
                  </a:cubicBezTo>
                  <a:close/>
                  <a:moveTo>
                    <a:pt x="9582" y="3495"/>
                  </a:moveTo>
                  <a:cubicBezTo>
                    <a:pt x="9575" y="3495"/>
                    <a:pt x="9568" y="3497"/>
                    <a:pt x="9561" y="3501"/>
                  </a:cubicBezTo>
                  <a:lnTo>
                    <a:pt x="9107" y="3764"/>
                  </a:lnTo>
                  <a:cubicBezTo>
                    <a:pt x="9087" y="3775"/>
                    <a:pt x="9080" y="3801"/>
                    <a:pt x="9092" y="3821"/>
                  </a:cubicBezTo>
                  <a:cubicBezTo>
                    <a:pt x="9100" y="3836"/>
                    <a:pt x="9114" y="3843"/>
                    <a:pt x="9129" y="3843"/>
                  </a:cubicBezTo>
                  <a:cubicBezTo>
                    <a:pt x="9137" y="3843"/>
                    <a:pt x="9143" y="3841"/>
                    <a:pt x="9150" y="3837"/>
                  </a:cubicBezTo>
                  <a:lnTo>
                    <a:pt x="9604" y="3574"/>
                  </a:lnTo>
                  <a:cubicBezTo>
                    <a:pt x="9624" y="3563"/>
                    <a:pt x="9631" y="3537"/>
                    <a:pt x="9620" y="3517"/>
                  </a:cubicBezTo>
                  <a:cubicBezTo>
                    <a:pt x="9612" y="3503"/>
                    <a:pt x="9597" y="3495"/>
                    <a:pt x="9582" y="3495"/>
                  </a:cubicBezTo>
                  <a:close/>
                  <a:moveTo>
                    <a:pt x="8826" y="3932"/>
                  </a:moveTo>
                  <a:cubicBezTo>
                    <a:pt x="8818" y="3932"/>
                    <a:pt x="8811" y="3934"/>
                    <a:pt x="8804" y="3938"/>
                  </a:cubicBezTo>
                  <a:lnTo>
                    <a:pt x="8351" y="4200"/>
                  </a:lnTo>
                  <a:cubicBezTo>
                    <a:pt x="8330" y="4212"/>
                    <a:pt x="8324" y="4238"/>
                    <a:pt x="8335" y="4258"/>
                  </a:cubicBezTo>
                  <a:cubicBezTo>
                    <a:pt x="8343" y="4273"/>
                    <a:pt x="8357" y="4280"/>
                    <a:pt x="8372" y="4280"/>
                  </a:cubicBezTo>
                  <a:cubicBezTo>
                    <a:pt x="8380" y="4280"/>
                    <a:pt x="8387" y="4278"/>
                    <a:pt x="8393" y="4274"/>
                  </a:cubicBezTo>
                  <a:lnTo>
                    <a:pt x="8847" y="4012"/>
                  </a:lnTo>
                  <a:cubicBezTo>
                    <a:pt x="8868" y="4000"/>
                    <a:pt x="8875" y="3974"/>
                    <a:pt x="8863" y="3954"/>
                  </a:cubicBezTo>
                  <a:cubicBezTo>
                    <a:pt x="8855" y="3940"/>
                    <a:pt x="8841" y="3932"/>
                    <a:pt x="8826" y="3932"/>
                  </a:cubicBezTo>
                  <a:close/>
                  <a:moveTo>
                    <a:pt x="8069" y="4369"/>
                  </a:moveTo>
                  <a:cubicBezTo>
                    <a:pt x="8062" y="4369"/>
                    <a:pt x="8054" y="4371"/>
                    <a:pt x="8048" y="4375"/>
                  </a:cubicBezTo>
                  <a:lnTo>
                    <a:pt x="7594" y="4637"/>
                  </a:lnTo>
                  <a:cubicBezTo>
                    <a:pt x="7574" y="4649"/>
                    <a:pt x="7567" y="4675"/>
                    <a:pt x="7578" y="4696"/>
                  </a:cubicBezTo>
                  <a:cubicBezTo>
                    <a:pt x="7586" y="4709"/>
                    <a:pt x="7601" y="4717"/>
                    <a:pt x="7615" y="4717"/>
                  </a:cubicBezTo>
                  <a:cubicBezTo>
                    <a:pt x="7623" y="4717"/>
                    <a:pt x="7630" y="4715"/>
                    <a:pt x="7637" y="4712"/>
                  </a:cubicBezTo>
                  <a:lnTo>
                    <a:pt x="8091" y="4449"/>
                  </a:lnTo>
                  <a:cubicBezTo>
                    <a:pt x="8111" y="4437"/>
                    <a:pt x="8119" y="4411"/>
                    <a:pt x="8106" y="4391"/>
                  </a:cubicBezTo>
                  <a:cubicBezTo>
                    <a:pt x="8099" y="4377"/>
                    <a:pt x="8084" y="4369"/>
                    <a:pt x="8069" y="4369"/>
                  </a:cubicBezTo>
                  <a:close/>
                  <a:moveTo>
                    <a:pt x="7313" y="4806"/>
                  </a:moveTo>
                  <a:cubicBezTo>
                    <a:pt x="7305" y="4806"/>
                    <a:pt x="7298" y="4808"/>
                    <a:pt x="7291" y="4812"/>
                  </a:cubicBezTo>
                  <a:lnTo>
                    <a:pt x="6837" y="5073"/>
                  </a:lnTo>
                  <a:cubicBezTo>
                    <a:pt x="6817" y="5086"/>
                    <a:pt x="6810" y="5111"/>
                    <a:pt x="6822" y="5132"/>
                  </a:cubicBezTo>
                  <a:cubicBezTo>
                    <a:pt x="6831" y="5145"/>
                    <a:pt x="6844" y="5153"/>
                    <a:pt x="6859" y="5153"/>
                  </a:cubicBezTo>
                  <a:cubicBezTo>
                    <a:pt x="6867" y="5153"/>
                    <a:pt x="6873" y="5152"/>
                    <a:pt x="6880" y="5147"/>
                  </a:cubicBezTo>
                  <a:lnTo>
                    <a:pt x="7334" y="4885"/>
                  </a:lnTo>
                  <a:cubicBezTo>
                    <a:pt x="7354" y="4874"/>
                    <a:pt x="7362" y="4848"/>
                    <a:pt x="7350" y="4828"/>
                  </a:cubicBezTo>
                  <a:cubicBezTo>
                    <a:pt x="7342" y="4813"/>
                    <a:pt x="7328" y="4806"/>
                    <a:pt x="7313" y="4806"/>
                  </a:cubicBezTo>
                  <a:close/>
                  <a:moveTo>
                    <a:pt x="6557" y="5243"/>
                  </a:moveTo>
                  <a:cubicBezTo>
                    <a:pt x="6550" y="5243"/>
                    <a:pt x="6542" y="5245"/>
                    <a:pt x="6535" y="5249"/>
                  </a:cubicBezTo>
                  <a:lnTo>
                    <a:pt x="6082" y="5510"/>
                  </a:lnTo>
                  <a:cubicBezTo>
                    <a:pt x="6060" y="5522"/>
                    <a:pt x="6054" y="5548"/>
                    <a:pt x="6066" y="5569"/>
                  </a:cubicBezTo>
                  <a:cubicBezTo>
                    <a:pt x="6074" y="5582"/>
                    <a:pt x="6087" y="5590"/>
                    <a:pt x="6103" y="5590"/>
                  </a:cubicBezTo>
                  <a:cubicBezTo>
                    <a:pt x="6110" y="5590"/>
                    <a:pt x="6117" y="5589"/>
                    <a:pt x="6123" y="5584"/>
                  </a:cubicBezTo>
                  <a:lnTo>
                    <a:pt x="6578" y="5323"/>
                  </a:lnTo>
                  <a:cubicBezTo>
                    <a:pt x="6599" y="5311"/>
                    <a:pt x="6605" y="5285"/>
                    <a:pt x="6593" y="5265"/>
                  </a:cubicBezTo>
                  <a:cubicBezTo>
                    <a:pt x="6585" y="5250"/>
                    <a:pt x="6572" y="5243"/>
                    <a:pt x="6557" y="5243"/>
                  </a:cubicBezTo>
                  <a:close/>
                  <a:moveTo>
                    <a:pt x="5801" y="5679"/>
                  </a:moveTo>
                  <a:cubicBezTo>
                    <a:pt x="5793" y="5679"/>
                    <a:pt x="5786" y="5681"/>
                    <a:pt x="5779" y="5686"/>
                  </a:cubicBezTo>
                  <a:lnTo>
                    <a:pt x="5325" y="5947"/>
                  </a:lnTo>
                  <a:cubicBezTo>
                    <a:pt x="5304" y="5959"/>
                    <a:pt x="5297" y="5985"/>
                    <a:pt x="5309" y="6006"/>
                  </a:cubicBezTo>
                  <a:cubicBezTo>
                    <a:pt x="5317" y="6019"/>
                    <a:pt x="5332" y="6027"/>
                    <a:pt x="5346" y="6027"/>
                  </a:cubicBezTo>
                  <a:cubicBezTo>
                    <a:pt x="5353" y="6027"/>
                    <a:pt x="5361" y="6026"/>
                    <a:pt x="5367" y="6021"/>
                  </a:cubicBezTo>
                  <a:lnTo>
                    <a:pt x="5822" y="5759"/>
                  </a:lnTo>
                  <a:cubicBezTo>
                    <a:pt x="5842" y="5748"/>
                    <a:pt x="5849" y="5722"/>
                    <a:pt x="5836" y="5700"/>
                  </a:cubicBezTo>
                  <a:cubicBezTo>
                    <a:pt x="5829" y="5687"/>
                    <a:pt x="5815" y="5679"/>
                    <a:pt x="5801" y="5679"/>
                  </a:cubicBezTo>
                  <a:close/>
                  <a:moveTo>
                    <a:pt x="5044" y="6116"/>
                  </a:moveTo>
                  <a:cubicBezTo>
                    <a:pt x="5037" y="6116"/>
                    <a:pt x="5029" y="6118"/>
                    <a:pt x="5022" y="6123"/>
                  </a:cubicBezTo>
                  <a:lnTo>
                    <a:pt x="4568" y="6384"/>
                  </a:lnTo>
                  <a:cubicBezTo>
                    <a:pt x="4548" y="6396"/>
                    <a:pt x="4540" y="6422"/>
                    <a:pt x="4553" y="6442"/>
                  </a:cubicBezTo>
                  <a:cubicBezTo>
                    <a:pt x="4560" y="6456"/>
                    <a:pt x="4575" y="6464"/>
                    <a:pt x="4590" y="6464"/>
                  </a:cubicBezTo>
                  <a:cubicBezTo>
                    <a:pt x="4596" y="6464"/>
                    <a:pt x="4604" y="6463"/>
                    <a:pt x="4611" y="6458"/>
                  </a:cubicBezTo>
                  <a:lnTo>
                    <a:pt x="5065" y="6196"/>
                  </a:lnTo>
                  <a:cubicBezTo>
                    <a:pt x="5085" y="6185"/>
                    <a:pt x="5092" y="6159"/>
                    <a:pt x="5081" y="6137"/>
                  </a:cubicBezTo>
                  <a:cubicBezTo>
                    <a:pt x="5072" y="6124"/>
                    <a:pt x="5058" y="6116"/>
                    <a:pt x="5044" y="6116"/>
                  </a:cubicBezTo>
                  <a:close/>
                  <a:moveTo>
                    <a:pt x="4287" y="6553"/>
                  </a:moveTo>
                  <a:cubicBezTo>
                    <a:pt x="4280" y="6553"/>
                    <a:pt x="4272" y="6555"/>
                    <a:pt x="4265" y="6560"/>
                  </a:cubicBezTo>
                  <a:lnTo>
                    <a:pt x="3812" y="6821"/>
                  </a:lnTo>
                  <a:cubicBezTo>
                    <a:pt x="3791" y="6833"/>
                    <a:pt x="3783" y="6859"/>
                    <a:pt x="3796" y="6879"/>
                  </a:cubicBezTo>
                  <a:cubicBezTo>
                    <a:pt x="3804" y="6893"/>
                    <a:pt x="3818" y="6901"/>
                    <a:pt x="3833" y="6901"/>
                  </a:cubicBezTo>
                  <a:cubicBezTo>
                    <a:pt x="3840" y="6901"/>
                    <a:pt x="3848" y="6900"/>
                    <a:pt x="3854" y="6895"/>
                  </a:cubicBezTo>
                  <a:lnTo>
                    <a:pt x="4308" y="6633"/>
                  </a:lnTo>
                  <a:cubicBezTo>
                    <a:pt x="4328" y="6621"/>
                    <a:pt x="4335" y="6596"/>
                    <a:pt x="4324" y="6574"/>
                  </a:cubicBezTo>
                  <a:cubicBezTo>
                    <a:pt x="4316" y="6561"/>
                    <a:pt x="4302" y="6553"/>
                    <a:pt x="4287" y="6553"/>
                  </a:cubicBezTo>
                  <a:close/>
                  <a:moveTo>
                    <a:pt x="3530" y="6990"/>
                  </a:moveTo>
                  <a:cubicBezTo>
                    <a:pt x="3522" y="6990"/>
                    <a:pt x="3515" y="6992"/>
                    <a:pt x="3509" y="6995"/>
                  </a:cubicBezTo>
                  <a:lnTo>
                    <a:pt x="3055" y="7258"/>
                  </a:lnTo>
                  <a:cubicBezTo>
                    <a:pt x="3035" y="7270"/>
                    <a:pt x="3027" y="7296"/>
                    <a:pt x="3039" y="7316"/>
                  </a:cubicBezTo>
                  <a:cubicBezTo>
                    <a:pt x="3047" y="7330"/>
                    <a:pt x="3062" y="7338"/>
                    <a:pt x="3076" y="7338"/>
                  </a:cubicBezTo>
                  <a:cubicBezTo>
                    <a:pt x="3083" y="7338"/>
                    <a:pt x="3091" y="7337"/>
                    <a:pt x="3098" y="7332"/>
                  </a:cubicBezTo>
                  <a:lnTo>
                    <a:pt x="3551" y="7070"/>
                  </a:lnTo>
                  <a:cubicBezTo>
                    <a:pt x="3572" y="7058"/>
                    <a:pt x="3578" y="7031"/>
                    <a:pt x="3567" y="7011"/>
                  </a:cubicBezTo>
                  <a:cubicBezTo>
                    <a:pt x="3559" y="6997"/>
                    <a:pt x="3544" y="6990"/>
                    <a:pt x="3530" y="6990"/>
                  </a:cubicBezTo>
                  <a:close/>
                  <a:moveTo>
                    <a:pt x="2773" y="7427"/>
                  </a:moveTo>
                  <a:cubicBezTo>
                    <a:pt x="2766" y="7427"/>
                    <a:pt x="2759" y="7429"/>
                    <a:pt x="2752" y="7432"/>
                  </a:cubicBezTo>
                  <a:lnTo>
                    <a:pt x="2298" y="7695"/>
                  </a:lnTo>
                  <a:cubicBezTo>
                    <a:pt x="2278" y="7707"/>
                    <a:pt x="2270" y="7733"/>
                    <a:pt x="2282" y="7753"/>
                  </a:cubicBezTo>
                  <a:cubicBezTo>
                    <a:pt x="2290" y="7767"/>
                    <a:pt x="2305" y="7775"/>
                    <a:pt x="2320" y="7775"/>
                  </a:cubicBezTo>
                  <a:cubicBezTo>
                    <a:pt x="2326" y="7775"/>
                    <a:pt x="2334" y="7773"/>
                    <a:pt x="2341" y="7769"/>
                  </a:cubicBezTo>
                  <a:lnTo>
                    <a:pt x="2795" y="7507"/>
                  </a:lnTo>
                  <a:cubicBezTo>
                    <a:pt x="2815" y="7495"/>
                    <a:pt x="2822" y="7468"/>
                    <a:pt x="2810" y="7448"/>
                  </a:cubicBezTo>
                  <a:cubicBezTo>
                    <a:pt x="2802" y="7434"/>
                    <a:pt x="2788" y="7427"/>
                    <a:pt x="2773" y="7427"/>
                  </a:cubicBezTo>
                  <a:close/>
                  <a:moveTo>
                    <a:pt x="2016" y="7864"/>
                  </a:moveTo>
                  <a:cubicBezTo>
                    <a:pt x="2009" y="7864"/>
                    <a:pt x="2002" y="7865"/>
                    <a:pt x="1995" y="7869"/>
                  </a:cubicBezTo>
                  <a:lnTo>
                    <a:pt x="1541" y="8132"/>
                  </a:lnTo>
                  <a:cubicBezTo>
                    <a:pt x="1521" y="8144"/>
                    <a:pt x="1513" y="8170"/>
                    <a:pt x="1526" y="8190"/>
                  </a:cubicBezTo>
                  <a:cubicBezTo>
                    <a:pt x="1534" y="8204"/>
                    <a:pt x="1548" y="8211"/>
                    <a:pt x="1563" y="8211"/>
                  </a:cubicBezTo>
                  <a:cubicBezTo>
                    <a:pt x="1570" y="8211"/>
                    <a:pt x="1577" y="8210"/>
                    <a:pt x="1584" y="8206"/>
                  </a:cubicBezTo>
                  <a:lnTo>
                    <a:pt x="2038" y="7943"/>
                  </a:lnTo>
                  <a:cubicBezTo>
                    <a:pt x="2058" y="7932"/>
                    <a:pt x="2065" y="7906"/>
                    <a:pt x="2054" y="7885"/>
                  </a:cubicBezTo>
                  <a:cubicBezTo>
                    <a:pt x="2045" y="7871"/>
                    <a:pt x="2031" y="7864"/>
                    <a:pt x="2016" y="7864"/>
                  </a:cubicBezTo>
                  <a:close/>
                  <a:moveTo>
                    <a:pt x="1259" y="8301"/>
                  </a:moveTo>
                  <a:cubicBezTo>
                    <a:pt x="1252" y="8301"/>
                    <a:pt x="1245" y="8302"/>
                    <a:pt x="1239" y="8306"/>
                  </a:cubicBezTo>
                  <a:lnTo>
                    <a:pt x="785" y="8568"/>
                  </a:lnTo>
                  <a:cubicBezTo>
                    <a:pt x="764" y="8581"/>
                    <a:pt x="758" y="8607"/>
                    <a:pt x="769" y="8627"/>
                  </a:cubicBezTo>
                  <a:cubicBezTo>
                    <a:pt x="777" y="8640"/>
                    <a:pt x="791" y="8648"/>
                    <a:pt x="806" y="8648"/>
                  </a:cubicBezTo>
                  <a:cubicBezTo>
                    <a:pt x="813" y="8648"/>
                    <a:pt x="821" y="8646"/>
                    <a:pt x="828" y="8643"/>
                  </a:cubicBezTo>
                  <a:lnTo>
                    <a:pt x="1281" y="8380"/>
                  </a:lnTo>
                  <a:cubicBezTo>
                    <a:pt x="1302" y="8369"/>
                    <a:pt x="1308" y="8342"/>
                    <a:pt x="1297" y="8322"/>
                  </a:cubicBezTo>
                  <a:cubicBezTo>
                    <a:pt x="1289" y="8308"/>
                    <a:pt x="1274" y="8301"/>
                    <a:pt x="1259" y="8301"/>
                  </a:cubicBezTo>
                  <a:close/>
                  <a:moveTo>
                    <a:pt x="503" y="8738"/>
                  </a:moveTo>
                  <a:cubicBezTo>
                    <a:pt x="496" y="8738"/>
                    <a:pt x="488" y="8739"/>
                    <a:pt x="482" y="8743"/>
                  </a:cubicBezTo>
                  <a:lnTo>
                    <a:pt x="28" y="9005"/>
                  </a:lnTo>
                  <a:cubicBezTo>
                    <a:pt x="8" y="9017"/>
                    <a:pt x="1" y="9044"/>
                    <a:pt x="12" y="9064"/>
                  </a:cubicBezTo>
                  <a:cubicBezTo>
                    <a:pt x="20" y="9077"/>
                    <a:pt x="35" y="9085"/>
                    <a:pt x="49" y="9085"/>
                  </a:cubicBezTo>
                  <a:cubicBezTo>
                    <a:pt x="57" y="9085"/>
                    <a:pt x="64" y="9083"/>
                    <a:pt x="71" y="9080"/>
                  </a:cubicBezTo>
                  <a:lnTo>
                    <a:pt x="525" y="8817"/>
                  </a:lnTo>
                  <a:cubicBezTo>
                    <a:pt x="545" y="8806"/>
                    <a:pt x="553" y="8779"/>
                    <a:pt x="540" y="8759"/>
                  </a:cubicBezTo>
                  <a:cubicBezTo>
                    <a:pt x="533" y="8745"/>
                    <a:pt x="518" y="8738"/>
                    <a:pt x="503" y="87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-4548643" y="4123877"/>
              <a:ext cx="216498" cy="129066"/>
            </a:xfrm>
            <a:custGeom>
              <a:avLst/>
              <a:gdLst/>
              <a:ahLst/>
              <a:cxnLst/>
              <a:rect l="l" t="t" r="r" b="b"/>
              <a:pathLst>
                <a:path w="3536" h="2108" extrusionOk="0">
                  <a:moveTo>
                    <a:pt x="48" y="0"/>
                  </a:moveTo>
                  <a:cubicBezTo>
                    <a:pt x="34" y="0"/>
                    <a:pt x="20" y="8"/>
                    <a:pt x="12" y="21"/>
                  </a:cubicBezTo>
                  <a:cubicBezTo>
                    <a:pt x="0" y="41"/>
                    <a:pt x="6" y="68"/>
                    <a:pt x="28" y="80"/>
                  </a:cubicBezTo>
                  <a:lnTo>
                    <a:pt x="476" y="343"/>
                  </a:lnTo>
                  <a:cubicBezTo>
                    <a:pt x="482" y="348"/>
                    <a:pt x="490" y="350"/>
                    <a:pt x="497" y="350"/>
                  </a:cubicBezTo>
                  <a:cubicBezTo>
                    <a:pt x="512" y="350"/>
                    <a:pt x="526" y="342"/>
                    <a:pt x="534" y="329"/>
                  </a:cubicBezTo>
                  <a:cubicBezTo>
                    <a:pt x="545" y="308"/>
                    <a:pt x="539" y="282"/>
                    <a:pt x="518" y="270"/>
                  </a:cubicBezTo>
                  <a:lnTo>
                    <a:pt x="70" y="7"/>
                  </a:lnTo>
                  <a:cubicBezTo>
                    <a:pt x="63" y="2"/>
                    <a:pt x="56" y="0"/>
                    <a:pt x="48" y="0"/>
                  </a:cubicBezTo>
                  <a:close/>
                  <a:moveTo>
                    <a:pt x="797" y="440"/>
                  </a:moveTo>
                  <a:cubicBezTo>
                    <a:pt x="782" y="440"/>
                    <a:pt x="768" y="448"/>
                    <a:pt x="759" y="461"/>
                  </a:cubicBezTo>
                  <a:cubicBezTo>
                    <a:pt x="747" y="482"/>
                    <a:pt x="754" y="508"/>
                    <a:pt x="774" y="520"/>
                  </a:cubicBezTo>
                  <a:lnTo>
                    <a:pt x="1223" y="784"/>
                  </a:lnTo>
                  <a:cubicBezTo>
                    <a:pt x="1230" y="787"/>
                    <a:pt x="1237" y="789"/>
                    <a:pt x="1245" y="789"/>
                  </a:cubicBezTo>
                  <a:cubicBezTo>
                    <a:pt x="1259" y="789"/>
                    <a:pt x="1274" y="781"/>
                    <a:pt x="1282" y="768"/>
                  </a:cubicBezTo>
                  <a:cubicBezTo>
                    <a:pt x="1293" y="747"/>
                    <a:pt x="1286" y="722"/>
                    <a:pt x="1266" y="709"/>
                  </a:cubicBezTo>
                  <a:lnTo>
                    <a:pt x="818" y="446"/>
                  </a:lnTo>
                  <a:cubicBezTo>
                    <a:pt x="811" y="442"/>
                    <a:pt x="804" y="440"/>
                    <a:pt x="797" y="440"/>
                  </a:cubicBezTo>
                  <a:close/>
                  <a:moveTo>
                    <a:pt x="1543" y="880"/>
                  </a:moveTo>
                  <a:cubicBezTo>
                    <a:pt x="1529" y="880"/>
                    <a:pt x="1515" y="887"/>
                    <a:pt x="1507" y="901"/>
                  </a:cubicBezTo>
                  <a:cubicBezTo>
                    <a:pt x="1495" y="921"/>
                    <a:pt x="1502" y="947"/>
                    <a:pt x="1522" y="959"/>
                  </a:cubicBezTo>
                  <a:lnTo>
                    <a:pt x="1970" y="1223"/>
                  </a:lnTo>
                  <a:cubicBezTo>
                    <a:pt x="1978" y="1227"/>
                    <a:pt x="1985" y="1228"/>
                    <a:pt x="1992" y="1228"/>
                  </a:cubicBezTo>
                  <a:cubicBezTo>
                    <a:pt x="2007" y="1228"/>
                    <a:pt x="2021" y="1222"/>
                    <a:pt x="2029" y="1208"/>
                  </a:cubicBezTo>
                  <a:cubicBezTo>
                    <a:pt x="2041" y="1188"/>
                    <a:pt x="2034" y="1161"/>
                    <a:pt x="2014" y="1149"/>
                  </a:cubicBezTo>
                  <a:lnTo>
                    <a:pt x="1565" y="886"/>
                  </a:lnTo>
                  <a:cubicBezTo>
                    <a:pt x="1558" y="882"/>
                    <a:pt x="1551" y="880"/>
                    <a:pt x="1543" y="880"/>
                  </a:cubicBezTo>
                  <a:close/>
                  <a:moveTo>
                    <a:pt x="2290" y="1319"/>
                  </a:moveTo>
                  <a:cubicBezTo>
                    <a:pt x="2276" y="1319"/>
                    <a:pt x="2262" y="1326"/>
                    <a:pt x="2254" y="1340"/>
                  </a:cubicBezTo>
                  <a:cubicBezTo>
                    <a:pt x="2242" y="1360"/>
                    <a:pt x="2249" y="1387"/>
                    <a:pt x="2269" y="1398"/>
                  </a:cubicBezTo>
                  <a:lnTo>
                    <a:pt x="2718" y="1662"/>
                  </a:lnTo>
                  <a:cubicBezTo>
                    <a:pt x="2724" y="1666"/>
                    <a:pt x="2732" y="1669"/>
                    <a:pt x="2739" y="1669"/>
                  </a:cubicBezTo>
                  <a:cubicBezTo>
                    <a:pt x="2754" y="1669"/>
                    <a:pt x="2768" y="1661"/>
                    <a:pt x="2776" y="1647"/>
                  </a:cubicBezTo>
                  <a:cubicBezTo>
                    <a:pt x="2789" y="1627"/>
                    <a:pt x="2782" y="1601"/>
                    <a:pt x="2762" y="1589"/>
                  </a:cubicBezTo>
                  <a:lnTo>
                    <a:pt x="2312" y="1325"/>
                  </a:lnTo>
                  <a:cubicBezTo>
                    <a:pt x="2305" y="1321"/>
                    <a:pt x="2298" y="1319"/>
                    <a:pt x="2290" y="1319"/>
                  </a:cubicBezTo>
                  <a:close/>
                  <a:moveTo>
                    <a:pt x="3038" y="1759"/>
                  </a:moveTo>
                  <a:cubicBezTo>
                    <a:pt x="3024" y="1759"/>
                    <a:pt x="3010" y="1766"/>
                    <a:pt x="3001" y="1780"/>
                  </a:cubicBezTo>
                  <a:cubicBezTo>
                    <a:pt x="2990" y="1800"/>
                    <a:pt x="2997" y="1826"/>
                    <a:pt x="3017" y="1839"/>
                  </a:cubicBezTo>
                  <a:lnTo>
                    <a:pt x="3465" y="2102"/>
                  </a:lnTo>
                  <a:cubicBezTo>
                    <a:pt x="3472" y="2105"/>
                    <a:pt x="3479" y="2108"/>
                    <a:pt x="3487" y="2108"/>
                  </a:cubicBezTo>
                  <a:cubicBezTo>
                    <a:pt x="3501" y="2108"/>
                    <a:pt x="3516" y="2100"/>
                    <a:pt x="3524" y="2086"/>
                  </a:cubicBezTo>
                  <a:cubicBezTo>
                    <a:pt x="3535" y="2066"/>
                    <a:pt x="3528" y="2040"/>
                    <a:pt x="3508" y="2028"/>
                  </a:cubicBezTo>
                  <a:lnTo>
                    <a:pt x="3060" y="1764"/>
                  </a:lnTo>
                  <a:cubicBezTo>
                    <a:pt x="3053" y="1761"/>
                    <a:pt x="3046" y="1759"/>
                    <a:pt x="3038" y="17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-4319909" y="4258447"/>
              <a:ext cx="19593" cy="13286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-4229296" y="3492355"/>
              <a:ext cx="19654" cy="131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-4517051" y="3511212"/>
              <a:ext cx="274603" cy="160414"/>
            </a:xfrm>
            <a:custGeom>
              <a:avLst/>
              <a:gdLst/>
              <a:ahLst/>
              <a:cxnLst/>
              <a:rect l="l" t="t" r="r" b="b"/>
              <a:pathLst>
                <a:path w="4485" h="2620" extrusionOk="0">
                  <a:moveTo>
                    <a:pt x="4435" y="1"/>
                  </a:moveTo>
                  <a:cubicBezTo>
                    <a:pt x="4428" y="1"/>
                    <a:pt x="4421" y="3"/>
                    <a:pt x="4414" y="6"/>
                  </a:cubicBezTo>
                  <a:lnTo>
                    <a:pt x="3945" y="278"/>
                  </a:lnTo>
                  <a:cubicBezTo>
                    <a:pt x="3923" y="290"/>
                    <a:pt x="3917" y="316"/>
                    <a:pt x="3929" y="336"/>
                  </a:cubicBezTo>
                  <a:cubicBezTo>
                    <a:pt x="3937" y="350"/>
                    <a:pt x="3952" y="358"/>
                    <a:pt x="3966" y="358"/>
                  </a:cubicBezTo>
                  <a:cubicBezTo>
                    <a:pt x="3973" y="358"/>
                    <a:pt x="3981" y="356"/>
                    <a:pt x="3986" y="352"/>
                  </a:cubicBezTo>
                  <a:lnTo>
                    <a:pt x="4457" y="81"/>
                  </a:lnTo>
                  <a:cubicBezTo>
                    <a:pt x="4477" y="69"/>
                    <a:pt x="4484" y="42"/>
                    <a:pt x="4473" y="22"/>
                  </a:cubicBezTo>
                  <a:cubicBezTo>
                    <a:pt x="4465" y="8"/>
                    <a:pt x="4450" y="1"/>
                    <a:pt x="4435" y="1"/>
                  </a:cubicBezTo>
                  <a:close/>
                  <a:moveTo>
                    <a:pt x="3652" y="454"/>
                  </a:moveTo>
                  <a:cubicBezTo>
                    <a:pt x="3645" y="454"/>
                    <a:pt x="3637" y="455"/>
                    <a:pt x="3631" y="459"/>
                  </a:cubicBezTo>
                  <a:lnTo>
                    <a:pt x="3161" y="730"/>
                  </a:lnTo>
                  <a:cubicBezTo>
                    <a:pt x="3141" y="743"/>
                    <a:pt x="3133" y="769"/>
                    <a:pt x="3145" y="789"/>
                  </a:cubicBezTo>
                  <a:cubicBezTo>
                    <a:pt x="3153" y="802"/>
                    <a:pt x="3168" y="810"/>
                    <a:pt x="3182" y="810"/>
                  </a:cubicBezTo>
                  <a:cubicBezTo>
                    <a:pt x="3189" y="810"/>
                    <a:pt x="3197" y="808"/>
                    <a:pt x="3204" y="805"/>
                  </a:cubicBezTo>
                  <a:lnTo>
                    <a:pt x="3673" y="533"/>
                  </a:lnTo>
                  <a:cubicBezTo>
                    <a:pt x="3694" y="521"/>
                    <a:pt x="3702" y="495"/>
                    <a:pt x="3689" y="475"/>
                  </a:cubicBezTo>
                  <a:cubicBezTo>
                    <a:pt x="3682" y="461"/>
                    <a:pt x="3667" y="454"/>
                    <a:pt x="3652" y="454"/>
                  </a:cubicBezTo>
                  <a:close/>
                  <a:moveTo>
                    <a:pt x="2869" y="906"/>
                  </a:moveTo>
                  <a:cubicBezTo>
                    <a:pt x="2862" y="906"/>
                    <a:pt x="2855" y="908"/>
                    <a:pt x="2848" y="912"/>
                  </a:cubicBezTo>
                  <a:lnTo>
                    <a:pt x="2377" y="1183"/>
                  </a:lnTo>
                  <a:cubicBezTo>
                    <a:pt x="2357" y="1194"/>
                    <a:pt x="2350" y="1221"/>
                    <a:pt x="2362" y="1242"/>
                  </a:cubicBezTo>
                  <a:cubicBezTo>
                    <a:pt x="2369" y="1255"/>
                    <a:pt x="2384" y="1263"/>
                    <a:pt x="2399" y="1263"/>
                  </a:cubicBezTo>
                  <a:cubicBezTo>
                    <a:pt x="2407" y="1263"/>
                    <a:pt x="2413" y="1261"/>
                    <a:pt x="2420" y="1256"/>
                  </a:cubicBezTo>
                  <a:lnTo>
                    <a:pt x="2890" y="985"/>
                  </a:lnTo>
                  <a:cubicBezTo>
                    <a:pt x="2911" y="974"/>
                    <a:pt x="2918" y="948"/>
                    <a:pt x="2905" y="927"/>
                  </a:cubicBezTo>
                  <a:cubicBezTo>
                    <a:pt x="2898" y="914"/>
                    <a:pt x="2884" y="906"/>
                    <a:pt x="2869" y="906"/>
                  </a:cubicBezTo>
                  <a:close/>
                  <a:moveTo>
                    <a:pt x="2086" y="1358"/>
                  </a:moveTo>
                  <a:cubicBezTo>
                    <a:pt x="2079" y="1358"/>
                    <a:pt x="2071" y="1360"/>
                    <a:pt x="2064" y="1364"/>
                  </a:cubicBezTo>
                  <a:lnTo>
                    <a:pt x="1594" y="1636"/>
                  </a:lnTo>
                  <a:cubicBezTo>
                    <a:pt x="1573" y="1647"/>
                    <a:pt x="1567" y="1673"/>
                    <a:pt x="1579" y="1693"/>
                  </a:cubicBezTo>
                  <a:cubicBezTo>
                    <a:pt x="1587" y="1708"/>
                    <a:pt x="1600" y="1714"/>
                    <a:pt x="1615" y="1714"/>
                  </a:cubicBezTo>
                  <a:cubicBezTo>
                    <a:pt x="1623" y="1714"/>
                    <a:pt x="1630" y="1713"/>
                    <a:pt x="1636" y="1709"/>
                  </a:cubicBezTo>
                  <a:lnTo>
                    <a:pt x="2107" y="1437"/>
                  </a:lnTo>
                  <a:cubicBezTo>
                    <a:pt x="2127" y="1426"/>
                    <a:pt x="2134" y="1400"/>
                    <a:pt x="2123" y="1379"/>
                  </a:cubicBezTo>
                  <a:cubicBezTo>
                    <a:pt x="2115" y="1366"/>
                    <a:pt x="2101" y="1358"/>
                    <a:pt x="2086" y="1358"/>
                  </a:cubicBezTo>
                  <a:close/>
                  <a:moveTo>
                    <a:pt x="1301" y="1810"/>
                  </a:moveTo>
                  <a:cubicBezTo>
                    <a:pt x="1294" y="1810"/>
                    <a:pt x="1287" y="1812"/>
                    <a:pt x="1281" y="1816"/>
                  </a:cubicBezTo>
                  <a:lnTo>
                    <a:pt x="811" y="2087"/>
                  </a:lnTo>
                  <a:cubicBezTo>
                    <a:pt x="791" y="2100"/>
                    <a:pt x="783" y="2125"/>
                    <a:pt x="795" y="2146"/>
                  </a:cubicBezTo>
                  <a:cubicBezTo>
                    <a:pt x="803" y="2159"/>
                    <a:pt x="818" y="2167"/>
                    <a:pt x="832" y="2167"/>
                  </a:cubicBezTo>
                  <a:cubicBezTo>
                    <a:pt x="839" y="2167"/>
                    <a:pt x="847" y="2165"/>
                    <a:pt x="854" y="2162"/>
                  </a:cubicBezTo>
                  <a:lnTo>
                    <a:pt x="1323" y="1890"/>
                  </a:lnTo>
                  <a:cubicBezTo>
                    <a:pt x="1344" y="1878"/>
                    <a:pt x="1350" y="1852"/>
                    <a:pt x="1339" y="1832"/>
                  </a:cubicBezTo>
                  <a:cubicBezTo>
                    <a:pt x="1331" y="1818"/>
                    <a:pt x="1316" y="1810"/>
                    <a:pt x="1301" y="1810"/>
                  </a:cubicBezTo>
                  <a:close/>
                  <a:moveTo>
                    <a:pt x="518" y="2263"/>
                  </a:moveTo>
                  <a:cubicBezTo>
                    <a:pt x="511" y="2263"/>
                    <a:pt x="503" y="2264"/>
                    <a:pt x="497" y="2269"/>
                  </a:cubicBezTo>
                  <a:lnTo>
                    <a:pt x="27" y="2540"/>
                  </a:lnTo>
                  <a:cubicBezTo>
                    <a:pt x="7" y="2551"/>
                    <a:pt x="0" y="2578"/>
                    <a:pt x="11" y="2598"/>
                  </a:cubicBezTo>
                  <a:cubicBezTo>
                    <a:pt x="19" y="2612"/>
                    <a:pt x="34" y="2620"/>
                    <a:pt x="49" y="2620"/>
                  </a:cubicBezTo>
                  <a:cubicBezTo>
                    <a:pt x="55" y="2620"/>
                    <a:pt x="63" y="2618"/>
                    <a:pt x="70" y="2614"/>
                  </a:cubicBezTo>
                  <a:lnTo>
                    <a:pt x="540" y="2343"/>
                  </a:lnTo>
                  <a:cubicBezTo>
                    <a:pt x="560" y="2330"/>
                    <a:pt x="568" y="2305"/>
                    <a:pt x="555" y="2284"/>
                  </a:cubicBezTo>
                  <a:cubicBezTo>
                    <a:pt x="548" y="2271"/>
                    <a:pt x="533" y="2263"/>
                    <a:pt x="518" y="22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-4519133" y="3703332"/>
              <a:ext cx="289909" cy="171986"/>
            </a:xfrm>
            <a:custGeom>
              <a:avLst/>
              <a:gdLst/>
              <a:ahLst/>
              <a:cxnLst/>
              <a:rect l="l" t="t" r="r" b="b"/>
              <a:pathLst>
                <a:path w="4735" h="2809" extrusionOk="0">
                  <a:moveTo>
                    <a:pt x="50" y="0"/>
                  </a:moveTo>
                  <a:cubicBezTo>
                    <a:pt x="35" y="0"/>
                    <a:pt x="20" y="8"/>
                    <a:pt x="13" y="21"/>
                  </a:cubicBezTo>
                  <a:cubicBezTo>
                    <a:pt x="0" y="41"/>
                    <a:pt x="7" y="67"/>
                    <a:pt x="27" y="80"/>
                  </a:cubicBezTo>
                  <a:lnTo>
                    <a:pt x="450" y="328"/>
                  </a:lnTo>
                  <a:cubicBezTo>
                    <a:pt x="456" y="331"/>
                    <a:pt x="463" y="333"/>
                    <a:pt x="471" y="333"/>
                  </a:cubicBezTo>
                  <a:cubicBezTo>
                    <a:pt x="486" y="333"/>
                    <a:pt x="499" y="325"/>
                    <a:pt x="508" y="312"/>
                  </a:cubicBezTo>
                  <a:cubicBezTo>
                    <a:pt x="520" y="291"/>
                    <a:pt x="513" y="266"/>
                    <a:pt x="493" y="253"/>
                  </a:cubicBezTo>
                  <a:lnTo>
                    <a:pt x="71" y="5"/>
                  </a:lnTo>
                  <a:cubicBezTo>
                    <a:pt x="65" y="2"/>
                    <a:pt x="57" y="0"/>
                    <a:pt x="50" y="0"/>
                  </a:cubicBezTo>
                  <a:close/>
                  <a:moveTo>
                    <a:pt x="752" y="412"/>
                  </a:moveTo>
                  <a:cubicBezTo>
                    <a:pt x="737" y="412"/>
                    <a:pt x="723" y="420"/>
                    <a:pt x="715" y="433"/>
                  </a:cubicBezTo>
                  <a:cubicBezTo>
                    <a:pt x="703" y="455"/>
                    <a:pt x="710" y="481"/>
                    <a:pt x="730" y="492"/>
                  </a:cubicBezTo>
                  <a:lnTo>
                    <a:pt x="1151" y="740"/>
                  </a:lnTo>
                  <a:cubicBezTo>
                    <a:pt x="1158" y="744"/>
                    <a:pt x="1166" y="745"/>
                    <a:pt x="1174" y="745"/>
                  </a:cubicBezTo>
                  <a:cubicBezTo>
                    <a:pt x="1188" y="745"/>
                    <a:pt x="1202" y="739"/>
                    <a:pt x="1210" y="725"/>
                  </a:cubicBezTo>
                  <a:cubicBezTo>
                    <a:pt x="1222" y="705"/>
                    <a:pt x="1215" y="678"/>
                    <a:pt x="1195" y="666"/>
                  </a:cubicBezTo>
                  <a:lnTo>
                    <a:pt x="773" y="419"/>
                  </a:lnTo>
                  <a:cubicBezTo>
                    <a:pt x="766" y="414"/>
                    <a:pt x="759" y="412"/>
                    <a:pt x="752" y="412"/>
                  </a:cubicBezTo>
                  <a:close/>
                  <a:moveTo>
                    <a:pt x="1455" y="825"/>
                  </a:moveTo>
                  <a:cubicBezTo>
                    <a:pt x="1440" y="825"/>
                    <a:pt x="1425" y="833"/>
                    <a:pt x="1417" y="847"/>
                  </a:cubicBezTo>
                  <a:cubicBezTo>
                    <a:pt x="1406" y="867"/>
                    <a:pt x="1413" y="893"/>
                    <a:pt x="1433" y="905"/>
                  </a:cubicBezTo>
                  <a:lnTo>
                    <a:pt x="1854" y="1152"/>
                  </a:lnTo>
                  <a:cubicBezTo>
                    <a:pt x="1861" y="1156"/>
                    <a:pt x="1869" y="1159"/>
                    <a:pt x="1876" y="1159"/>
                  </a:cubicBezTo>
                  <a:cubicBezTo>
                    <a:pt x="1891" y="1159"/>
                    <a:pt x="1905" y="1151"/>
                    <a:pt x="1912" y="1137"/>
                  </a:cubicBezTo>
                  <a:cubicBezTo>
                    <a:pt x="1925" y="1117"/>
                    <a:pt x="1918" y="1091"/>
                    <a:pt x="1898" y="1079"/>
                  </a:cubicBezTo>
                  <a:lnTo>
                    <a:pt x="1476" y="831"/>
                  </a:lnTo>
                  <a:cubicBezTo>
                    <a:pt x="1469" y="827"/>
                    <a:pt x="1462" y="825"/>
                    <a:pt x="1455" y="825"/>
                  </a:cubicBezTo>
                  <a:close/>
                  <a:moveTo>
                    <a:pt x="2156" y="1238"/>
                  </a:moveTo>
                  <a:cubicBezTo>
                    <a:pt x="2142" y="1238"/>
                    <a:pt x="2128" y="1245"/>
                    <a:pt x="2120" y="1259"/>
                  </a:cubicBezTo>
                  <a:cubicBezTo>
                    <a:pt x="2108" y="1279"/>
                    <a:pt x="2115" y="1306"/>
                    <a:pt x="2135" y="1317"/>
                  </a:cubicBezTo>
                  <a:lnTo>
                    <a:pt x="2557" y="1565"/>
                  </a:lnTo>
                  <a:cubicBezTo>
                    <a:pt x="2563" y="1570"/>
                    <a:pt x="2571" y="1571"/>
                    <a:pt x="2578" y="1571"/>
                  </a:cubicBezTo>
                  <a:cubicBezTo>
                    <a:pt x="2593" y="1571"/>
                    <a:pt x="2607" y="1564"/>
                    <a:pt x="2615" y="1550"/>
                  </a:cubicBezTo>
                  <a:cubicBezTo>
                    <a:pt x="2628" y="1530"/>
                    <a:pt x="2621" y="1503"/>
                    <a:pt x="2600" y="1492"/>
                  </a:cubicBezTo>
                  <a:lnTo>
                    <a:pt x="2178" y="1244"/>
                  </a:lnTo>
                  <a:cubicBezTo>
                    <a:pt x="2171" y="1240"/>
                    <a:pt x="2164" y="1238"/>
                    <a:pt x="2156" y="1238"/>
                  </a:cubicBezTo>
                  <a:close/>
                  <a:moveTo>
                    <a:pt x="2859" y="1650"/>
                  </a:moveTo>
                  <a:cubicBezTo>
                    <a:pt x="2845" y="1650"/>
                    <a:pt x="2830" y="1658"/>
                    <a:pt x="2822" y="1671"/>
                  </a:cubicBezTo>
                  <a:cubicBezTo>
                    <a:pt x="2811" y="1692"/>
                    <a:pt x="2818" y="1718"/>
                    <a:pt x="2838" y="1729"/>
                  </a:cubicBezTo>
                  <a:lnTo>
                    <a:pt x="3259" y="1977"/>
                  </a:lnTo>
                  <a:cubicBezTo>
                    <a:pt x="3266" y="1982"/>
                    <a:pt x="3274" y="1984"/>
                    <a:pt x="3281" y="1984"/>
                  </a:cubicBezTo>
                  <a:cubicBezTo>
                    <a:pt x="3295" y="1984"/>
                    <a:pt x="3310" y="1976"/>
                    <a:pt x="3318" y="1963"/>
                  </a:cubicBezTo>
                  <a:cubicBezTo>
                    <a:pt x="3330" y="1942"/>
                    <a:pt x="3323" y="1915"/>
                    <a:pt x="3302" y="1904"/>
                  </a:cubicBezTo>
                  <a:lnTo>
                    <a:pt x="2881" y="1656"/>
                  </a:lnTo>
                  <a:cubicBezTo>
                    <a:pt x="2874" y="1652"/>
                    <a:pt x="2866" y="1650"/>
                    <a:pt x="2859" y="1650"/>
                  </a:cubicBezTo>
                  <a:close/>
                  <a:moveTo>
                    <a:pt x="3563" y="2063"/>
                  </a:moveTo>
                  <a:cubicBezTo>
                    <a:pt x="3548" y="2063"/>
                    <a:pt x="3533" y="2070"/>
                    <a:pt x="3525" y="2084"/>
                  </a:cubicBezTo>
                  <a:cubicBezTo>
                    <a:pt x="3514" y="2104"/>
                    <a:pt x="3520" y="2130"/>
                    <a:pt x="3541" y="2143"/>
                  </a:cubicBezTo>
                  <a:lnTo>
                    <a:pt x="3962" y="2390"/>
                  </a:lnTo>
                  <a:cubicBezTo>
                    <a:pt x="3969" y="2394"/>
                    <a:pt x="3977" y="2396"/>
                    <a:pt x="3983" y="2396"/>
                  </a:cubicBezTo>
                  <a:cubicBezTo>
                    <a:pt x="3998" y="2396"/>
                    <a:pt x="4013" y="2388"/>
                    <a:pt x="4020" y="2375"/>
                  </a:cubicBezTo>
                  <a:cubicBezTo>
                    <a:pt x="4032" y="2354"/>
                    <a:pt x="4025" y="2329"/>
                    <a:pt x="4005" y="2316"/>
                  </a:cubicBezTo>
                  <a:lnTo>
                    <a:pt x="3584" y="2068"/>
                  </a:lnTo>
                  <a:cubicBezTo>
                    <a:pt x="3577" y="2065"/>
                    <a:pt x="3570" y="2063"/>
                    <a:pt x="3563" y="2063"/>
                  </a:cubicBezTo>
                  <a:close/>
                  <a:moveTo>
                    <a:pt x="4264" y="2475"/>
                  </a:moveTo>
                  <a:cubicBezTo>
                    <a:pt x="4250" y="2475"/>
                    <a:pt x="4236" y="2483"/>
                    <a:pt x="4228" y="2496"/>
                  </a:cubicBezTo>
                  <a:cubicBezTo>
                    <a:pt x="4215" y="2517"/>
                    <a:pt x="4222" y="2544"/>
                    <a:pt x="4242" y="2555"/>
                  </a:cubicBezTo>
                  <a:lnTo>
                    <a:pt x="4665" y="2803"/>
                  </a:lnTo>
                  <a:cubicBezTo>
                    <a:pt x="4671" y="2807"/>
                    <a:pt x="4678" y="2808"/>
                    <a:pt x="4686" y="2808"/>
                  </a:cubicBezTo>
                  <a:cubicBezTo>
                    <a:pt x="4701" y="2808"/>
                    <a:pt x="4715" y="2801"/>
                    <a:pt x="4723" y="2788"/>
                  </a:cubicBezTo>
                  <a:cubicBezTo>
                    <a:pt x="4734" y="2767"/>
                    <a:pt x="4728" y="2741"/>
                    <a:pt x="4707" y="2729"/>
                  </a:cubicBezTo>
                  <a:lnTo>
                    <a:pt x="4286" y="2482"/>
                  </a:lnTo>
                  <a:cubicBezTo>
                    <a:pt x="4279" y="2477"/>
                    <a:pt x="4272" y="2475"/>
                    <a:pt x="4264" y="247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-4218092" y="3880146"/>
              <a:ext cx="19593" cy="13225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51" y="0"/>
                  </a:moveTo>
                  <a:cubicBezTo>
                    <a:pt x="36" y="0"/>
                    <a:pt x="22" y="8"/>
                    <a:pt x="13" y="22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10"/>
                  </a:lnTo>
                  <a:cubicBezTo>
                    <a:pt x="257" y="214"/>
                    <a:pt x="263" y="215"/>
                    <a:pt x="271" y="215"/>
                  </a:cubicBezTo>
                  <a:cubicBezTo>
                    <a:pt x="286" y="215"/>
                    <a:pt x="300" y="207"/>
                    <a:pt x="308" y="194"/>
                  </a:cubicBezTo>
                  <a:cubicBezTo>
                    <a:pt x="320" y="174"/>
                    <a:pt x="313" y="148"/>
                    <a:pt x="293" y="135"/>
                  </a:cubicBezTo>
                  <a:lnTo>
                    <a:pt x="72" y="6"/>
                  </a:lnTo>
                  <a:cubicBezTo>
                    <a:pt x="65" y="2"/>
                    <a:pt x="58" y="0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-4068583" y="4191468"/>
              <a:ext cx="293583" cy="168741"/>
            </a:xfrm>
            <a:custGeom>
              <a:avLst/>
              <a:gdLst/>
              <a:ahLst/>
              <a:cxnLst/>
              <a:rect l="l" t="t" r="r" b="b"/>
              <a:pathLst>
                <a:path w="4795" h="2756" extrusionOk="0">
                  <a:moveTo>
                    <a:pt x="2580" y="0"/>
                  </a:moveTo>
                  <a:cubicBezTo>
                    <a:pt x="2550" y="0"/>
                    <a:pt x="2520" y="7"/>
                    <a:pt x="2498" y="20"/>
                  </a:cubicBezTo>
                  <a:lnTo>
                    <a:pt x="1740" y="458"/>
                  </a:lnTo>
                  <a:cubicBezTo>
                    <a:pt x="1740" y="458"/>
                    <a:pt x="2184" y="713"/>
                    <a:pt x="2176" y="717"/>
                  </a:cubicBezTo>
                  <a:lnTo>
                    <a:pt x="1814" y="925"/>
                  </a:lnTo>
                  <a:lnTo>
                    <a:pt x="1025" y="469"/>
                  </a:lnTo>
                  <a:cubicBezTo>
                    <a:pt x="1002" y="456"/>
                    <a:pt x="972" y="449"/>
                    <a:pt x="942" y="449"/>
                  </a:cubicBezTo>
                  <a:cubicBezTo>
                    <a:pt x="913" y="449"/>
                    <a:pt x="883" y="456"/>
                    <a:pt x="861" y="469"/>
                  </a:cubicBezTo>
                  <a:cubicBezTo>
                    <a:pt x="814" y="496"/>
                    <a:pt x="814" y="538"/>
                    <a:pt x="861" y="565"/>
                  </a:cubicBezTo>
                  <a:lnTo>
                    <a:pt x="1650" y="1021"/>
                  </a:lnTo>
                  <a:lnTo>
                    <a:pt x="1329" y="1206"/>
                  </a:lnTo>
                  <a:cubicBezTo>
                    <a:pt x="1300" y="1222"/>
                    <a:pt x="1277" y="1240"/>
                    <a:pt x="1255" y="1258"/>
                  </a:cubicBezTo>
                  <a:lnTo>
                    <a:pt x="803" y="998"/>
                  </a:lnTo>
                  <a:lnTo>
                    <a:pt x="45" y="1436"/>
                  </a:lnTo>
                  <a:cubicBezTo>
                    <a:pt x="0" y="1462"/>
                    <a:pt x="0" y="1505"/>
                    <a:pt x="45" y="1531"/>
                  </a:cubicBezTo>
                  <a:cubicBezTo>
                    <a:pt x="68" y="1544"/>
                    <a:pt x="98" y="1550"/>
                    <a:pt x="127" y="1550"/>
                  </a:cubicBezTo>
                  <a:cubicBezTo>
                    <a:pt x="157" y="1550"/>
                    <a:pt x="187" y="1544"/>
                    <a:pt x="210" y="1531"/>
                  </a:cubicBezTo>
                  <a:lnTo>
                    <a:pt x="803" y="1188"/>
                  </a:lnTo>
                  <a:lnTo>
                    <a:pt x="1145" y="1385"/>
                  </a:lnTo>
                  <a:cubicBezTo>
                    <a:pt x="1068" y="1533"/>
                    <a:pt x="1127" y="1699"/>
                    <a:pt x="1329" y="1816"/>
                  </a:cubicBezTo>
                  <a:lnTo>
                    <a:pt x="1640" y="1995"/>
                  </a:lnTo>
                  <a:cubicBezTo>
                    <a:pt x="1785" y="2078"/>
                    <a:pt x="1974" y="2120"/>
                    <a:pt x="2164" y="2120"/>
                  </a:cubicBezTo>
                  <a:cubicBezTo>
                    <a:pt x="2238" y="2120"/>
                    <a:pt x="2312" y="2113"/>
                    <a:pt x="2384" y="2101"/>
                  </a:cubicBezTo>
                  <a:lnTo>
                    <a:pt x="2726" y="2299"/>
                  </a:lnTo>
                  <a:lnTo>
                    <a:pt x="2133" y="2641"/>
                  </a:lnTo>
                  <a:cubicBezTo>
                    <a:pt x="2087" y="2667"/>
                    <a:pt x="2087" y="2710"/>
                    <a:pt x="2133" y="2736"/>
                  </a:cubicBezTo>
                  <a:cubicBezTo>
                    <a:pt x="2155" y="2749"/>
                    <a:pt x="2185" y="2755"/>
                    <a:pt x="2215" y="2755"/>
                  </a:cubicBezTo>
                  <a:cubicBezTo>
                    <a:pt x="2244" y="2755"/>
                    <a:pt x="2274" y="2749"/>
                    <a:pt x="2297" y="2736"/>
                  </a:cubicBezTo>
                  <a:lnTo>
                    <a:pt x="3055" y="2299"/>
                  </a:lnTo>
                  <a:lnTo>
                    <a:pt x="2604" y="2037"/>
                  </a:lnTo>
                  <a:cubicBezTo>
                    <a:pt x="2635" y="2024"/>
                    <a:pt x="2667" y="2012"/>
                    <a:pt x="2695" y="1995"/>
                  </a:cubicBezTo>
                  <a:lnTo>
                    <a:pt x="2980" y="1830"/>
                  </a:lnTo>
                  <a:lnTo>
                    <a:pt x="3770" y="2286"/>
                  </a:lnTo>
                  <a:cubicBezTo>
                    <a:pt x="3793" y="2299"/>
                    <a:pt x="3823" y="2306"/>
                    <a:pt x="3852" y="2306"/>
                  </a:cubicBezTo>
                  <a:cubicBezTo>
                    <a:pt x="3882" y="2306"/>
                    <a:pt x="3912" y="2299"/>
                    <a:pt x="3935" y="2286"/>
                  </a:cubicBezTo>
                  <a:cubicBezTo>
                    <a:pt x="3980" y="2259"/>
                    <a:pt x="3980" y="2218"/>
                    <a:pt x="3935" y="2191"/>
                  </a:cubicBezTo>
                  <a:lnTo>
                    <a:pt x="3144" y="1735"/>
                  </a:lnTo>
                  <a:cubicBezTo>
                    <a:pt x="3144" y="1735"/>
                    <a:pt x="3542" y="1506"/>
                    <a:pt x="3548" y="1501"/>
                  </a:cubicBezTo>
                  <a:lnTo>
                    <a:pt x="3992" y="1757"/>
                  </a:lnTo>
                  <a:lnTo>
                    <a:pt x="4750" y="1320"/>
                  </a:lnTo>
                  <a:cubicBezTo>
                    <a:pt x="4795" y="1293"/>
                    <a:pt x="4795" y="1251"/>
                    <a:pt x="4750" y="1224"/>
                  </a:cubicBezTo>
                  <a:cubicBezTo>
                    <a:pt x="4727" y="1212"/>
                    <a:pt x="4698" y="1205"/>
                    <a:pt x="4668" y="1205"/>
                  </a:cubicBezTo>
                  <a:cubicBezTo>
                    <a:pt x="4638" y="1205"/>
                    <a:pt x="4608" y="1212"/>
                    <a:pt x="4585" y="1224"/>
                  </a:cubicBezTo>
                  <a:lnTo>
                    <a:pt x="3992" y="1568"/>
                  </a:lnTo>
                  <a:lnTo>
                    <a:pt x="3682" y="1389"/>
                  </a:lnTo>
                  <a:cubicBezTo>
                    <a:pt x="3777" y="1277"/>
                    <a:pt x="3784" y="1147"/>
                    <a:pt x="3700" y="1033"/>
                  </a:cubicBezTo>
                  <a:lnTo>
                    <a:pt x="3891" y="924"/>
                  </a:lnTo>
                  <a:cubicBezTo>
                    <a:pt x="3992" y="864"/>
                    <a:pt x="4024" y="781"/>
                    <a:pt x="3986" y="705"/>
                  </a:cubicBezTo>
                  <a:lnTo>
                    <a:pt x="4358" y="491"/>
                  </a:lnTo>
                  <a:cubicBezTo>
                    <a:pt x="4388" y="473"/>
                    <a:pt x="4388" y="445"/>
                    <a:pt x="4358" y="428"/>
                  </a:cubicBezTo>
                  <a:cubicBezTo>
                    <a:pt x="4343" y="419"/>
                    <a:pt x="4323" y="415"/>
                    <a:pt x="4303" y="415"/>
                  </a:cubicBezTo>
                  <a:cubicBezTo>
                    <a:pt x="4284" y="415"/>
                    <a:pt x="4264" y="419"/>
                    <a:pt x="4249" y="428"/>
                  </a:cubicBezTo>
                  <a:lnTo>
                    <a:pt x="3911" y="623"/>
                  </a:lnTo>
                  <a:cubicBezTo>
                    <a:pt x="3903" y="619"/>
                    <a:pt x="3897" y="613"/>
                    <a:pt x="3891" y="608"/>
                  </a:cubicBezTo>
                  <a:lnTo>
                    <a:pt x="3730" y="516"/>
                  </a:lnTo>
                  <a:cubicBezTo>
                    <a:pt x="3718" y="509"/>
                    <a:pt x="3707" y="505"/>
                    <a:pt x="3695" y="499"/>
                  </a:cubicBezTo>
                  <a:lnTo>
                    <a:pt x="4034" y="304"/>
                  </a:lnTo>
                  <a:cubicBezTo>
                    <a:pt x="4064" y="286"/>
                    <a:pt x="4064" y="258"/>
                    <a:pt x="4034" y="240"/>
                  </a:cubicBezTo>
                  <a:cubicBezTo>
                    <a:pt x="4019" y="232"/>
                    <a:pt x="3999" y="228"/>
                    <a:pt x="3979" y="228"/>
                  </a:cubicBezTo>
                  <a:cubicBezTo>
                    <a:pt x="3959" y="228"/>
                    <a:pt x="3940" y="232"/>
                    <a:pt x="3924" y="240"/>
                  </a:cubicBezTo>
                  <a:lnTo>
                    <a:pt x="3548" y="458"/>
                  </a:lnTo>
                  <a:cubicBezTo>
                    <a:pt x="3518" y="453"/>
                    <a:pt x="3487" y="451"/>
                    <a:pt x="3455" y="451"/>
                  </a:cubicBezTo>
                  <a:cubicBezTo>
                    <a:pt x="3357" y="451"/>
                    <a:pt x="3259" y="473"/>
                    <a:pt x="3184" y="516"/>
                  </a:cubicBezTo>
                  <a:lnTo>
                    <a:pt x="2994" y="625"/>
                  </a:lnTo>
                  <a:cubicBezTo>
                    <a:pt x="2902" y="603"/>
                    <a:pt x="2805" y="592"/>
                    <a:pt x="2707" y="592"/>
                  </a:cubicBezTo>
                  <a:cubicBezTo>
                    <a:pt x="2595" y="592"/>
                    <a:pt x="2482" y="607"/>
                    <a:pt x="2378" y="636"/>
                  </a:cubicBezTo>
                  <a:lnTo>
                    <a:pt x="2069" y="458"/>
                  </a:lnTo>
                  <a:lnTo>
                    <a:pt x="2662" y="114"/>
                  </a:lnTo>
                  <a:cubicBezTo>
                    <a:pt x="2707" y="88"/>
                    <a:pt x="2707" y="45"/>
                    <a:pt x="2662" y="20"/>
                  </a:cubicBezTo>
                  <a:cubicBezTo>
                    <a:pt x="2640" y="7"/>
                    <a:pt x="2610" y="0"/>
                    <a:pt x="25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2" name="Google Shape;2662;p56"/>
            <p:cNvSpPr/>
            <p:nvPr/>
          </p:nvSpPr>
          <p:spPr>
            <a:xfrm>
              <a:off x="-2872259" y="3451458"/>
              <a:ext cx="221764" cy="127536"/>
            </a:xfrm>
            <a:custGeom>
              <a:avLst/>
              <a:gdLst/>
              <a:ahLst/>
              <a:cxnLst/>
              <a:rect l="l" t="t" r="r" b="b"/>
              <a:pathLst>
                <a:path w="3622" h="2083" extrusionOk="0">
                  <a:moveTo>
                    <a:pt x="1674" y="1"/>
                  </a:moveTo>
                  <a:cubicBezTo>
                    <a:pt x="1651" y="1"/>
                    <a:pt x="1629" y="6"/>
                    <a:pt x="1612" y="16"/>
                  </a:cubicBezTo>
                  <a:cubicBezTo>
                    <a:pt x="1577" y="35"/>
                    <a:pt x="1577" y="68"/>
                    <a:pt x="1612" y="87"/>
                  </a:cubicBezTo>
                  <a:lnTo>
                    <a:pt x="2060" y="346"/>
                  </a:lnTo>
                  <a:lnTo>
                    <a:pt x="1826" y="481"/>
                  </a:lnTo>
                  <a:cubicBezTo>
                    <a:pt x="1747" y="459"/>
                    <a:pt x="1662" y="448"/>
                    <a:pt x="1577" y="448"/>
                  </a:cubicBezTo>
                  <a:cubicBezTo>
                    <a:pt x="1504" y="448"/>
                    <a:pt x="1430" y="457"/>
                    <a:pt x="1361" y="473"/>
                  </a:cubicBezTo>
                  <a:lnTo>
                    <a:pt x="1218" y="391"/>
                  </a:lnTo>
                  <a:cubicBezTo>
                    <a:pt x="1161" y="359"/>
                    <a:pt x="1087" y="342"/>
                    <a:pt x="1013" y="342"/>
                  </a:cubicBezTo>
                  <a:cubicBezTo>
                    <a:pt x="989" y="342"/>
                    <a:pt x="966" y="344"/>
                    <a:pt x="943" y="347"/>
                  </a:cubicBezTo>
                  <a:lnTo>
                    <a:pt x="658" y="183"/>
                  </a:lnTo>
                  <a:cubicBezTo>
                    <a:pt x="647" y="177"/>
                    <a:pt x="632" y="173"/>
                    <a:pt x="617" y="173"/>
                  </a:cubicBezTo>
                  <a:cubicBezTo>
                    <a:pt x="602" y="173"/>
                    <a:pt x="587" y="177"/>
                    <a:pt x="576" y="183"/>
                  </a:cubicBezTo>
                  <a:cubicBezTo>
                    <a:pt x="554" y="196"/>
                    <a:pt x="554" y="218"/>
                    <a:pt x="576" y="231"/>
                  </a:cubicBezTo>
                  <a:lnTo>
                    <a:pt x="832" y="379"/>
                  </a:lnTo>
                  <a:cubicBezTo>
                    <a:pt x="823" y="383"/>
                    <a:pt x="814" y="387"/>
                    <a:pt x="806" y="391"/>
                  </a:cubicBezTo>
                  <a:lnTo>
                    <a:pt x="684" y="461"/>
                  </a:lnTo>
                  <a:cubicBezTo>
                    <a:pt x="679" y="464"/>
                    <a:pt x="674" y="469"/>
                    <a:pt x="669" y="472"/>
                  </a:cubicBezTo>
                  <a:lnTo>
                    <a:pt x="414" y="325"/>
                  </a:lnTo>
                  <a:cubicBezTo>
                    <a:pt x="403" y="318"/>
                    <a:pt x="388" y="315"/>
                    <a:pt x="373" y="315"/>
                  </a:cubicBezTo>
                  <a:cubicBezTo>
                    <a:pt x="358" y="315"/>
                    <a:pt x="342" y="318"/>
                    <a:pt x="331" y="325"/>
                  </a:cubicBezTo>
                  <a:cubicBezTo>
                    <a:pt x="308" y="338"/>
                    <a:pt x="308" y="360"/>
                    <a:pt x="331" y="372"/>
                  </a:cubicBezTo>
                  <a:lnTo>
                    <a:pt x="611" y="534"/>
                  </a:lnTo>
                  <a:cubicBezTo>
                    <a:pt x="584" y="592"/>
                    <a:pt x="608" y="655"/>
                    <a:pt x="684" y="698"/>
                  </a:cubicBezTo>
                  <a:lnTo>
                    <a:pt x="827" y="782"/>
                  </a:lnTo>
                  <a:cubicBezTo>
                    <a:pt x="764" y="867"/>
                    <a:pt x="770" y="965"/>
                    <a:pt x="841" y="1050"/>
                  </a:cubicBezTo>
                  <a:lnTo>
                    <a:pt x="608" y="1185"/>
                  </a:lnTo>
                  <a:lnTo>
                    <a:pt x="159" y="926"/>
                  </a:lnTo>
                  <a:cubicBezTo>
                    <a:pt x="142" y="916"/>
                    <a:pt x="119" y="912"/>
                    <a:pt x="97" y="912"/>
                  </a:cubicBezTo>
                  <a:cubicBezTo>
                    <a:pt x="75" y="912"/>
                    <a:pt x="52" y="916"/>
                    <a:pt x="36" y="926"/>
                  </a:cubicBezTo>
                  <a:cubicBezTo>
                    <a:pt x="1" y="946"/>
                    <a:pt x="1" y="978"/>
                    <a:pt x="36" y="998"/>
                  </a:cubicBezTo>
                  <a:lnTo>
                    <a:pt x="608" y="1328"/>
                  </a:lnTo>
                  <a:lnTo>
                    <a:pt x="942" y="1135"/>
                  </a:lnTo>
                  <a:cubicBezTo>
                    <a:pt x="948" y="1139"/>
                    <a:pt x="1247" y="1312"/>
                    <a:pt x="1247" y="1312"/>
                  </a:cubicBezTo>
                  <a:lnTo>
                    <a:pt x="650" y="1656"/>
                  </a:lnTo>
                  <a:cubicBezTo>
                    <a:pt x="617" y="1676"/>
                    <a:pt x="617" y="1709"/>
                    <a:pt x="650" y="1728"/>
                  </a:cubicBezTo>
                  <a:cubicBezTo>
                    <a:pt x="668" y="1738"/>
                    <a:pt x="690" y="1743"/>
                    <a:pt x="713" y="1743"/>
                  </a:cubicBezTo>
                  <a:cubicBezTo>
                    <a:pt x="735" y="1743"/>
                    <a:pt x="758" y="1738"/>
                    <a:pt x="775" y="1728"/>
                  </a:cubicBezTo>
                  <a:lnTo>
                    <a:pt x="1371" y="1383"/>
                  </a:lnTo>
                  <a:lnTo>
                    <a:pt x="1587" y="1508"/>
                  </a:lnTo>
                  <a:cubicBezTo>
                    <a:pt x="1609" y="1521"/>
                    <a:pt x="1632" y="1531"/>
                    <a:pt x="1656" y="1541"/>
                  </a:cubicBezTo>
                  <a:lnTo>
                    <a:pt x="1315" y="1737"/>
                  </a:lnTo>
                  <a:lnTo>
                    <a:pt x="1888" y="2068"/>
                  </a:lnTo>
                  <a:cubicBezTo>
                    <a:pt x="1905" y="2077"/>
                    <a:pt x="1927" y="2082"/>
                    <a:pt x="1949" y="2082"/>
                  </a:cubicBezTo>
                  <a:cubicBezTo>
                    <a:pt x="1972" y="2082"/>
                    <a:pt x="1994" y="2077"/>
                    <a:pt x="2012" y="2068"/>
                  </a:cubicBezTo>
                  <a:cubicBezTo>
                    <a:pt x="2046" y="2048"/>
                    <a:pt x="2046" y="2016"/>
                    <a:pt x="2012" y="1996"/>
                  </a:cubicBezTo>
                  <a:lnTo>
                    <a:pt x="1564" y="1737"/>
                  </a:lnTo>
                  <a:lnTo>
                    <a:pt x="1823" y="1588"/>
                  </a:lnTo>
                  <a:cubicBezTo>
                    <a:pt x="1877" y="1598"/>
                    <a:pt x="1933" y="1602"/>
                    <a:pt x="1989" y="1602"/>
                  </a:cubicBezTo>
                  <a:cubicBezTo>
                    <a:pt x="2132" y="1602"/>
                    <a:pt x="2274" y="1571"/>
                    <a:pt x="2383" y="1508"/>
                  </a:cubicBezTo>
                  <a:lnTo>
                    <a:pt x="2619" y="1372"/>
                  </a:lnTo>
                  <a:cubicBezTo>
                    <a:pt x="2771" y="1284"/>
                    <a:pt x="2816" y="1159"/>
                    <a:pt x="2757" y="1048"/>
                  </a:cubicBezTo>
                  <a:lnTo>
                    <a:pt x="3016" y="899"/>
                  </a:lnTo>
                  <a:lnTo>
                    <a:pt x="3464" y="1158"/>
                  </a:lnTo>
                  <a:cubicBezTo>
                    <a:pt x="3481" y="1167"/>
                    <a:pt x="3504" y="1172"/>
                    <a:pt x="3526" y="1172"/>
                  </a:cubicBezTo>
                  <a:cubicBezTo>
                    <a:pt x="3549" y="1172"/>
                    <a:pt x="3571" y="1167"/>
                    <a:pt x="3588" y="1158"/>
                  </a:cubicBezTo>
                  <a:cubicBezTo>
                    <a:pt x="3622" y="1138"/>
                    <a:pt x="3622" y="1106"/>
                    <a:pt x="3588" y="1086"/>
                  </a:cubicBezTo>
                  <a:lnTo>
                    <a:pt x="3016" y="756"/>
                  </a:lnTo>
                  <a:lnTo>
                    <a:pt x="2675" y="952"/>
                  </a:lnTo>
                  <a:cubicBezTo>
                    <a:pt x="2658" y="938"/>
                    <a:pt x="2640" y="925"/>
                    <a:pt x="2619" y="912"/>
                  </a:cubicBezTo>
                  <a:lnTo>
                    <a:pt x="2375" y="773"/>
                  </a:lnTo>
                  <a:lnTo>
                    <a:pt x="2972" y="428"/>
                  </a:lnTo>
                  <a:cubicBezTo>
                    <a:pt x="3006" y="408"/>
                    <a:pt x="3007" y="376"/>
                    <a:pt x="2972" y="356"/>
                  </a:cubicBezTo>
                  <a:cubicBezTo>
                    <a:pt x="2955" y="346"/>
                    <a:pt x="2933" y="341"/>
                    <a:pt x="2910" y="341"/>
                  </a:cubicBezTo>
                  <a:cubicBezTo>
                    <a:pt x="2888" y="341"/>
                    <a:pt x="2866" y="346"/>
                    <a:pt x="2848" y="355"/>
                  </a:cubicBezTo>
                  <a:lnTo>
                    <a:pt x="2252" y="700"/>
                  </a:lnTo>
                  <a:lnTo>
                    <a:pt x="1979" y="542"/>
                  </a:lnTo>
                  <a:cubicBezTo>
                    <a:pt x="1973" y="540"/>
                    <a:pt x="2308" y="346"/>
                    <a:pt x="2308" y="346"/>
                  </a:cubicBezTo>
                  <a:lnTo>
                    <a:pt x="1736" y="16"/>
                  </a:lnTo>
                  <a:cubicBezTo>
                    <a:pt x="1719" y="6"/>
                    <a:pt x="1696" y="1"/>
                    <a:pt x="1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3" name="Google Shape;2663;p56"/>
            <p:cNvSpPr/>
            <p:nvPr/>
          </p:nvSpPr>
          <p:spPr>
            <a:xfrm>
              <a:off x="-4448418" y="4012817"/>
              <a:ext cx="325482" cy="181599"/>
            </a:xfrm>
            <a:custGeom>
              <a:avLst/>
              <a:gdLst/>
              <a:ahLst/>
              <a:cxnLst/>
              <a:rect l="l" t="t" r="r" b="b"/>
              <a:pathLst>
                <a:path w="5316" h="2966" extrusionOk="0">
                  <a:moveTo>
                    <a:pt x="1274" y="1139"/>
                  </a:moveTo>
                  <a:cubicBezTo>
                    <a:pt x="1181" y="1202"/>
                    <a:pt x="1099" y="1262"/>
                    <a:pt x="1023" y="1319"/>
                  </a:cubicBezTo>
                  <a:cubicBezTo>
                    <a:pt x="996" y="1339"/>
                    <a:pt x="970" y="1360"/>
                    <a:pt x="943" y="1381"/>
                  </a:cubicBezTo>
                  <a:lnTo>
                    <a:pt x="902" y="1415"/>
                  </a:lnTo>
                  <a:lnTo>
                    <a:pt x="933" y="1452"/>
                  </a:lnTo>
                  <a:cubicBezTo>
                    <a:pt x="973" y="1500"/>
                    <a:pt x="1006" y="1550"/>
                    <a:pt x="1033" y="1602"/>
                  </a:cubicBezTo>
                  <a:cubicBezTo>
                    <a:pt x="1050" y="1638"/>
                    <a:pt x="1065" y="1675"/>
                    <a:pt x="1076" y="1714"/>
                  </a:cubicBezTo>
                  <a:cubicBezTo>
                    <a:pt x="1090" y="1764"/>
                    <a:pt x="1096" y="1813"/>
                    <a:pt x="1098" y="1857"/>
                  </a:cubicBezTo>
                  <a:cubicBezTo>
                    <a:pt x="1098" y="1875"/>
                    <a:pt x="1098" y="1894"/>
                    <a:pt x="1096" y="1912"/>
                  </a:cubicBezTo>
                  <a:lnTo>
                    <a:pt x="1093" y="1950"/>
                  </a:lnTo>
                  <a:lnTo>
                    <a:pt x="1149" y="1973"/>
                  </a:lnTo>
                  <a:cubicBezTo>
                    <a:pt x="2092" y="2339"/>
                    <a:pt x="2918" y="2523"/>
                    <a:pt x="3703" y="2541"/>
                  </a:cubicBezTo>
                  <a:lnTo>
                    <a:pt x="3439" y="2388"/>
                  </a:lnTo>
                  <a:cubicBezTo>
                    <a:pt x="2793" y="2340"/>
                    <a:pt x="2109" y="2173"/>
                    <a:pt x="1339" y="1878"/>
                  </a:cubicBezTo>
                  <a:cubicBezTo>
                    <a:pt x="1340" y="1870"/>
                    <a:pt x="1340" y="1862"/>
                    <a:pt x="1339" y="1855"/>
                  </a:cubicBezTo>
                  <a:cubicBezTo>
                    <a:pt x="1337" y="1805"/>
                    <a:pt x="1330" y="1750"/>
                    <a:pt x="1315" y="1691"/>
                  </a:cubicBezTo>
                  <a:cubicBezTo>
                    <a:pt x="1301" y="1646"/>
                    <a:pt x="1286" y="1605"/>
                    <a:pt x="1265" y="1564"/>
                  </a:cubicBezTo>
                  <a:cubicBezTo>
                    <a:pt x="1242" y="1518"/>
                    <a:pt x="1212" y="1473"/>
                    <a:pt x="1181" y="1430"/>
                  </a:cubicBezTo>
                  <a:cubicBezTo>
                    <a:pt x="1192" y="1421"/>
                    <a:pt x="1203" y="1412"/>
                    <a:pt x="1215" y="1404"/>
                  </a:cubicBezTo>
                  <a:cubicBezTo>
                    <a:pt x="1284" y="1351"/>
                    <a:pt x="1361" y="1296"/>
                    <a:pt x="1445" y="1237"/>
                  </a:cubicBezTo>
                  <a:lnTo>
                    <a:pt x="1274" y="1139"/>
                  </a:lnTo>
                  <a:close/>
                  <a:moveTo>
                    <a:pt x="2413" y="361"/>
                  </a:moveTo>
                  <a:cubicBezTo>
                    <a:pt x="2645" y="449"/>
                    <a:pt x="2917" y="495"/>
                    <a:pt x="3192" y="495"/>
                  </a:cubicBezTo>
                  <a:cubicBezTo>
                    <a:pt x="3282" y="495"/>
                    <a:pt x="3372" y="491"/>
                    <a:pt x="3461" y="481"/>
                  </a:cubicBezTo>
                  <a:cubicBezTo>
                    <a:pt x="3820" y="769"/>
                    <a:pt x="4096" y="1040"/>
                    <a:pt x="4292" y="1301"/>
                  </a:cubicBezTo>
                  <a:cubicBezTo>
                    <a:pt x="4390" y="1433"/>
                    <a:pt x="4469" y="1562"/>
                    <a:pt x="4525" y="1689"/>
                  </a:cubicBezTo>
                  <a:cubicBezTo>
                    <a:pt x="4539" y="1717"/>
                    <a:pt x="4551" y="1746"/>
                    <a:pt x="4562" y="1774"/>
                  </a:cubicBezTo>
                  <a:cubicBezTo>
                    <a:pt x="4578" y="1814"/>
                    <a:pt x="4591" y="1853"/>
                    <a:pt x="4602" y="1893"/>
                  </a:cubicBezTo>
                  <a:cubicBezTo>
                    <a:pt x="4675" y="2145"/>
                    <a:pt x="4665" y="2389"/>
                    <a:pt x="4577" y="2635"/>
                  </a:cubicBezTo>
                  <a:cubicBezTo>
                    <a:pt x="4331" y="2666"/>
                    <a:pt x="4083" y="2682"/>
                    <a:pt x="3833" y="2682"/>
                  </a:cubicBezTo>
                  <a:cubicBezTo>
                    <a:pt x="2909" y="2682"/>
                    <a:pt x="1943" y="2466"/>
                    <a:pt x="833" y="2016"/>
                  </a:cubicBezTo>
                  <a:cubicBezTo>
                    <a:pt x="850" y="1964"/>
                    <a:pt x="858" y="1911"/>
                    <a:pt x="857" y="1858"/>
                  </a:cubicBezTo>
                  <a:cubicBezTo>
                    <a:pt x="855" y="1817"/>
                    <a:pt x="849" y="1775"/>
                    <a:pt x="837" y="1734"/>
                  </a:cubicBezTo>
                  <a:cubicBezTo>
                    <a:pt x="828" y="1702"/>
                    <a:pt x="816" y="1671"/>
                    <a:pt x="800" y="1639"/>
                  </a:cubicBezTo>
                  <a:cubicBezTo>
                    <a:pt x="759" y="1559"/>
                    <a:pt x="699" y="1483"/>
                    <a:pt x="616" y="1412"/>
                  </a:cubicBezTo>
                  <a:cubicBezTo>
                    <a:pt x="682" y="1353"/>
                    <a:pt x="752" y="1295"/>
                    <a:pt x="831" y="1235"/>
                  </a:cubicBezTo>
                  <a:cubicBezTo>
                    <a:pt x="991" y="1113"/>
                    <a:pt x="1180" y="985"/>
                    <a:pt x="1422" y="834"/>
                  </a:cubicBezTo>
                  <a:cubicBezTo>
                    <a:pt x="1808" y="622"/>
                    <a:pt x="2103" y="481"/>
                    <a:pt x="2413" y="361"/>
                  </a:cubicBezTo>
                  <a:close/>
                  <a:moveTo>
                    <a:pt x="2472" y="1"/>
                  </a:moveTo>
                  <a:cubicBezTo>
                    <a:pt x="2378" y="31"/>
                    <a:pt x="2289" y="64"/>
                    <a:pt x="2200" y="97"/>
                  </a:cubicBezTo>
                  <a:cubicBezTo>
                    <a:pt x="2175" y="107"/>
                    <a:pt x="2149" y="116"/>
                    <a:pt x="2123" y="126"/>
                  </a:cubicBezTo>
                  <a:cubicBezTo>
                    <a:pt x="1790" y="254"/>
                    <a:pt x="1483" y="404"/>
                    <a:pt x="1110" y="607"/>
                  </a:cubicBezTo>
                  <a:cubicBezTo>
                    <a:pt x="1096" y="615"/>
                    <a:pt x="1085" y="620"/>
                    <a:pt x="1072" y="628"/>
                  </a:cubicBezTo>
                  <a:cubicBezTo>
                    <a:pt x="1063" y="634"/>
                    <a:pt x="1055" y="639"/>
                    <a:pt x="1046" y="644"/>
                  </a:cubicBezTo>
                  <a:cubicBezTo>
                    <a:pt x="697" y="862"/>
                    <a:pt x="441" y="1041"/>
                    <a:pt x="221" y="1234"/>
                  </a:cubicBezTo>
                  <a:cubicBezTo>
                    <a:pt x="205" y="1248"/>
                    <a:pt x="189" y="1264"/>
                    <a:pt x="172" y="1279"/>
                  </a:cubicBezTo>
                  <a:cubicBezTo>
                    <a:pt x="113" y="1332"/>
                    <a:pt x="56" y="1387"/>
                    <a:pt x="1" y="1444"/>
                  </a:cubicBezTo>
                  <a:cubicBezTo>
                    <a:pt x="116" y="1494"/>
                    <a:pt x="205" y="1557"/>
                    <a:pt x="265" y="1628"/>
                  </a:cubicBezTo>
                  <a:cubicBezTo>
                    <a:pt x="281" y="1646"/>
                    <a:pt x="295" y="1664"/>
                    <a:pt x="307" y="1683"/>
                  </a:cubicBezTo>
                  <a:cubicBezTo>
                    <a:pt x="348" y="1747"/>
                    <a:pt x="366" y="1814"/>
                    <a:pt x="362" y="1882"/>
                  </a:cubicBezTo>
                  <a:cubicBezTo>
                    <a:pt x="361" y="1900"/>
                    <a:pt x="359" y="1918"/>
                    <a:pt x="354" y="1937"/>
                  </a:cubicBezTo>
                  <a:cubicBezTo>
                    <a:pt x="340" y="1996"/>
                    <a:pt x="307" y="2055"/>
                    <a:pt x="255" y="2110"/>
                  </a:cubicBezTo>
                  <a:cubicBezTo>
                    <a:pt x="252" y="2113"/>
                    <a:pt x="250" y="2117"/>
                    <a:pt x="246" y="2120"/>
                  </a:cubicBezTo>
                  <a:cubicBezTo>
                    <a:pt x="600" y="2273"/>
                    <a:pt x="964" y="2415"/>
                    <a:pt x="1336" y="2537"/>
                  </a:cubicBezTo>
                  <a:cubicBezTo>
                    <a:pt x="1504" y="2592"/>
                    <a:pt x="1674" y="2641"/>
                    <a:pt x="1846" y="2688"/>
                  </a:cubicBezTo>
                  <a:cubicBezTo>
                    <a:pt x="2486" y="2859"/>
                    <a:pt x="3154" y="2965"/>
                    <a:pt x="3850" y="2965"/>
                  </a:cubicBezTo>
                  <a:cubicBezTo>
                    <a:pt x="4224" y="2965"/>
                    <a:pt x="4605" y="2934"/>
                    <a:pt x="4995" y="2867"/>
                  </a:cubicBezTo>
                  <a:cubicBezTo>
                    <a:pt x="5316" y="2225"/>
                    <a:pt x="5119" y="1622"/>
                    <a:pt x="4655" y="1059"/>
                  </a:cubicBezTo>
                  <a:cubicBezTo>
                    <a:pt x="4575" y="962"/>
                    <a:pt x="4487" y="866"/>
                    <a:pt x="4392" y="771"/>
                  </a:cubicBezTo>
                  <a:cubicBezTo>
                    <a:pt x="4174" y="553"/>
                    <a:pt x="3921" y="340"/>
                    <a:pt x="3647" y="134"/>
                  </a:cubicBezTo>
                  <a:cubicBezTo>
                    <a:pt x="3549" y="167"/>
                    <a:pt x="3445" y="188"/>
                    <a:pt x="3342" y="198"/>
                  </a:cubicBezTo>
                  <a:cubicBezTo>
                    <a:pt x="3310" y="200"/>
                    <a:pt x="3280" y="202"/>
                    <a:pt x="3248" y="204"/>
                  </a:cubicBezTo>
                  <a:cubicBezTo>
                    <a:pt x="3229" y="204"/>
                    <a:pt x="3210" y="205"/>
                    <a:pt x="3191" y="205"/>
                  </a:cubicBezTo>
                  <a:cubicBezTo>
                    <a:pt x="3097" y="205"/>
                    <a:pt x="3004" y="196"/>
                    <a:pt x="2914" y="179"/>
                  </a:cubicBezTo>
                  <a:cubicBezTo>
                    <a:pt x="2880" y="173"/>
                    <a:pt x="2847" y="165"/>
                    <a:pt x="2815" y="156"/>
                  </a:cubicBezTo>
                  <a:cubicBezTo>
                    <a:pt x="2684" y="122"/>
                    <a:pt x="2566" y="70"/>
                    <a:pt x="24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-2055588" y="3514396"/>
              <a:ext cx="302951" cy="174925"/>
            </a:xfrm>
            <a:custGeom>
              <a:avLst/>
              <a:gdLst/>
              <a:ahLst/>
              <a:cxnLst/>
              <a:rect l="l" t="t" r="r" b="b"/>
              <a:pathLst>
                <a:path w="4948" h="2857" extrusionOk="0">
                  <a:moveTo>
                    <a:pt x="1521" y="239"/>
                  </a:moveTo>
                  <a:lnTo>
                    <a:pt x="271" y="961"/>
                  </a:lnTo>
                  <a:lnTo>
                    <a:pt x="287" y="961"/>
                  </a:lnTo>
                  <a:cubicBezTo>
                    <a:pt x="297" y="960"/>
                    <a:pt x="307" y="960"/>
                    <a:pt x="318" y="960"/>
                  </a:cubicBezTo>
                  <a:cubicBezTo>
                    <a:pt x="329" y="960"/>
                    <a:pt x="339" y="960"/>
                    <a:pt x="350" y="961"/>
                  </a:cubicBezTo>
                  <a:cubicBezTo>
                    <a:pt x="360" y="961"/>
                    <a:pt x="369" y="961"/>
                    <a:pt x="379" y="962"/>
                  </a:cubicBezTo>
                  <a:cubicBezTo>
                    <a:pt x="410" y="963"/>
                    <a:pt x="441" y="965"/>
                    <a:pt x="472" y="970"/>
                  </a:cubicBezTo>
                  <a:lnTo>
                    <a:pt x="1987" y="1177"/>
                  </a:lnTo>
                  <a:lnTo>
                    <a:pt x="1553" y="426"/>
                  </a:lnTo>
                  <a:cubicBezTo>
                    <a:pt x="1542" y="408"/>
                    <a:pt x="1536" y="391"/>
                    <a:pt x="1529" y="373"/>
                  </a:cubicBezTo>
                  <a:cubicBezTo>
                    <a:pt x="1528" y="368"/>
                    <a:pt x="1527" y="362"/>
                    <a:pt x="1524" y="356"/>
                  </a:cubicBezTo>
                  <a:cubicBezTo>
                    <a:pt x="1521" y="344"/>
                    <a:pt x="1519" y="333"/>
                    <a:pt x="1518" y="320"/>
                  </a:cubicBezTo>
                  <a:cubicBezTo>
                    <a:pt x="1517" y="313"/>
                    <a:pt x="1517" y="308"/>
                    <a:pt x="1517" y="301"/>
                  </a:cubicBezTo>
                  <a:cubicBezTo>
                    <a:pt x="1515" y="289"/>
                    <a:pt x="1517" y="277"/>
                    <a:pt x="1518" y="266"/>
                  </a:cubicBezTo>
                  <a:cubicBezTo>
                    <a:pt x="1519" y="259"/>
                    <a:pt x="1519" y="254"/>
                    <a:pt x="1520" y="248"/>
                  </a:cubicBezTo>
                  <a:cubicBezTo>
                    <a:pt x="1520" y="245"/>
                    <a:pt x="1520" y="243"/>
                    <a:pt x="1521" y="239"/>
                  </a:cubicBezTo>
                  <a:close/>
                  <a:moveTo>
                    <a:pt x="1935" y="0"/>
                  </a:moveTo>
                  <a:lnTo>
                    <a:pt x="1832" y="60"/>
                  </a:lnTo>
                  <a:cubicBezTo>
                    <a:pt x="1678" y="149"/>
                    <a:pt x="1625" y="279"/>
                    <a:pt x="1693" y="398"/>
                  </a:cubicBezTo>
                  <a:lnTo>
                    <a:pt x="2206" y="1284"/>
                  </a:lnTo>
                  <a:cubicBezTo>
                    <a:pt x="2287" y="1423"/>
                    <a:pt x="2484" y="1536"/>
                    <a:pt x="2724" y="1583"/>
                  </a:cubicBezTo>
                  <a:lnTo>
                    <a:pt x="4257" y="1879"/>
                  </a:lnTo>
                  <a:cubicBezTo>
                    <a:pt x="4318" y="1890"/>
                    <a:pt x="4379" y="1896"/>
                    <a:pt x="4440" y="1896"/>
                  </a:cubicBezTo>
                  <a:cubicBezTo>
                    <a:pt x="4590" y="1896"/>
                    <a:pt x="4734" y="1862"/>
                    <a:pt x="4844" y="1799"/>
                  </a:cubicBezTo>
                  <a:lnTo>
                    <a:pt x="4948" y="1739"/>
                  </a:lnTo>
                  <a:lnTo>
                    <a:pt x="1935" y="0"/>
                  </a:lnTo>
                  <a:close/>
                  <a:moveTo>
                    <a:pt x="2909" y="1710"/>
                  </a:moveTo>
                  <a:lnTo>
                    <a:pt x="3268" y="2585"/>
                  </a:lnTo>
                  <a:cubicBezTo>
                    <a:pt x="3275" y="2603"/>
                    <a:pt x="3280" y="2620"/>
                    <a:pt x="3282" y="2638"/>
                  </a:cubicBezTo>
                  <a:cubicBezTo>
                    <a:pt x="3283" y="2643"/>
                    <a:pt x="3283" y="2649"/>
                    <a:pt x="3283" y="2655"/>
                  </a:cubicBezTo>
                  <a:cubicBezTo>
                    <a:pt x="3284" y="2667"/>
                    <a:pt x="3284" y="2679"/>
                    <a:pt x="3283" y="2692"/>
                  </a:cubicBezTo>
                  <a:cubicBezTo>
                    <a:pt x="3283" y="2694"/>
                    <a:pt x="3283" y="2697"/>
                    <a:pt x="3283" y="2701"/>
                  </a:cubicBezTo>
                  <a:lnTo>
                    <a:pt x="4533" y="1979"/>
                  </a:lnTo>
                  <a:lnTo>
                    <a:pt x="4519" y="1979"/>
                  </a:lnTo>
                  <a:cubicBezTo>
                    <a:pt x="4508" y="1980"/>
                    <a:pt x="4498" y="1980"/>
                    <a:pt x="4487" y="1980"/>
                  </a:cubicBezTo>
                  <a:cubicBezTo>
                    <a:pt x="4467" y="1981"/>
                    <a:pt x="4447" y="1981"/>
                    <a:pt x="4426" y="1981"/>
                  </a:cubicBezTo>
                  <a:cubicBezTo>
                    <a:pt x="4415" y="1981"/>
                    <a:pt x="4405" y="1981"/>
                    <a:pt x="4394" y="1980"/>
                  </a:cubicBezTo>
                  <a:cubicBezTo>
                    <a:pt x="4372" y="1980"/>
                    <a:pt x="4352" y="1978"/>
                    <a:pt x="4331" y="1977"/>
                  </a:cubicBezTo>
                  <a:cubicBezTo>
                    <a:pt x="4320" y="1976"/>
                    <a:pt x="4311" y="1974"/>
                    <a:pt x="4301" y="1973"/>
                  </a:cubicBezTo>
                  <a:cubicBezTo>
                    <a:pt x="4271" y="1970"/>
                    <a:pt x="4240" y="1967"/>
                    <a:pt x="4211" y="1960"/>
                  </a:cubicBezTo>
                  <a:lnTo>
                    <a:pt x="2909" y="1710"/>
                  </a:lnTo>
                  <a:close/>
                  <a:moveTo>
                    <a:pt x="323" y="1046"/>
                  </a:moveTo>
                  <a:cubicBezTo>
                    <a:pt x="205" y="1046"/>
                    <a:pt x="90" y="1071"/>
                    <a:pt x="1" y="1117"/>
                  </a:cubicBezTo>
                  <a:lnTo>
                    <a:pt x="3012" y="2856"/>
                  </a:lnTo>
                  <a:cubicBezTo>
                    <a:pt x="3119" y="2787"/>
                    <a:pt x="3161" y="2695"/>
                    <a:pt x="3123" y="2604"/>
                  </a:cubicBezTo>
                  <a:lnTo>
                    <a:pt x="2744" y="1677"/>
                  </a:lnTo>
                  <a:lnTo>
                    <a:pt x="2676" y="1665"/>
                  </a:lnTo>
                  <a:cubicBezTo>
                    <a:pt x="2534" y="1637"/>
                    <a:pt x="2404" y="1590"/>
                    <a:pt x="2298" y="1530"/>
                  </a:cubicBezTo>
                  <a:cubicBezTo>
                    <a:pt x="2193" y="1469"/>
                    <a:pt x="2112" y="1393"/>
                    <a:pt x="2065" y="1311"/>
                  </a:cubicBezTo>
                  <a:lnTo>
                    <a:pt x="2042" y="1273"/>
                  </a:lnTo>
                  <a:lnTo>
                    <a:pt x="437" y="1053"/>
                  </a:lnTo>
                  <a:cubicBezTo>
                    <a:pt x="399" y="1048"/>
                    <a:pt x="361" y="1046"/>
                    <a:pt x="323" y="1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-3476482" y="4643972"/>
              <a:ext cx="302951" cy="174925"/>
            </a:xfrm>
            <a:custGeom>
              <a:avLst/>
              <a:gdLst/>
              <a:ahLst/>
              <a:cxnLst/>
              <a:rect l="l" t="t" r="r" b="b"/>
              <a:pathLst>
                <a:path w="4948" h="2857" extrusionOk="0">
                  <a:moveTo>
                    <a:pt x="1521" y="240"/>
                  </a:moveTo>
                  <a:lnTo>
                    <a:pt x="271" y="961"/>
                  </a:lnTo>
                  <a:lnTo>
                    <a:pt x="350" y="961"/>
                  </a:lnTo>
                  <a:cubicBezTo>
                    <a:pt x="360" y="961"/>
                    <a:pt x="369" y="961"/>
                    <a:pt x="379" y="963"/>
                  </a:cubicBezTo>
                  <a:cubicBezTo>
                    <a:pt x="410" y="964"/>
                    <a:pt x="441" y="966"/>
                    <a:pt x="472" y="970"/>
                  </a:cubicBezTo>
                  <a:lnTo>
                    <a:pt x="1987" y="1178"/>
                  </a:lnTo>
                  <a:lnTo>
                    <a:pt x="1553" y="427"/>
                  </a:lnTo>
                  <a:cubicBezTo>
                    <a:pt x="1542" y="408"/>
                    <a:pt x="1536" y="392"/>
                    <a:pt x="1529" y="374"/>
                  </a:cubicBezTo>
                  <a:cubicBezTo>
                    <a:pt x="1528" y="368"/>
                    <a:pt x="1527" y="362"/>
                    <a:pt x="1524" y="357"/>
                  </a:cubicBezTo>
                  <a:cubicBezTo>
                    <a:pt x="1521" y="344"/>
                    <a:pt x="1519" y="333"/>
                    <a:pt x="1518" y="321"/>
                  </a:cubicBezTo>
                  <a:cubicBezTo>
                    <a:pt x="1517" y="314"/>
                    <a:pt x="1517" y="308"/>
                    <a:pt x="1517" y="302"/>
                  </a:cubicBezTo>
                  <a:cubicBezTo>
                    <a:pt x="1515" y="289"/>
                    <a:pt x="1517" y="278"/>
                    <a:pt x="1518" y="267"/>
                  </a:cubicBezTo>
                  <a:cubicBezTo>
                    <a:pt x="1519" y="260"/>
                    <a:pt x="1519" y="254"/>
                    <a:pt x="1520" y="249"/>
                  </a:cubicBezTo>
                  <a:cubicBezTo>
                    <a:pt x="1521" y="245"/>
                    <a:pt x="1520" y="243"/>
                    <a:pt x="1521" y="240"/>
                  </a:cubicBezTo>
                  <a:close/>
                  <a:moveTo>
                    <a:pt x="1935" y="1"/>
                  </a:moveTo>
                  <a:lnTo>
                    <a:pt x="1832" y="61"/>
                  </a:lnTo>
                  <a:cubicBezTo>
                    <a:pt x="1678" y="149"/>
                    <a:pt x="1625" y="279"/>
                    <a:pt x="1693" y="399"/>
                  </a:cubicBezTo>
                  <a:lnTo>
                    <a:pt x="2206" y="1285"/>
                  </a:lnTo>
                  <a:cubicBezTo>
                    <a:pt x="2287" y="1423"/>
                    <a:pt x="2484" y="1538"/>
                    <a:pt x="2724" y="1584"/>
                  </a:cubicBezTo>
                  <a:lnTo>
                    <a:pt x="4257" y="1879"/>
                  </a:lnTo>
                  <a:cubicBezTo>
                    <a:pt x="4318" y="1891"/>
                    <a:pt x="4381" y="1897"/>
                    <a:pt x="4442" y="1897"/>
                  </a:cubicBezTo>
                  <a:cubicBezTo>
                    <a:pt x="4591" y="1897"/>
                    <a:pt x="4735" y="1863"/>
                    <a:pt x="4844" y="1799"/>
                  </a:cubicBezTo>
                  <a:lnTo>
                    <a:pt x="4948" y="1741"/>
                  </a:lnTo>
                  <a:lnTo>
                    <a:pt x="1935" y="1"/>
                  </a:lnTo>
                  <a:close/>
                  <a:moveTo>
                    <a:pt x="2909" y="1710"/>
                  </a:moveTo>
                  <a:lnTo>
                    <a:pt x="3268" y="2585"/>
                  </a:lnTo>
                  <a:cubicBezTo>
                    <a:pt x="3275" y="2603"/>
                    <a:pt x="3280" y="2621"/>
                    <a:pt x="3282" y="2638"/>
                  </a:cubicBezTo>
                  <a:cubicBezTo>
                    <a:pt x="3283" y="2644"/>
                    <a:pt x="3283" y="2649"/>
                    <a:pt x="3283" y="2655"/>
                  </a:cubicBezTo>
                  <a:cubicBezTo>
                    <a:pt x="3284" y="2667"/>
                    <a:pt x="3284" y="2680"/>
                    <a:pt x="3283" y="2692"/>
                  </a:cubicBezTo>
                  <a:cubicBezTo>
                    <a:pt x="3282" y="2694"/>
                    <a:pt x="3283" y="2698"/>
                    <a:pt x="3283" y="2701"/>
                  </a:cubicBezTo>
                  <a:lnTo>
                    <a:pt x="4533" y="1979"/>
                  </a:lnTo>
                  <a:lnTo>
                    <a:pt x="4519" y="1979"/>
                  </a:lnTo>
                  <a:cubicBezTo>
                    <a:pt x="4508" y="1980"/>
                    <a:pt x="4498" y="1980"/>
                    <a:pt x="4487" y="1980"/>
                  </a:cubicBezTo>
                  <a:cubicBezTo>
                    <a:pt x="4467" y="1982"/>
                    <a:pt x="4447" y="1982"/>
                    <a:pt x="4426" y="1982"/>
                  </a:cubicBezTo>
                  <a:cubicBezTo>
                    <a:pt x="4415" y="1982"/>
                    <a:pt x="4405" y="1982"/>
                    <a:pt x="4394" y="1980"/>
                  </a:cubicBezTo>
                  <a:cubicBezTo>
                    <a:pt x="4372" y="1980"/>
                    <a:pt x="4352" y="1978"/>
                    <a:pt x="4331" y="1977"/>
                  </a:cubicBezTo>
                  <a:cubicBezTo>
                    <a:pt x="4320" y="1976"/>
                    <a:pt x="4311" y="1975"/>
                    <a:pt x="4301" y="1975"/>
                  </a:cubicBezTo>
                  <a:cubicBezTo>
                    <a:pt x="4271" y="1971"/>
                    <a:pt x="4240" y="1967"/>
                    <a:pt x="4211" y="1961"/>
                  </a:cubicBezTo>
                  <a:lnTo>
                    <a:pt x="2909" y="1710"/>
                  </a:lnTo>
                  <a:close/>
                  <a:moveTo>
                    <a:pt x="326" y="1046"/>
                  </a:moveTo>
                  <a:cubicBezTo>
                    <a:pt x="207" y="1046"/>
                    <a:pt x="91" y="1072"/>
                    <a:pt x="1" y="1118"/>
                  </a:cubicBezTo>
                  <a:lnTo>
                    <a:pt x="3012" y="2857"/>
                  </a:lnTo>
                  <a:cubicBezTo>
                    <a:pt x="3119" y="2788"/>
                    <a:pt x="3161" y="2696"/>
                    <a:pt x="3123" y="2604"/>
                  </a:cubicBezTo>
                  <a:lnTo>
                    <a:pt x="2744" y="1678"/>
                  </a:lnTo>
                  <a:lnTo>
                    <a:pt x="2676" y="1665"/>
                  </a:lnTo>
                  <a:cubicBezTo>
                    <a:pt x="2535" y="1637"/>
                    <a:pt x="2404" y="1591"/>
                    <a:pt x="2299" y="1530"/>
                  </a:cubicBezTo>
                  <a:cubicBezTo>
                    <a:pt x="2193" y="1469"/>
                    <a:pt x="2112" y="1394"/>
                    <a:pt x="2065" y="1312"/>
                  </a:cubicBezTo>
                  <a:lnTo>
                    <a:pt x="2042" y="1273"/>
                  </a:lnTo>
                  <a:lnTo>
                    <a:pt x="438" y="1054"/>
                  </a:lnTo>
                  <a:cubicBezTo>
                    <a:pt x="401" y="1049"/>
                    <a:pt x="363" y="1046"/>
                    <a:pt x="326" y="10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-3253136" y="3318970"/>
              <a:ext cx="302889" cy="174864"/>
            </a:xfrm>
            <a:custGeom>
              <a:avLst/>
              <a:gdLst/>
              <a:ahLst/>
              <a:cxnLst/>
              <a:rect l="l" t="t" r="r" b="b"/>
              <a:pathLst>
                <a:path w="4947" h="2856" extrusionOk="0">
                  <a:moveTo>
                    <a:pt x="3427" y="239"/>
                  </a:moveTo>
                  <a:cubicBezTo>
                    <a:pt x="3427" y="242"/>
                    <a:pt x="3427" y="244"/>
                    <a:pt x="3428" y="248"/>
                  </a:cubicBezTo>
                  <a:cubicBezTo>
                    <a:pt x="3429" y="253"/>
                    <a:pt x="3429" y="259"/>
                    <a:pt x="3430" y="266"/>
                  </a:cubicBezTo>
                  <a:cubicBezTo>
                    <a:pt x="3431" y="277"/>
                    <a:pt x="3431" y="288"/>
                    <a:pt x="3431" y="301"/>
                  </a:cubicBezTo>
                  <a:cubicBezTo>
                    <a:pt x="3431" y="307"/>
                    <a:pt x="3430" y="313"/>
                    <a:pt x="3430" y="320"/>
                  </a:cubicBezTo>
                  <a:cubicBezTo>
                    <a:pt x="3429" y="332"/>
                    <a:pt x="3426" y="344"/>
                    <a:pt x="3422" y="356"/>
                  </a:cubicBezTo>
                  <a:cubicBezTo>
                    <a:pt x="3421" y="362"/>
                    <a:pt x="3420" y="367"/>
                    <a:pt x="3418" y="373"/>
                  </a:cubicBezTo>
                  <a:cubicBezTo>
                    <a:pt x="3412" y="391"/>
                    <a:pt x="3404" y="408"/>
                    <a:pt x="3394" y="426"/>
                  </a:cubicBezTo>
                  <a:lnTo>
                    <a:pt x="2961" y="1177"/>
                  </a:lnTo>
                  <a:lnTo>
                    <a:pt x="4476" y="970"/>
                  </a:lnTo>
                  <a:cubicBezTo>
                    <a:pt x="4507" y="965"/>
                    <a:pt x="4537" y="963"/>
                    <a:pt x="4569" y="962"/>
                  </a:cubicBezTo>
                  <a:cubicBezTo>
                    <a:pt x="4578" y="961"/>
                    <a:pt x="4588" y="961"/>
                    <a:pt x="4597" y="961"/>
                  </a:cubicBezTo>
                  <a:lnTo>
                    <a:pt x="4677" y="961"/>
                  </a:lnTo>
                  <a:lnTo>
                    <a:pt x="3427" y="239"/>
                  </a:lnTo>
                  <a:close/>
                  <a:moveTo>
                    <a:pt x="3012" y="0"/>
                  </a:moveTo>
                  <a:lnTo>
                    <a:pt x="0" y="1740"/>
                  </a:lnTo>
                  <a:lnTo>
                    <a:pt x="104" y="1798"/>
                  </a:lnTo>
                  <a:cubicBezTo>
                    <a:pt x="213" y="1862"/>
                    <a:pt x="357" y="1896"/>
                    <a:pt x="505" y="1896"/>
                  </a:cubicBezTo>
                  <a:cubicBezTo>
                    <a:pt x="567" y="1896"/>
                    <a:pt x="629" y="1890"/>
                    <a:pt x="689" y="1878"/>
                  </a:cubicBezTo>
                  <a:lnTo>
                    <a:pt x="2224" y="1583"/>
                  </a:lnTo>
                  <a:cubicBezTo>
                    <a:pt x="2464" y="1537"/>
                    <a:pt x="2661" y="1422"/>
                    <a:pt x="2742" y="1284"/>
                  </a:cubicBezTo>
                  <a:lnTo>
                    <a:pt x="3253" y="399"/>
                  </a:lnTo>
                  <a:cubicBezTo>
                    <a:pt x="3323" y="278"/>
                    <a:pt x="3270" y="149"/>
                    <a:pt x="3116" y="60"/>
                  </a:cubicBezTo>
                  <a:lnTo>
                    <a:pt x="3012" y="0"/>
                  </a:lnTo>
                  <a:close/>
                  <a:moveTo>
                    <a:pt x="2038" y="1709"/>
                  </a:moveTo>
                  <a:lnTo>
                    <a:pt x="737" y="1961"/>
                  </a:lnTo>
                  <a:cubicBezTo>
                    <a:pt x="706" y="1966"/>
                    <a:pt x="676" y="1970"/>
                    <a:pt x="645" y="1974"/>
                  </a:cubicBezTo>
                  <a:cubicBezTo>
                    <a:pt x="636" y="1975"/>
                    <a:pt x="626" y="1975"/>
                    <a:pt x="617" y="1976"/>
                  </a:cubicBezTo>
                  <a:cubicBezTo>
                    <a:pt x="596" y="1979"/>
                    <a:pt x="574" y="1980"/>
                    <a:pt x="553" y="1981"/>
                  </a:cubicBezTo>
                  <a:lnTo>
                    <a:pt x="520" y="1981"/>
                  </a:lnTo>
                  <a:cubicBezTo>
                    <a:pt x="500" y="1981"/>
                    <a:pt x="480" y="1981"/>
                    <a:pt x="460" y="1980"/>
                  </a:cubicBezTo>
                  <a:cubicBezTo>
                    <a:pt x="449" y="1980"/>
                    <a:pt x="439" y="1980"/>
                    <a:pt x="428" y="1979"/>
                  </a:cubicBezTo>
                  <a:lnTo>
                    <a:pt x="413" y="1979"/>
                  </a:lnTo>
                  <a:lnTo>
                    <a:pt x="1664" y="2700"/>
                  </a:lnTo>
                  <a:cubicBezTo>
                    <a:pt x="1663" y="2697"/>
                    <a:pt x="1664" y="2694"/>
                    <a:pt x="1664" y="2691"/>
                  </a:cubicBezTo>
                  <a:cubicBezTo>
                    <a:pt x="1663" y="2679"/>
                    <a:pt x="1663" y="2667"/>
                    <a:pt x="1663" y="2654"/>
                  </a:cubicBezTo>
                  <a:cubicBezTo>
                    <a:pt x="1664" y="2649"/>
                    <a:pt x="1664" y="2643"/>
                    <a:pt x="1664" y="2637"/>
                  </a:cubicBezTo>
                  <a:cubicBezTo>
                    <a:pt x="1668" y="2619"/>
                    <a:pt x="1672" y="2602"/>
                    <a:pt x="1679" y="2584"/>
                  </a:cubicBezTo>
                  <a:lnTo>
                    <a:pt x="2038" y="1709"/>
                  </a:lnTo>
                  <a:close/>
                  <a:moveTo>
                    <a:pt x="4624" y="1045"/>
                  </a:moveTo>
                  <a:cubicBezTo>
                    <a:pt x="4586" y="1045"/>
                    <a:pt x="4548" y="1048"/>
                    <a:pt x="4510" y="1053"/>
                  </a:cubicBezTo>
                  <a:lnTo>
                    <a:pt x="2904" y="1273"/>
                  </a:lnTo>
                  <a:lnTo>
                    <a:pt x="2883" y="1311"/>
                  </a:lnTo>
                  <a:cubicBezTo>
                    <a:pt x="2834" y="1393"/>
                    <a:pt x="2754" y="1468"/>
                    <a:pt x="2649" y="1529"/>
                  </a:cubicBezTo>
                  <a:cubicBezTo>
                    <a:pt x="2543" y="1590"/>
                    <a:pt x="2412" y="1637"/>
                    <a:pt x="2271" y="1664"/>
                  </a:cubicBezTo>
                  <a:lnTo>
                    <a:pt x="2204" y="1677"/>
                  </a:lnTo>
                  <a:lnTo>
                    <a:pt x="1824" y="2604"/>
                  </a:lnTo>
                  <a:cubicBezTo>
                    <a:pt x="1787" y="2695"/>
                    <a:pt x="1829" y="2787"/>
                    <a:pt x="1935" y="2856"/>
                  </a:cubicBezTo>
                  <a:lnTo>
                    <a:pt x="4947" y="1117"/>
                  </a:lnTo>
                  <a:cubicBezTo>
                    <a:pt x="4856" y="1070"/>
                    <a:pt x="4742" y="1045"/>
                    <a:pt x="4624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-2192179" y="3811759"/>
              <a:ext cx="414261" cy="227213"/>
            </a:xfrm>
            <a:custGeom>
              <a:avLst/>
              <a:gdLst/>
              <a:ahLst/>
              <a:cxnLst/>
              <a:rect l="l" t="t" r="r" b="b"/>
              <a:pathLst>
                <a:path w="6766" h="3711" extrusionOk="0">
                  <a:moveTo>
                    <a:pt x="6232" y="509"/>
                  </a:moveTo>
                  <a:lnTo>
                    <a:pt x="6232" y="509"/>
                  </a:lnTo>
                  <a:cubicBezTo>
                    <a:pt x="6236" y="537"/>
                    <a:pt x="6229" y="565"/>
                    <a:pt x="6212" y="595"/>
                  </a:cubicBezTo>
                  <a:cubicBezTo>
                    <a:pt x="6194" y="624"/>
                    <a:pt x="6161" y="653"/>
                    <a:pt x="6111" y="682"/>
                  </a:cubicBezTo>
                  <a:cubicBezTo>
                    <a:pt x="6071" y="706"/>
                    <a:pt x="6030" y="723"/>
                    <a:pt x="5988" y="735"/>
                  </a:cubicBezTo>
                  <a:cubicBezTo>
                    <a:pt x="5947" y="747"/>
                    <a:pt x="5906" y="753"/>
                    <a:pt x="5867" y="755"/>
                  </a:cubicBezTo>
                  <a:cubicBezTo>
                    <a:pt x="5859" y="755"/>
                    <a:pt x="5851" y="755"/>
                    <a:pt x="5843" y="755"/>
                  </a:cubicBezTo>
                  <a:cubicBezTo>
                    <a:pt x="5813" y="755"/>
                    <a:pt x="5784" y="752"/>
                    <a:pt x="5755" y="746"/>
                  </a:cubicBezTo>
                  <a:cubicBezTo>
                    <a:pt x="5719" y="737"/>
                    <a:pt x="5688" y="725"/>
                    <a:pt x="5661" y="710"/>
                  </a:cubicBezTo>
                  <a:cubicBezTo>
                    <a:pt x="5635" y="695"/>
                    <a:pt x="5617" y="679"/>
                    <a:pt x="5604" y="662"/>
                  </a:cubicBezTo>
                  <a:cubicBezTo>
                    <a:pt x="5592" y="646"/>
                    <a:pt x="5585" y="630"/>
                    <a:pt x="5583" y="613"/>
                  </a:cubicBezTo>
                  <a:cubicBezTo>
                    <a:pt x="5581" y="596"/>
                    <a:pt x="5582" y="579"/>
                    <a:pt x="5585" y="563"/>
                  </a:cubicBezTo>
                  <a:cubicBezTo>
                    <a:pt x="5590" y="546"/>
                    <a:pt x="5594" y="530"/>
                    <a:pt x="5600" y="516"/>
                  </a:cubicBezTo>
                  <a:lnTo>
                    <a:pt x="6232" y="509"/>
                  </a:lnTo>
                  <a:close/>
                  <a:moveTo>
                    <a:pt x="5465" y="0"/>
                  </a:moveTo>
                  <a:cubicBezTo>
                    <a:pt x="5440" y="0"/>
                    <a:pt x="5413" y="2"/>
                    <a:pt x="5384" y="6"/>
                  </a:cubicBezTo>
                  <a:cubicBezTo>
                    <a:pt x="5341" y="11"/>
                    <a:pt x="5294" y="22"/>
                    <a:pt x="5245" y="36"/>
                  </a:cubicBezTo>
                  <a:cubicBezTo>
                    <a:pt x="5196" y="52"/>
                    <a:pt x="5146" y="73"/>
                    <a:pt x="5097" y="101"/>
                  </a:cubicBezTo>
                  <a:cubicBezTo>
                    <a:pt x="5051" y="127"/>
                    <a:pt x="5014" y="156"/>
                    <a:pt x="4986" y="186"/>
                  </a:cubicBezTo>
                  <a:cubicBezTo>
                    <a:pt x="4959" y="216"/>
                    <a:pt x="4941" y="247"/>
                    <a:pt x="4934" y="277"/>
                  </a:cubicBezTo>
                  <a:cubicBezTo>
                    <a:pt x="4926" y="308"/>
                    <a:pt x="4931" y="338"/>
                    <a:pt x="4947" y="367"/>
                  </a:cubicBezTo>
                  <a:cubicBezTo>
                    <a:pt x="4961" y="396"/>
                    <a:pt x="4991" y="424"/>
                    <a:pt x="5033" y="448"/>
                  </a:cubicBezTo>
                  <a:cubicBezTo>
                    <a:pt x="5088" y="480"/>
                    <a:pt x="5146" y="499"/>
                    <a:pt x="5209" y="507"/>
                  </a:cubicBezTo>
                  <a:cubicBezTo>
                    <a:pt x="5272" y="514"/>
                    <a:pt x="5336" y="518"/>
                    <a:pt x="5403" y="519"/>
                  </a:cubicBezTo>
                  <a:cubicBezTo>
                    <a:pt x="5388" y="543"/>
                    <a:pt x="5378" y="569"/>
                    <a:pt x="5372" y="595"/>
                  </a:cubicBezTo>
                  <a:cubicBezTo>
                    <a:pt x="5367" y="622"/>
                    <a:pt x="5367" y="649"/>
                    <a:pt x="5372" y="675"/>
                  </a:cubicBezTo>
                  <a:cubicBezTo>
                    <a:pt x="5378" y="702"/>
                    <a:pt x="5390" y="728"/>
                    <a:pt x="5411" y="752"/>
                  </a:cubicBezTo>
                  <a:cubicBezTo>
                    <a:pt x="5430" y="777"/>
                    <a:pt x="5458" y="800"/>
                    <a:pt x="5495" y="821"/>
                  </a:cubicBezTo>
                  <a:cubicBezTo>
                    <a:pt x="5538" y="846"/>
                    <a:pt x="5590" y="865"/>
                    <a:pt x="5647" y="877"/>
                  </a:cubicBezTo>
                  <a:cubicBezTo>
                    <a:pt x="5696" y="888"/>
                    <a:pt x="5747" y="893"/>
                    <a:pt x="5801" y="893"/>
                  </a:cubicBezTo>
                  <a:cubicBezTo>
                    <a:pt x="5812" y="893"/>
                    <a:pt x="5822" y="892"/>
                    <a:pt x="5833" y="892"/>
                  </a:cubicBezTo>
                  <a:cubicBezTo>
                    <a:pt x="5899" y="889"/>
                    <a:pt x="5966" y="878"/>
                    <a:pt x="6033" y="859"/>
                  </a:cubicBezTo>
                  <a:cubicBezTo>
                    <a:pt x="6101" y="841"/>
                    <a:pt x="6167" y="813"/>
                    <a:pt x="6230" y="777"/>
                  </a:cubicBezTo>
                  <a:cubicBezTo>
                    <a:pt x="6306" y="733"/>
                    <a:pt x="6359" y="688"/>
                    <a:pt x="6389" y="642"/>
                  </a:cubicBezTo>
                  <a:cubicBezTo>
                    <a:pt x="6420" y="596"/>
                    <a:pt x="6435" y="551"/>
                    <a:pt x="6435" y="506"/>
                  </a:cubicBezTo>
                  <a:lnTo>
                    <a:pt x="6661" y="502"/>
                  </a:lnTo>
                  <a:cubicBezTo>
                    <a:pt x="6678" y="502"/>
                    <a:pt x="6690" y="501"/>
                    <a:pt x="6700" y="499"/>
                  </a:cubicBezTo>
                  <a:cubicBezTo>
                    <a:pt x="6709" y="497"/>
                    <a:pt x="6717" y="492"/>
                    <a:pt x="6725" y="488"/>
                  </a:cubicBezTo>
                  <a:cubicBezTo>
                    <a:pt x="6746" y="476"/>
                    <a:pt x="6759" y="462"/>
                    <a:pt x="6762" y="444"/>
                  </a:cubicBezTo>
                  <a:cubicBezTo>
                    <a:pt x="6765" y="427"/>
                    <a:pt x="6759" y="413"/>
                    <a:pt x="6742" y="403"/>
                  </a:cubicBezTo>
                  <a:cubicBezTo>
                    <a:pt x="6730" y="396"/>
                    <a:pt x="6717" y="393"/>
                    <a:pt x="6701" y="393"/>
                  </a:cubicBezTo>
                  <a:lnTo>
                    <a:pt x="6422" y="396"/>
                  </a:lnTo>
                  <a:cubicBezTo>
                    <a:pt x="6412" y="371"/>
                    <a:pt x="6397" y="346"/>
                    <a:pt x="6380" y="322"/>
                  </a:cubicBezTo>
                  <a:cubicBezTo>
                    <a:pt x="6362" y="299"/>
                    <a:pt x="6343" y="277"/>
                    <a:pt x="6322" y="258"/>
                  </a:cubicBezTo>
                  <a:cubicBezTo>
                    <a:pt x="6301" y="238"/>
                    <a:pt x="6281" y="221"/>
                    <a:pt x="6260" y="205"/>
                  </a:cubicBezTo>
                  <a:cubicBezTo>
                    <a:pt x="6238" y="189"/>
                    <a:pt x="6219" y="177"/>
                    <a:pt x="6202" y="167"/>
                  </a:cubicBezTo>
                  <a:cubicBezTo>
                    <a:pt x="6176" y="152"/>
                    <a:pt x="6153" y="144"/>
                    <a:pt x="6130" y="142"/>
                  </a:cubicBezTo>
                  <a:cubicBezTo>
                    <a:pt x="6128" y="142"/>
                    <a:pt x="6125" y="142"/>
                    <a:pt x="6123" y="142"/>
                  </a:cubicBezTo>
                  <a:cubicBezTo>
                    <a:pt x="6102" y="142"/>
                    <a:pt x="6078" y="150"/>
                    <a:pt x="6051" y="165"/>
                  </a:cubicBezTo>
                  <a:cubicBezTo>
                    <a:pt x="6021" y="183"/>
                    <a:pt x="6005" y="196"/>
                    <a:pt x="6004" y="207"/>
                  </a:cubicBezTo>
                  <a:cubicBezTo>
                    <a:pt x="6003" y="220"/>
                    <a:pt x="6010" y="231"/>
                    <a:pt x="6024" y="242"/>
                  </a:cubicBezTo>
                  <a:cubicBezTo>
                    <a:pt x="6051" y="260"/>
                    <a:pt x="6084" y="282"/>
                    <a:pt x="6121" y="308"/>
                  </a:cubicBezTo>
                  <a:cubicBezTo>
                    <a:pt x="6158" y="332"/>
                    <a:pt x="6188" y="364"/>
                    <a:pt x="6211" y="400"/>
                  </a:cubicBezTo>
                  <a:lnTo>
                    <a:pt x="5628" y="404"/>
                  </a:lnTo>
                  <a:lnTo>
                    <a:pt x="5517" y="404"/>
                  </a:lnTo>
                  <a:cubicBezTo>
                    <a:pt x="5477" y="404"/>
                    <a:pt x="5439" y="402"/>
                    <a:pt x="5401" y="400"/>
                  </a:cubicBezTo>
                  <a:cubicBezTo>
                    <a:pt x="5363" y="396"/>
                    <a:pt x="5329" y="392"/>
                    <a:pt x="5296" y="385"/>
                  </a:cubicBezTo>
                  <a:cubicBezTo>
                    <a:pt x="5263" y="378"/>
                    <a:pt x="5235" y="368"/>
                    <a:pt x="5211" y="355"/>
                  </a:cubicBezTo>
                  <a:cubicBezTo>
                    <a:pt x="5166" y="328"/>
                    <a:pt x="5145" y="299"/>
                    <a:pt x="5149" y="267"/>
                  </a:cubicBezTo>
                  <a:cubicBezTo>
                    <a:pt x="5154" y="234"/>
                    <a:pt x="5181" y="204"/>
                    <a:pt x="5231" y="175"/>
                  </a:cubicBezTo>
                  <a:cubicBezTo>
                    <a:pt x="5267" y="154"/>
                    <a:pt x="5300" y="141"/>
                    <a:pt x="5334" y="135"/>
                  </a:cubicBezTo>
                  <a:cubicBezTo>
                    <a:pt x="5367" y="131"/>
                    <a:pt x="5397" y="127"/>
                    <a:pt x="5425" y="126"/>
                  </a:cubicBezTo>
                  <a:cubicBezTo>
                    <a:pt x="5455" y="125"/>
                    <a:pt x="5481" y="125"/>
                    <a:pt x="5503" y="125"/>
                  </a:cubicBezTo>
                  <a:cubicBezTo>
                    <a:pt x="5526" y="124"/>
                    <a:pt x="5545" y="119"/>
                    <a:pt x="5560" y="110"/>
                  </a:cubicBezTo>
                  <a:cubicBezTo>
                    <a:pt x="5582" y="98"/>
                    <a:pt x="5594" y="83"/>
                    <a:pt x="5595" y="64"/>
                  </a:cubicBezTo>
                  <a:cubicBezTo>
                    <a:pt x="5598" y="45"/>
                    <a:pt x="5590" y="31"/>
                    <a:pt x="5569" y="19"/>
                  </a:cubicBezTo>
                  <a:cubicBezTo>
                    <a:pt x="5555" y="10"/>
                    <a:pt x="5530" y="5"/>
                    <a:pt x="5497" y="1"/>
                  </a:cubicBezTo>
                  <a:cubicBezTo>
                    <a:pt x="5487" y="1"/>
                    <a:pt x="5476" y="0"/>
                    <a:pt x="5465" y="0"/>
                  </a:cubicBezTo>
                  <a:close/>
                  <a:moveTo>
                    <a:pt x="4406" y="588"/>
                  </a:moveTo>
                  <a:cubicBezTo>
                    <a:pt x="4386" y="588"/>
                    <a:pt x="4365" y="588"/>
                    <a:pt x="4344" y="590"/>
                  </a:cubicBezTo>
                  <a:cubicBezTo>
                    <a:pt x="4289" y="595"/>
                    <a:pt x="4235" y="605"/>
                    <a:pt x="4180" y="621"/>
                  </a:cubicBezTo>
                  <a:cubicBezTo>
                    <a:pt x="4126" y="635"/>
                    <a:pt x="4077" y="655"/>
                    <a:pt x="4035" y="679"/>
                  </a:cubicBezTo>
                  <a:cubicBezTo>
                    <a:pt x="3998" y="701"/>
                    <a:pt x="3979" y="720"/>
                    <a:pt x="3982" y="737"/>
                  </a:cubicBezTo>
                  <a:cubicBezTo>
                    <a:pt x="3983" y="753"/>
                    <a:pt x="3992" y="767"/>
                    <a:pt x="4009" y="777"/>
                  </a:cubicBezTo>
                  <a:cubicBezTo>
                    <a:pt x="4026" y="786"/>
                    <a:pt x="4046" y="792"/>
                    <a:pt x="4070" y="794"/>
                  </a:cubicBezTo>
                  <a:cubicBezTo>
                    <a:pt x="4075" y="795"/>
                    <a:pt x="4080" y="795"/>
                    <a:pt x="4085" y="795"/>
                  </a:cubicBezTo>
                  <a:cubicBezTo>
                    <a:pt x="4104" y="795"/>
                    <a:pt x="4120" y="790"/>
                    <a:pt x="4135" y="782"/>
                  </a:cubicBezTo>
                  <a:cubicBezTo>
                    <a:pt x="4155" y="769"/>
                    <a:pt x="4181" y="758"/>
                    <a:pt x="4210" y="748"/>
                  </a:cubicBezTo>
                  <a:cubicBezTo>
                    <a:pt x="4240" y="739"/>
                    <a:pt x="4270" y="731"/>
                    <a:pt x="4302" y="728"/>
                  </a:cubicBezTo>
                  <a:cubicBezTo>
                    <a:pt x="4319" y="725"/>
                    <a:pt x="4337" y="724"/>
                    <a:pt x="4355" y="724"/>
                  </a:cubicBezTo>
                  <a:cubicBezTo>
                    <a:pt x="4368" y="724"/>
                    <a:pt x="4380" y="724"/>
                    <a:pt x="4393" y="725"/>
                  </a:cubicBezTo>
                  <a:cubicBezTo>
                    <a:pt x="4423" y="728"/>
                    <a:pt x="4449" y="735"/>
                    <a:pt x="4472" y="749"/>
                  </a:cubicBezTo>
                  <a:cubicBezTo>
                    <a:pt x="4482" y="755"/>
                    <a:pt x="4495" y="765"/>
                    <a:pt x="4513" y="778"/>
                  </a:cubicBezTo>
                  <a:cubicBezTo>
                    <a:pt x="4531" y="793"/>
                    <a:pt x="4550" y="807"/>
                    <a:pt x="4571" y="823"/>
                  </a:cubicBezTo>
                  <a:cubicBezTo>
                    <a:pt x="4591" y="838"/>
                    <a:pt x="4609" y="853"/>
                    <a:pt x="4626" y="867"/>
                  </a:cubicBezTo>
                  <a:cubicBezTo>
                    <a:pt x="4644" y="881"/>
                    <a:pt x="4656" y="890"/>
                    <a:pt x="4664" y="895"/>
                  </a:cubicBezTo>
                  <a:cubicBezTo>
                    <a:pt x="4684" y="907"/>
                    <a:pt x="4710" y="912"/>
                    <a:pt x="4741" y="913"/>
                  </a:cubicBezTo>
                  <a:cubicBezTo>
                    <a:pt x="4772" y="913"/>
                    <a:pt x="4794" y="911"/>
                    <a:pt x="4807" y="908"/>
                  </a:cubicBezTo>
                  <a:lnTo>
                    <a:pt x="4807" y="908"/>
                  </a:lnTo>
                  <a:cubicBezTo>
                    <a:pt x="4797" y="916"/>
                    <a:pt x="4794" y="928"/>
                    <a:pt x="4794" y="945"/>
                  </a:cubicBezTo>
                  <a:cubicBezTo>
                    <a:pt x="4795" y="962"/>
                    <a:pt x="4806" y="976"/>
                    <a:pt x="4827" y="989"/>
                  </a:cubicBezTo>
                  <a:cubicBezTo>
                    <a:pt x="4836" y="994"/>
                    <a:pt x="4856" y="1003"/>
                    <a:pt x="4885" y="1017"/>
                  </a:cubicBezTo>
                  <a:cubicBezTo>
                    <a:pt x="4915" y="1030"/>
                    <a:pt x="4946" y="1044"/>
                    <a:pt x="4979" y="1059"/>
                  </a:cubicBezTo>
                  <a:cubicBezTo>
                    <a:pt x="5012" y="1074"/>
                    <a:pt x="5044" y="1089"/>
                    <a:pt x="5073" y="1103"/>
                  </a:cubicBezTo>
                  <a:cubicBezTo>
                    <a:pt x="5103" y="1116"/>
                    <a:pt x="5124" y="1125"/>
                    <a:pt x="5134" y="1131"/>
                  </a:cubicBezTo>
                  <a:cubicBezTo>
                    <a:pt x="5157" y="1144"/>
                    <a:pt x="5169" y="1160"/>
                    <a:pt x="5170" y="1177"/>
                  </a:cubicBezTo>
                  <a:cubicBezTo>
                    <a:pt x="5171" y="1194"/>
                    <a:pt x="5165" y="1211"/>
                    <a:pt x="5154" y="1229"/>
                  </a:cubicBezTo>
                  <a:cubicBezTo>
                    <a:pt x="5143" y="1246"/>
                    <a:pt x="5127" y="1261"/>
                    <a:pt x="5109" y="1276"/>
                  </a:cubicBezTo>
                  <a:cubicBezTo>
                    <a:pt x="5090" y="1292"/>
                    <a:pt x="5072" y="1304"/>
                    <a:pt x="5055" y="1313"/>
                  </a:cubicBezTo>
                  <a:cubicBezTo>
                    <a:pt x="5033" y="1327"/>
                    <a:pt x="5026" y="1340"/>
                    <a:pt x="5033" y="1354"/>
                  </a:cubicBezTo>
                  <a:cubicBezTo>
                    <a:pt x="5041" y="1368"/>
                    <a:pt x="5051" y="1378"/>
                    <a:pt x="5065" y="1386"/>
                  </a:cubicBezTo>
                  <a:cubicBezTo>
                    <a:pt x="5084" y="1397"/>
                    <a:pt x="5105" y="1403"/>
                    <a:pt x="5128" y="1403"/>
                  </a:cubicBezTo>
                  <a:cubicBezTo>
                    <a:pt x="5133" y="1403"/>
                    <a:pt x="5138" y="1403"/>
                    <a:pt x="5144" y="1402"/>
                  </a:cubicBezTo>
                  <a:cubicBezTo>
                    <a:pt x="5172" y="1399"/>
                    <a:pt x="5202" y="1389"/>
                    <a:pt x="5234" y="1371"/>
                  </a:cubicBezTo>
                  <a:cubicBezTo>
                    <a:pt x="5276" y="1346"/>
                    <a:pt x="5312" y="1319"/>
                    <a:pt x="5340" y="1288"/>
                  </a:cubicBezTo>
                  <a:cubicBezTo>
                    <a:pt x="5368" y="1259"/>
                    <a:pt x="5387" y="1229"/>
                    <a:pt x="5397" y="1198"/>
                  </a:cubicBezTo>
                  <a:cubicBezTo>
                    <a:pt x="5407" y="1168"/>
                    <a:pt x="5407" y="1139"/>
                    <a:pt x="5396" y="1112"/>
                  </a:cubicBezTo>
                  <a:cubicBezTo>
                    <a:pt x="5386" y="1083"/>
                    <a:pt x="5363" y="1059"/>
                    <a:pt x="5327" y="1038"/>
                  </a:cubicBezTo>
                  <a:cubicBezTo>
                    <a:pt x="5315" y="1030"/>
                    <a:pt x="5292" y="1020"/>
                    <a:pt x="5262" y="1007"/>
                  </a:cubicBezTo>
                  <a:cubicBezTo>
                    <a:pt x="5232" y="992"/>
                    <a:pt x="5199" y="978"/>
                    <a:pt x="5166" y="963"/>
                  </a:cubicBezTo>
                  <a:cubicBezTo>
                    <a:pt x="5134" y="948"/>
                    <a:pt x="5103" y="934"/>
                    <a:pt x="5075" y="921"/>
                  </a:cubicBezTo>
                  <a:cubicBezTo>
                    <a:pt x="5047" y="909"/>
                    <a:pt x="5029" y="901"/>
                    <a:pt x="5021" y="896"/>
                  </a:cubicBezTo>
                  <a:cubicBezTo>
                    <a:pt x="5006" y="887"/>
                    <a:pt x="5003" y="880"/>
                    <a:pt x="5009" y="871"/>
                  </a:cubicBezTo>
                  <a:cubicBezTo>
                    <a:pt x="5014" y="862"/>
                    <a:pt x="5022" y="853"/>
                    <a:pt x="5031" y="844"/>
                  </a:cubicBezTo>
                  <a:cubicBezTo>
                    <a:pt x="5040" y="835"/>
                    <a:pt x="5046" y="824"/>
                    <a:pt x="5048" y="814"/>
                  </a:cubicBezTo>
                  <a:cubicBezTo>
                    <a:pt x="5051" y="804"/>
                    <a:pt x="5042" y="793"/>
                    <a:pt x="5021" y="780"/>
                  </a:cubicBezTo>
                  <a:cubicBezTo>
                    <a:pt x="5004" y="770"/>
                    <a:pt x="4988" y="765"/>
                    <a:pt x="4973" y="765"/>
                  </a:cubicBezTo>
                  <a:cubicBezTo>
                    <a:pt x="4970" y="765"/>
                    <a:pt x="4967" y="765"/>
                    <a:pt x="4964" y="766"/>
                  </a:cubicBezTo>
                  <a:cubicBezTo>
                    <a:pt x="4945" y="767"/>
                    <a:pt x="4929" y="770"/>
                    <a:pt x="4912" y="776"/>
                  </a:cubicBezTo>
                  <a:cubicBezTo>
                    <a:pt x="4896" y="780"/>
                    <a:pt x="4881" y="785"/>
                    <a:pt x="4868" y="789"/>
                  </a:cubicBezTo>
                  <a:cubicBezTo>
                    <a:pt x="4863" y="791"/>
                    <a:pt x="4858" y="791"/>
                    <a:pt x="4853" y="791"/>
                  </a:cubicBezTo>
                  <a:cubicBezTo>
                    <a:pt x="4844" y="791"/>
                    <a:pt x="4834" y="789"/>
                    <a:pt x="4825" y="783"/>
                  </a:cubicBezTo>
                  <a:cubicBezTo>
                    <a:pt x="4817" y="779"/>
                    <a:pt x="4806" y="770"/>
                    <a:pt x="4789" y="757"/>
                  </a:cubicBezTo>
                  <a:cubicBezTo>
                    <a:pt x="4772" y="743"/>
                    <a:pt x="4753" y="729"/>
                    <a:pt x="4733" y="713"/>
                  </a:cubicBezTo>
                  <a:cubicBezTo>
                    <a:pt x="4713" y="697"/>
                    <a:pt x="4692" y="681"/>
                    <a:pt x="4673" y="667"/>
                  </a:cubicBezTo>
                  <a:cubicBezTo>
                    <a:pt x="4655" y="652"/>
                    <a:pt x="4639" y="641"/>
                    <a:pt x="4627" y="634"/>
                  </a:cubicBezTo>
                  <a:cubicBezTo>
                    <a:pt x="4593" y="615"/>
                    <a:pt x="4552" y="601"/>
                    <a:pt x="4501" y="595"/>
                  </a:cubicBezTo>
                  <a:cubicBezTo>
                    <a:pt x="4470" y="590"/>
                    <a:pt x="4439" y="588"/>
                    <a:pt x="4406" y="588"/>
                  </a:cubicBezTo>
                  <a:close/>
                  <a:moveTo>
                    <a:pt x="3737" y="930"/>
                  </a:moveTo>
                  <a:cubicBezTo>
                    <a:pt x="3720" y="930"/>
                    <a:pt x="3705" y="934"/>
                    <a:pt x="3690" y="943"/>
                  </a:cubicBezTo>
                  <a:lnTo>
                    <a:pt x="3195" y="1229"/>
                  </a:lnTo>
                  <a:cubicBezTo>
                    <a:pt x="3171" y="1242"/>
                    <a:pt x="3175" y="1260"/>
                    <a:pt x="3207" y="1283"/>
                  </a:cubicBezTo>
                  <a:lnTo>
                    <a:pt x="3582" y="1544"/>
                  </a:lnTo>
                  <a:cubicBezTo>
                    <a:pt x="3586" y="1547"/>
                    <a:pt x="3591" y="1552"/>
                    <a:pt x="3598" y="1556"/>
                  </a:cubicBezTo>
                  <a:cubicBezTo>
                    <a:pt x="3605" y="1561"/>
                    <a:pt x="3610" y="1564"/>
                    <a:pt x="3616" y="1566"/>
                  </a:cubicBezTo>
                  <a:cubicBezTo>
                    <a:pt x="3635" y="1578"/>
                    <a:pt x="3655" y="1583"/>
                    <a:pt x="3677" y="1584"/>
                  </a:cubicBezTo>
                  <a:cubicBezTo>
                    <a:pt x="3698" y="1584"/>
                    <a:pt x="3724" y="1577"/>
                    <a:pt x="3753" y="1560"/>
                  </a:cubicBezTo>
                  <a:lnTo>
                    <a:pt x="3995" y="1420"/>
                  </a:lnTo>
                  <a:cubicBezTo>
                    <a:pt x="4057" y="1384"/>
                    <a:pt x="4121" y="1365"/>
                    <a:pt x="4188" y="1363"/>
                  </a:cubicBezTo>
                  <a:cubicBezTo>
                    <a:pt x="4192" y="1363"/>
                    <a:pt x="4195" y="1362"/>
                    <a:pt x="4199" y="1362"/>
                  </a:cubicBezTo>
                  <a:cubicBezTo>
                    <a:pt x="4262" y="1362"/>
                    <a:pt x="4324" y="1380"/>
                    <a:pt x="4385" y="1416"/>
                  </a:cubicBezTo>
                  <a:lnTo>
                    <a:pt x="4414" y="1432"/>
                  </a:lnTo>
                  <a:cubicBezTo>
                    <a:pt x="4479" y="1471"/>
                    <a:pt x="4511" y="1508"/>
                    <a:pt x="4506" y="1546"/>
                  </a:cubicBezTo>
                  <a:cubicBezTo>
                    <a:pt x="4502" y="1584"/>
                    <a:pt x="4468" y="1622"/>
                    <a:pt x="4405" y="1659"/>
                  </a:cubicBezTo>
                  <a:cubicBezTo>
                    <a:pt x="4350" y="1690"/>
                    <a:pt x="4293" y="1709"/>
                    <a:pt x="4231" y="1717"/>
                  </a:cubicBezTo>
                  <a:cubicBezTo>
                    <a:pt x="4215" y="1720"/>
                    <a:pt x="4200" y="1721"/>
                    <a:pt x="4185" y="1721"/>
                  </a:cubicBezTo>
                  <a:cubicBezTo>
                    <a:pt x="4143" y="1721"/>
                    <a:pt x="4106" y="1711"/>
                    <a:pt x="4073" y="1693"/>
                  </a:cubicBezTo>
                  <a:cubicBezTo>
                    <a:pt x="4055" y="1681"/>
                    <a:pt x="4034" y="1677"/>
                    <a:pt x="4010" y="1676"/>
                  </a:cubicBezTo>
                  <a:cubicBezTo>
                    <a:pt x="3986" y="1676"/>
                    <a:pt x="3956" y="1687"/>
                    <a:pt x="3919" y="1707"/>
                  </a:cubicBezTo>
                  <a:cubicBezTo>
                    <a:pt x="3892" y="1723"/>
                    <a:pt x="3876" y="1739"/>
                    <a:pt x="3870" y="1753"/>
                  </a:cubicBezTo>
                  <a:cubicBezTo>
                    <a:pt x="3866" y="1768"/>
                    <a:pt x="3877" y="1784"/>
                    <a:pt x="3906" y="1801"/>
                  </a:cubicBezTo>
                  <a:cubicBezTo>
                    <a:pt x="3942" y="1821"/>
                    <a:pt x="3984" y="1837"/>
                    <a:pt x="4034" y="1846"/>
                  </a:cubicBezTo>
                  <a:cubicBezTo>
                    <a:pt x="4066" y="1852"/>
                    <a:pt x="4100" y="1855"/>
                    <a:pt x="4136" y="1855"/>
                  </a:cubicBezTo>
                  <a:cubicBezTo>
                    <a:pt x="4155" y="1855"/>
                    <a:pt x="4173" y="1854"/>
                    <a:pt x="4192" y="1852"/>
                  </a:cubicBezTo>
                  <a:cubicBezTo>
                    <a:pt x="4249" y="1849"/>
                    <a:pt x="4307" y="1838"/>
                    <a:pt x="4369" y="1819"/>
                  </a:cubicBezTo>
                  <a:cubicBezTo>
                    <a:pt x="4430" y="1801"/>
                    <a:pt x="4491" y="1774"/>
                    <a:pt x="4552" y="1739"/>
                  </a:cubicBezTo>
                  <a:cubicBezTo>
                    <a:pt x="4602" y="1709"/>
                    <a:pt x="4645" y="1678"/>
                    <a:pt x="4679" y="1645"/>
                  </a:cubicBezTo>
                  <a:cubicBezTo>
                    <a:pt x="4711" y="1611"/>
                    <a:pt x="4733" y="1578"/>
                    <a:pt x="4740" y="1543"/>
                  </a:cubicBezTo>
                  <a:cubicBezTo>
                    <a:pt x="4747" y="1508"/>
                    <a:pt x="4740" y="1472"/>
                    <a:pt x="4717" y="1437"/>
                  </a:cubicBezTo>
                  <a:cubicBezTo>
                    <a:pt x="4693" y="1401"/>
                    <a:pt x="4652" y="1365"/>
                    <a:pt x="4591" y="1330"/>
                  </a:cubicBezTo>
                  <a:lnTo>
                    <a:pt x="4562" y="1313"/>
                  </a:lnTo>
                  <a:cubicBezTo>
                    <a:pt x="4503" y="1279"/>
                    <a:pt x="4443" y="1257"/>
                    <a:pt x="4384" y="1244"/>
                  </a:cubicBezTo>
                  <a:cubicBezTo>
                    <a:pt x="4341" y="1235"/>
                    <a:pt x="4298" y="1231"/>
                    <a:pt x="4255" y="1231"/>
                  </a:cubicBezTo>
                  <a:cubicBezTo>
                    <a:pt x="4239" y="1231"/>
                    <a:pt x="4222" y="1232"/>
                    <a:pt x="4206" y="1233"/>
                  </a:cubicBezTo>
                  <a:cubicBezTo>
                    <a:pt x="4147" y="1238"/>
                    <a:pt x="4090" y="1250"/>
                    <a:pt x="4032" y="1270"/>
                  </a:cubicBezTo>
                  <a:cubicBezTo>
                    <a:pt x="3976" y="1291"/>
                    <a:pt x="3921" y="1315"/>
                    <a:pt x="3867" y="1347"/>
                  </a:cubicBezTo>
                  <a:lnTo>
                    <a:pt x="3718" y="1431"/>
                  </a:lnTo>
                  <a:lnTo>
                    <a:pt x="3447" y="1248"/>
                  </a:lnTo>
                  <a:lnTo>
                    <a:pt x="3833" y="1025"/>
                  </a:lnTo>
                  <a:cubicBezTo>
                    <a:pt x="3852" y="1015"/>
                    <a:pt x="3859" y="1002"/>
                    <a:pt x="3852" y="989"/>
                  </a:cubicBezTo>
                  <a:cubicBezTo>
                    <a:pt x="3847" y="975"/>
                    <a:pt x="3835" y="963"/>
                    <a:pt x="3816" y="953"/>
                  </a:cubicBezTo>
                  <a:cubicBezTo>
                    <a:pt x="3799" y="943"/>
                    <a:pt x="3779" y="936"/>
                    <a:pt x="3754" y="931"/>
                  </a:cubicBezTo>
                  <a:cubicBezTo>
                    <a:pt x="3748" y="931"/>
                    <a:pt x="3743" y="930"/>
                    <a:pt x="3737" y="930"/>
                  </a:cubicBezTo>
                  <a:close/>
                  <a:moveTo>
                    <a:pt x="2776" y="1675"/>
                  </a:moveTo>
                  <a:cubicBezTo>
                    <a:pt x="2823" y="1675"/>
                    <a:pt x="2871" y="1689"/>
                    <a:pt x="2921" y="1717"/>
                  </a:cubicBezTo>
                  <a:cubicBezTo>
                    <a:pt x="2975" y="1749"/>
                    <a:pt x="3000" y="1780"/>
                    <a:pt x="2994" y="1811"/>
                  </a:cubicBezTo>
                  <a:cubicBezTo>
                    <a:pt x="2990" y="1841"/>
                    <a:pt x="2960" y="1872"/>
                    <a:pt x="2906" y="1903"/>
                  </a:cubicBezTo>
                  <a:cubicBezTo>
                    <a:pt x="2853" y="1934"/>
                    <a:pt x="2801" y="1950"/>
                    <a:pt x="2748" y="1954"/>
                  </a:cubicBezTo>
                  <a:cubicBezTo>
                    <a:pt x="2744" y="1954"/>
                    <a:pt x="2740" y="1954"/>
                    <a:pt x="2736" y="1954"/>
                  </a:cubicBezTo>
                  <a:cubicBezTo>
                    <a:pt x="2687" y="1954"/>
                    <a:pt x="2637" y="1940"/>
                    <a:pt x="2587" y="1911"/>
                  </a:cubicBezTo>
                  <a:cubicBezTo>
                    <a:pt x="2531" y="1879"/>
                    <a:pt x="2507" y="1848"/>
                    <a:pt x="2512" y="1818"/>
                  </a:cubicBezTo>
                  <a:cubicBezTo>
                    <a:pt x="2518" y="1788"/>
                    <a:pt x="2548" y="1757"/>
                    <a:pt x="2601" y="1726"/>
                  </a:cubicBezTo>
                  <a:cubicBezTo>
                    <a:pt x="2655" y="1696"/>
                    <a:pt x="2707" y="1678"/>
                    <a:pt x="2760" y="1676"/>
                  </a:cubicBezTo>
                  <a:cubicBezTo>
                    <a:pt x="2765" y="1675"/>
                    <a:pt x="2770" y="1675"/>
                    <a:pt x="2776" y="1675"/>
                  </a:cubicBezTo>
                  <a:close/>
                  <a:moveTo>
                    <a:pt x="3242" y="1922"/>
                  </a:moveTo>
                  <a:cubicBezTo>
                    <a:pt x="3303" y="1922"/>
                    <a:pt x="3365" y="1940"/>
                    <a:pt x="3428" y="1976"/>
                  </a:cubicBezTo>
                  <a:lnTo>
                    <a:pt x="3455" y="1992"/>
                  </a:lnTo>
                  <a:cubicBezTo>
                    <a:pt x="3521" y="2030"/>
                    <a:pt x="3554" y="2069"/>
                    <a:pt x="3552" y="2107"/>
                  </a:cubicBezTo>
                  <a:cubicBezTo>
                    <a:pt x="3549" y="2145"/>
                    <a:pt x="3517" y="2182"/>
                    <a:pt x="3454" y="2218"/>
                  </a:cubicBezTo>
                  <a:cubicBezTo>
                    <a:pt x="3393" y="2254"/>
                    <a:pt x="3329" y="2274"/>
                    <a:pt x="3261" y="2276"/>
                  </a:cubicBezTo>
                  <a:cubicBezTo>
                    <a:pt x="3257" y="2276"/>
                    <a:pt x="3254" y="2276"/>
                    <a:pt x="3250" y="2276"/>
                  </a:cubicBezTo>
                  <a:cubicBezTo>
                    <a:pt x="3187" y="2276"/>
                    <a:pt x="3123" y="2258"/>
                    <a:pt x="3060" y="2221"/>
                  </a:cubicBezTo>
                  <a:lnTo>
                    <a:pt x="3031" y="2205"/>
                  </a:lnTo>
                  <a:cubicBezTo>
                    <a:pt x="2966" y="2167"/>
                    <a:pt x="2936" y="2128"/>
                    <a:pt x="2940" y="2091"/>
                  </a:cubicBezTo>
                  <a:cubicBezTo>
                    <a:pt x="2945" y="2053"/>
                    <a:pt x="2978" y="2016"/>
                    <a:pt x="3040" y="1980"/>
                  </a:cubicBezTo>
                  <a:cubicBezTo>
                    <a:pt x="3102" y="1944"/>
                    <a:pt x="3166" y="1925"/>
                    <a:pt x="3232" y="1922"/>
                  </a:cubicBezTo>
                  <a:cubicBezTo>
                    <a:pt x="3235" y="1922"/>
                    <a:pt x="3239" y="1922"/>
                    <a:pt x="3242" y="1922"/>
                  </a:cubicBezTo>
                  <a:close/>
                  <a:moveTo>
                    <a:pt x="2821" y="1542"/>
                  </a:moveTo>
                  <a:cubicBezTo>
                    <a:pt x="2804" y="1542"/>
                    <a:pt x="2787" y="1542"/>
                    <a:pt x="2770" y="1544"/>
                  </a:cubicBezTo>
                  <a:cubicBezTo>
                    <a:pt x="2719" y="1550"/>
                    <a:pt x="2668" y="1561"/>
                    <a:pt x="2617" y="1579"/>
                  </a:cubicBezTo>
                  <a:cubicBezTo>
                    <a:pt x="2566" y="1598"/>
                    <a:pt x="2517" y="1621"/>
                    <a:pt x="2467" y="1649"/>
                  </a:cubicBezTo>
                  <a:cubicBezTo>
                    <a:pt x="2419" y="1678"/>
                    <a:pt x="2378" y="1706"/>
                    <a:pt x="2347" y="1735"/>
                  </a:cubicBezTo>
                  <a:cubicBezTo>
                    <a:pt x="2315" y="1765"/>
                    <a:pt x="2295" y="1794"/>
                    <a:pt x="2286" y="1824"/>
                  </a:cubicBezTo>
                  <a:cubicBezTo>
                    <a:pt x="2278" y="1854"/>
                    <a:pt x="2281" y="1883"/>
                    <a:pt x="2298" y="1912"/>
                  </a:cubicBezTo>
                  <a:cubicBezTo>
                    <a:pt x="2315" y="1943"/>
                    <a:pt x="2348" y="1971"/>
                    <a:pt x="2396" y="1999"/>
                  </a:cubicBezTo>
                  <a:cubicBezTo>
                    <a:pt x="2460" y="2036"/>
                    <a:pt x="2527" y="2059"/>
                    <a:pt x="2593" y="2064"/>
                  </a:cubicBezTo>
                  <a:cubicBezTo>
                    <a:pt x="2610" y="2066"/>
                    <a:pt x="2626" y="2066"/>
                    <a:pt x="2643" y="2066"/>
                  </a:cubicBezTo>
                  <a:cubicBezTo>
                    <a:pt x="2693" y="2066"/>
                    <a:pt x="2741" y="2060"/>
                    <a:pt x="2788" y="2046"/>
                  </a:cubicBezTo>
                  <a:lnTo>
                    <a:pt x="2788" y="2046"/>
                  </a:lnTo>
                  <a:cubicBezTo>
                    <a:pt x="2750" y="2091"/>
                    <a:pt x="2735" y="2136"/>
                    <a:pt x="2746" y="2182"/>
                  </a:cubicBezTo>
                  <a:cubicBezTo>
                    <a:pt x="2757" y="2230"/>
                    <a:pt x="2802" y="2276"/>
                    <a:pt x="2880" y="2321"/>
                  </a:cubicBezTo>
                  <a:lnTo>
                    <a:pt x="2898" y="2332"/>
                  </a:lnTo>
                  <a:cubicBezTo>
                    <a:pt x="2956" y="2365"/>
                    <a:pt x="3013" y="2386"/>
                    <a:pt x="3072" y="2399"/>
                  </a:cubicBezTo>
                  <a:cubicBezTo>
                    <a:pt x="3113" y="2406"/>
                    <a:pt x="3153" y="2410"/>
                    <a:pt x="3193" y="2410"/>
                  </a:cubicBezTo>
                  <a:cubicBezTo>
                    <a:pt x="3212" y="2410"/>
                    <a:pt x="3231" y="2409"/>
                    <a:pt x="3250" y="2408"/>
                  </a:cubicBezTo>
                  <a:cubicBezTo>
                    <a:pt x="3309" y="2403"/>
                    <a:pt x="3367" y="2391"/>
                    <a:pt x="3424" y="2370"/>
                  </a:cubicBezTo>
                  <a:cubicBezTo>
                    <a:pt x="3481" y="2351"/>
                    <a:pt x="3536" y="2325"/>
                    <a:pt x="3588" y="2296"/>
                  </a:cubicBezTo>
                  <a:cubicBezTo>
                    <a:pt x="3641" y="2266"/>
                    <a:pt x="3683" y="2234"/>
                    <a:pt x="3718" y="2202"/>
                  </a:cubicBezTo>
                  <a:cubicBezTo>
                    <a:pt x="3752" y="2169"/>
                    <a:pt x="3773" y="2135"/>
                    <a:pt x="3781" y="2101"/>
                  </a:cubicBezTo>
                  <a:cubicBezTo>
                    <a:pt x="3789" y="2068"/>
                    <a:pt x="3784" y="2034"/>
                    <a:pt x="3763" y="1999"/>
                  </a:cubicBezTo>
                  <a:cubicBezTo>
                    <a:pt x="3743" y="1965"/>
                    <a:pt x="3705" y="1931"/>
                    <a:pt x="3648" y="1899"/>
                  </a:cubicBezTo>
                  <a:lnTo>
                    <a:pt x="3630" y="1889"/>
                  </a:lnTo>
                  <a:cubicBezTo>
                    <a:pt x="3552" y="1842"/>
                    <a:pt x="3472" y="1816"/>
                    <a:pt x="3391" y="1811"/>
                  </a:cubicBezTo>
                  <a:cubicBezTo>
                    <a:pt x="3374" y="1810"/>
                    <a:pt x="3358" y="1809"/>
                    <a:pt x="3341" y="1809"/>
                  </a:cubicBezTo>
                  <a:cubicBezTo>
                    <a:pt x="3278" y="1809"/>
                    <a:pt x="3215" y="1818"/>
                    <a:pt x="3154" y="1836"/>
                  </a:cubicBezTo>
                  <a:cubicBezTo>
                    <a:pt x="3184" y="1798"/>
                    <a:pt x="3195" y="1761"/>
                    <a:pt x="3186" y="1722"/>
                  </a:cubicBezTo>
                  <a:cubicBezTo>
                    <a:pt x="3177" y="1684"/>
                    <a:pt x="3139" y="1645"/>
                    <a:pt x="3074" y="1608"/>
                  </a:cubicBezTo>
                  <a:cubicBezTo>
                    <a:pt x="3026" y="1580"/>
                    <a:pt x="2975" y="1561"/>
                    <a:pt x="2924" y="1552"/>
                  </a:cubicBezTo>
                  <a:cubicBezTo>
                    <a:pt x="2890" y="1545"/>
                    <a:pt x="2855" y="1542"/>
                    <a:pt x="2821" y="1542"/>
                  </a:cubicBezTo>
                  <a:close/>
                  <a:moveTo>
                    <a:pt x="1909" y="2005"/>
                  </a:moveTo>
                  <a:cubicBezTo>
                    <a:pt x="1901" y="2005"/>
                    <a:pt x="1892" y="2006"/>
                    <a:pt x="1882" y="2007"/>
                  </a:cubicBezTo>
                  <a:cubicBezTo>
                    <a:pt x="1853" y="2010"/>
                    <a:pt x="1831" y="2017"/>
                    <a:pt x="1813" y="2027"/>
                  </a:cubicBezTo>
                  <a:lnTo>
                    <a:pt x="1220" y="2369"/>
                  </a:lnTo>
                  <a:cubicBezTo>
                    <a:pt x="1202" y="2381"/>
                    <a:pt x="1189" y="2394"/>
                    <a:pt x="1183" y="2410"/>
                  </a:cubicBezTo>
                  <a:cubicBezTo>
                    <a:pt x="1178" y="2426"/>
                    <a:pt x="1181" y="2438"/>
                    <a:pt x="1195" y="2446"/>
                  </a:cubicBezTo>
                  <a:lnTo>
                    <a:pt x="1428" y="2580"/>
                  </a:lnTo>
                  <a:cubicBezTo>
                    <a:pt x="1438" y="2586"/>
                    <a:pt x="1450" y="2589"/>
                    <a:pt x="1466" y="2589"/>
                  </a:cubicBezTo>
                  <a:cubicBezTo>
                    <a:pt x="1474" y="2589"/>
                    <a:pt x="1482" y="2588"/>
                    <a:pt x="1491" y="2587"/>
                  </a:cubicBezTo>
                  <a:cubicBezTo>
                    <a:pt x="1519" y="2583"/>
                    <a:pt x="1544" y="2574"/>
                    <a:pt x="1567" y="2561"/>
                  </a:cubicBezTo>
                  <a:cubicBezTo>
                    <a:pt x="1591" y="2547"/>
                    <a:pt x="1607" y="2531"/>
                    <a:pt x="1615" y="2516"/>
                  </a:cubicBezTo>
                  <a:cubicBezTo>
                    <a:pt x="1623" y="2499"/>
                    <a:pt x="1619" y="2486"/>
                    <a:pt x="1605" y="2477"/>
                  </a:cubicBezTo>
                  <a:lnTo>
                    <a:pt x="1462" y="2395"/>
                  </a:lnTo>
                  <a:lnTo>
                    <a:pt x="1857" y="2167"/>
                  </a:lnTo>
                  <a:lnTo>
                    <a:pt x="1951" y="2221"/>
                  </a:lnTo>
                  <a:lnTo>
                    <a:pt x="2261" y="2930"/>
                  </a:lnTo>
                  <a:cubicBezTo>
                    <a:pt x="2265" y="2938"/>
                    <a:pt x="2272" y="2946"/>
                    <a:pt x="2283" y="2953"/>
                  </a:cubicBezTo>
                  <a:cubicBezTo>
                    <a:pt x="2299" y="2962"/>
                    <a:pt x="2320" y="2967"/>
                    <a:pt x="2344" y="2967"/>
                  </a:cubicBezTo>
                  <a:cubicBezTo>
                    <a:pt x="2353" y="2967"/>
                    <a:pt x="2363" y="2967"/>
                    <a:pt x="2374" y="2965"/>
                  </a:cubicBezTo>
                  <a:cubicBezTo>
                    <a:pt x="2412" y="2961"/>
                    <a:pt x="2445" y="2950"/>
                    <a:pt x="2473" y="2935"/>
                  </a:cubicBezTo>
                  <a:cubicBezTo>
                    <a:pt x="2498" y="2920"/>
                    <a:pt x="2508" y="2904"/>
                    <a:pt x="2501" y="2890"/>
                  </a:cubicBezTo>
                  <a:lnTo>
                    <a:pt x="2159" y="2173"/>
                  </a:lnTo>
                  <a:cubicBezTo>
                    <a:pt x="2154" y="2160"/>
                    <a:pt x="2146" y="2146"/>
                    <a:pt x="2136" y="2134"/>
                  </a:cubicBezTo>
                  <a:cubicBezTo>
                    <a:pt x="2126" y="2120"/>
                    <a:pt x="2115" y="2110"/>
                    <a:pt x="2101" y="2102"/>
                  </a:cubicBezTo>
                  <a:lnTo>
                    <a:pt x="1945" y="2012"/>
                  </a:lnTo>
                  <a:cubicBezTo>
                    <a:pt x="1936" y="2007"/>
                    <a:pt x="1924" y="2005"/>
                    <a:pt x="1909" y="2005"/>
                  </a:cubicBezTo>
                  <a:close/>
                  <a:moveTo>
                    <a:pt x="870" y="2629"/>
                  </a:moveTo>
                  <a:cubicBezTo>
                    <a:pt x="854" y="2629"/>
                    <a:pt x="838" y="2630"/>
                    <a:pt x="821" y="2631"/>
                  </a:cubicBezTo>
                  <a:cubicBezTo>
                    <a:pt x="763" y="2634"/>
                    <a:pt x="707" y="2643"/>
                    <a:pt x="651" y="2659"/>
                  </a:cubicBezTo>
                  <a:cubicBezTo>
                    <a:pt x="596" y="2673"/>
                    <a:pt x="546" y="2694"/>
                    <a:pt x="504" y="2718"/>
                  </a:cubicBezTo>
                  <a:cubicBezTo>
                    <a:pt x="472" y="2736"/>
                    <a:pt x="456" y="2753"/>
                    <a:pt x="457" y="2768"/>
                  </a:cubicBezTo>
                  <a:cubicBezTo>
                    <a:pt x="459" y="2784"/>
                    <a:pt x="470" y="2796"/>
                    <a:pt x="489" y="2807"/>
                  </a:cubicBezTo>
                  <a:cubicBezTo>
                    <a:pt x="510" y="2820"/>
                    <a:pt x="533" y="2827"/>
                    <a:pt x="556" y="2828"/>
                  </a:cubicBezTo>
                  <a:cubicBezTo>
                    <a:pt x="560" y="2828"/>
                    <a:pt x="564" y="2828"/>
                    <a:pt x="568" y="2828"/>
                  </a:cubicBezTo>
                  <a:cubicBezTo>
                    <a:pt x="587" y="2828"/>
                    <a:pt x="603" y="2824"/>
                    <a:pt x="617" y="2816"/>
                  </a:cubicBezTo>
                  <a:cubicBezTo>
                    <a:pt x="646" y="2798"/>
                    <a:pt x="678" y="2786"/>
                    <a:pt x="712" y="2777"/>
                  </a:cubicBezTo>
                  <a:cubicBezTo>
                    <a:pt x="744" y="2768"/>
                    <a:pt x="777" y="2763"/>
                    <a:pt x="807" y="2762"/>
                  </a:cubicBezTo>
                  <a:cubicBezTo>
                    <a:pt x="815" y="2762"/>
                    <a:pt x="823" y="2761"/>
                    <a:pt x="830" y="2761"/>
                  </a:cubicBezTo>
                  <a:cubicBezTo>
                    <a:pt x="853" y="2761"/>
                    <a:pt x="874" y="2764"/>
                    <a:pt x="894" y="2769"/>
                  </a:cubicBezTo>
                  <a:cubicBezTo>
                    <a:pt x="921" y="2775"/>
                    <a:pt x="944" y="2783"/>
                    <a:pt x="963" y="2794"/>
                  </a:cubicBezTo>
                  <a:lnTo>
                    <a:pt x="1591" y="3156"/>
                  </a:lnTo>
                  <a:cubicBezTo>
                    <a:pt x="1619" y="3172"/>
                    <a:pt x="1635" y="3189"/>
                    <a:pt x="1640" y="3206"/>
                  </a:cubicBezTo>
                  <a:cubicBezTo>
                    <a:pt x="1644" y="3222"/>
                    <a:pt x="1642" y="3239"/>
                    <a:pt x="1633" y="3256"/>
                  </a:cubicBezTo>
                  <a:cubicBezTo>
                    <a:pt x="1624" y="3272"/>
                    <a:pt x="1610" y="3288"/>
                    <a:pt x="1591" y="3303"/>
                  </a:cubicBezTo>
                  <a:cubicBezTo>
                    <a:pt x="1573" y="3319"/>
                    <a:pt x="1553" y="3332"/>
                    <a:pt x="1531" y="3344"/>
                  </a:cubicBezTo>
                  <a:cubicBezTo>
                    <a:pt x="1508" y="3357"/>
                    <a:pt x="1501" y="3370"/>
                    <a:pt x="1509" y="3384"/>
                  </a:cubicBezTo>
                  <a:cubicBezTo>
                    <a:pt x="1517" y="3396"/>
                    <a:pt x="1529" y="3409"/>
                    <a:pt x="1546" y="3418"/>
                  </a:cubicBezTo>
                  <a:cubicBezTo>
                    <a:pt x="1566" y="3430"/>
                    <a:pt x="1589" y="3436"/>
                    <a:pt x="1614" y="3437"/>
                  </a:cubicBezTo>
                  <a:cubicBezTo>
                    <a:pt x="1615" y="3437"/>
                    <a:pt x="1616" y="3437"/>
                    <a:pt x="1617" y="3437"/>
                  </a:cubicBezTo>
                  <a:cubicBezTo>
                    <a:pt x="1642" y="3437"/>
                    <a:pt x="1672" y="3427"/>
                    <a:pt x="1706" y="3406"/>
                  </a:cubicBezTo>
                  <a:cubicBezTo>
                    <a:pt x="1749" y="3382"/>
                    <a:pt x="1785" y="3355"/>
                    <a:pt x="1813" y="3325"/>
                  </a:cubicBezTo>
                  <a:cubicBezTo>
                    <a:pt x="1842" y="3295"/>
                    <a:pt x="1861" y="3266"/>
                    <a:pt x="1870" y="3234"/>
                  </a:cubicBezTo>
                  <a:cubicBezTo>
                    <a:pt x="1881" y="3203"/>
                    <a:pt x="1877" y="3172"/>
                    <a:pt x="1861" y="3141"/>
                  </a:cubicBezTo>
                  <a:cubicBezTo>
                    <a:pt x="1847" y="3110"/>
                    <a:pt x="1815" y="3081"/>
                    <a:pt x="1769" y="3054"/>
                  </a:cubicBezTo>
                  <a:lnTo>
                    <a:pt x="1140" y="2691"/>
                  </a:lnTo>
                  <a:cubicBezTo>
                    <a:pt x="1097" y="2667"/>
                    <a:pt x="1047" y="2650"/>
                    <a:pt x="992" y="2640"/>
                  </a:cubicBezTo>
                  <a:cubicBezTo>
                    <a:pt x="952" y="2632"/>
                    <a:pt x="911" y="2629"/>
                    <a:pt x="870" y="2629"/>
                  </a:cubicBezTo>
                  <a:close/>
                  <a:moveTo>
                    <a:pt x="242" y="2891"/>
                  </a:moveTo>
                  <a:cubicBezTo>
                    <a:pt x="217" y="2891"/>
                    <a:pt x="189" y="2901"/>
                    <a:pt x="157" y="2919"/>
                  </a:cubicBezTo>
                  <a:cubicBezTo>
                    <a:pt x="114" y="2942"/>
                    <a:pt x="80" y="2971"/>
                    <a:pt x="54" y="3003"/>
                  </a:cubicBezTo>
                  <a:cubicBezTo>
                    <a:pt x="28" y="3035"/>
                    <a:pt x="12" y="3067"/>
                    <a:pt x="7" y="3101"/>
                  </a:cubicBezTo>
                  <a:cubicBezTo>
                    <a:pt x="0" y="3134"/>
                    <a:pt x="6" y="3167"/>
                    <a:pt x="23" y="3199"/>
                  </a:cubicBezTo>
                  <a:cubicBezTo>
                    <a:pt x="41" y="3232"/>
                    <a:pt x="70" y="3260"/>
                    <a:pt x="113" y="3285"/>
                  </a:cubicBezTo>
                  <a:lnTo>
                    <a:pt x="741" y="3647"/>
                  </a:lnTo>
                  <a:cubicBezTo>
                    <a:pt x="788" y="3674"/>
                    <a:pt x="838" y="3692"/>
                    <a:pt x="892" y="3701"/>
                  </a:cubicBezTo>
                  <a:cubicBezTo>
                    <a:pt x="925" y="3707"/>
                    <a:pt x="959" y="3710"/>
                    <a:pt x="993" y="3710"/>
                  </a:cubicBezTo>
                  <a:cubicBezTo>
                    <a:pt x="1012" y="3710"/>
                    <a:pt x="1032" y="3709"/>
                    <a:pt x="1052" y="3707"/>
                  </a:cubicBezTo>
                  <a:cubicBezTo>
                    <a:pt x="1105" y="3701"/>
                    <a:pt x="1158" y="3691"/>
                    <a:pt x="1209" y="3674"/>
                  </a:cubicBezTo>
                  <a:cubicBezTo>
                    <a:pt x="1260" y="3658"/>
                    <a:pt x="1307" y="3637"/>
                    <a:pt x="1349" y="3612"/>
                  </a:cubicBezTo>
                  <a:cubicBezTo>
                    <a:pt x="1386" y="3591"/>
                    <a:pt x="1403" y="3573"/>
                    <a:pt x="1403" y="3558"/>
                  </a:cubicBezTo>
                  <a:cubicBezTo>
                    <a:pt x="1402" y="3545"/>
                    <a:pt x="1391" y="3531"/>
                    <a:pt x="1370" y="3519"/>
                  </a:cubicBezTo>
                  <a:cubicBezTo>
                    <a:pt x="1354" y="3509"/>
                    <a:pt x="1333" y="3502"/>
                    <a:pt x="1311" y="3498"/>
                  </a:cubicBezTo>
                  <a:cubicBezTo>
                    <a:pt x="1306" y="3497"/>
                    <a:pt x="1301" y="3497"/>
                    <a:pt x="1296" y="3497"/>
                  </a:cubicBezTo>
                  <a:cubicBezTo>
                    <a:pt x="1278" y="3497"/>
                    <a:pt x="1260" y="3502"/>
                    <a:pt x="1241" y="3512"/>
                  </a:cubicBezTo>
                  <a:cubicBezTo>
                    <a:pt x="1220" y="3524"/>
                    <a:pt x="1196" y="3536"/>
                    <a:pt x="1170" y="3546"/>
                  </a:cubicBezTo>
                  <a:cubicBezTo>
                    <a:pt x="1144" y="3557"/>
                    <a:pt x="1117" y="3565"/>
                    <a:pt x="1088" y="3571"/>
                  </a:cubicBezTo>
                  <a:cubicBezTo>
                    <a:pt x="1068" y="3574"/>
                    <a:pt x="1049" y="3575"/>
                    <a:pt x="1030" y="3575"/>
                  </a:cubicBezTo>
                  <a:cubicBezTo>
                    <a:pt x="1020" y="3575"/>
                    <a:pt x="1011" y="3575"/>
                    <a:pt x="1001" y="3574"/>
                  </a:cubicBezTo>
                  <a:cubicBezTo>
                    <a:pt x="972" y="3572"/>
                    <a:pt x="944" y="3562"/>
                    <a:pt x="917" y="3546"/>
                  </a:cubicBezTo>
                  <a:lnTo>
                    <a:pt x="287" y="3183"/>
                  </a:lnTo>
                  <a:cubicBezTo>
                    <a:pt x="269" y="3173"/>
                    <a:pt x="256" y="3160"/>
                    <a:pt x="244" y="3144"/>
                  </a:cubicBezTo>
                  <a:cubicBezTo>
                    <a:pt x="234" y="3128"/>
                    <a:pt x="231" y="3111"/>
                    <a:pt x="233" y="3095"/>
                  </a:cubicBezTo>
                  <a:cubicBezTo>
                    <a:pt x="235" y="3076"/>
                    <a:pt x="244" y="3057"/>
                    <a:pt x="259" y="3038"/>
                  </a:cubicBezTo>
                  <a:cubicBezTo>
                    <a:pt x="274" y="3019"/>
                    <a:pt x="296" y="3001"/>
                    <a:pt x="327" y="2984"/>
                  </a:cubicBezTo>
                  <a:cubicBezTo>
                    <a:pt x="343" y="2974"/>
                    <a:pt x="350" y="2963"/>
                    <a:pt x="348" y="2948"/>
                  </a:cubicBezTo>
                  <a:cubicBezTo>
                    <a:pt x="346" y="2935"/>
                    <a:pt x="334" y="2921"/>
                    <a:pt x="313" y="2909"/>
                  </a:cubicBezTo>
                  <a:cubicBezTo>
                    <a:pt x="294" y="2897"/>
                    <a:pt x="271" y="2892"/>
                    <a:pt x="245" y="2891"/>
                  </a:cubicBezTo>
                  <a:cubicBezTo>
                    <a:pt x="244" y="2891"/>
                    <a:pt x="243" y="2891"/>
                    <a:pt x="242" y="28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-4142419" y="3833800"/>
              <a:ext cx="388668" cy="239458"/>
            </a:xfrm>
            <a:custGeom>
              <a:avLst/>
              <a:gdLst/>
              <a:ahLst/>
              <a:cxnLst/>
              <a:rect l="l" t="t" r="r" b="b"/>
              <a:pathLst>
                <a:path w="6348" h="3911" extrusionOk="0">
                  <a:moveTo>
                    <a:pt x="4251" y="523"/>
                  </a:moveTo>
                  <a:cubicBezTo>
                    <a:pt x="4369" y="523"/>
                    <a:pt x="4489" y="533"/>
                    <a:pt x="4608" y="554"/>
                  </a:cubicBezTo>
                  <a:cubicBezTo>
                    <a:pt x="5236" y="668"/>
                    <a:pt x="5585" y="1054"/>
                    <a:pt x="5388" y="1417"/>
                  </a:cubicBezTo>
                  <a:cubicBezTo>
                    <a:pt x="5229" y="1711"/>
                    <a:pt x="4759" y="1899"/>
                    <a:pt x="4251" y="1899"/>
                  </a:cubicBezTo>
                  <a:cubicBezTo>
                    <a:pt x="4133" y="1899"/>
                    <a:pt x="4013" y="1889"/>
                    <a:pt x="3894" y="1867"/>
                  </a:cubicBezTo>
                  <a:cubicBezTo>
                    <a:pt x="3266" y="1754"/>
                    <a:pt x="2916" y="1367"/>
                    <a:pt x="3114" y="1005"/>
                  </a:cubicBezTo>
                  <a:cubicBezTo>
                    <a:pt x="3274" y="711"/>
                    <a:pt x="3744" y="523"/>
                    <a:pt x="4251" y="523"/>
                  </a:cubicBezTo>
                  <a:close/>
                  <a:moveTo>
                    <a:pt x="4636" y="0"/>
                  </a:moveTo>
                  <a:lnTo>
                    <a:pt x="4308" y="252"/>
                  </a:lnTo>
                  <a:lnTo>
                    <a:pt x="3901" y="272"/>
                  </a:lnTo>
                  <a:lnTo>
                    <a:pt x="3502" y="59"/>
                  </a:lnTo>
                  <a:lnTo>
                    <a:pt x="3041" y="198"/>
                  </a:lnTo>
                  <a:lnTo>
                    <a:pt x="3116" y="508"/>
                  </a:lnTo>
                  <a:lnTo>
                    <a:pt x="2854" y="690"/>
                  </a:lnTo>
                  <a:lnTo>
                    <a:pt x="2310" y="702"/>
                  </a:lnTo>
                  <a:lnTo>
                    <a:pt x="2154" y="988"/>
                  </a:lnTo>
                  <a:lnTo>
                    <a:pt x="2588" y="1177"/>
                  </a:lnTo>
                  <a:lnTo>
                    <a:pt x="2625" y="1414"/>
                  </a:lnTo>
                  <a:lnTo>
                    <a:pt x="2255" y="1643"/>
                  </a:lnTo>
                  <a:lnTo>
                    <a:pt x="2496" y="1910"/>
                  </a:lnTo>
                  <a:lnTo>
                    <a:pt x="3034" y="1866"/>
                  </a:lnTo>
                  <a:lnTo>
                    <a:pt x="3349" y="2018"/>
                  </a:lnTo>
                  <a:lnTo>
                    <a:pt x="3369" y="2331"/>
                  </a:lnTo>
                  <a:lnTo>
                    <a:pt x="3866" y="2421"/>
                  </a:lnTo>
                  <a:lnTo>
                    <a:pt x="4192" y="2171"/>
                  </a:lnTo>
                  <a:lnTo>
                    <a:pt x="4601" y="2150"/>
                  </a:lnTo>
                  <a:lnTo>
                    <a:pt x="5000" y="2364"/>
                  </a:lnTo>
                  <a:lnTo>
                    <a:pt x="5462" y="2224"/>
                  </a:lnTo>
                  <a:lnTo>
                    <a:pt x="5385" y="1914"/>
                  </a:lnTo>
                  <a:lnTo>
                    <a:pt x="5648" y="1732"/>
                  </a:lnTo>
                  <a:lnTo>
                    <a:pt x="6191" y="1720"/>
                  </a:lnTo>
                  <a:lnTo>
                    <a:pt x="6348" y="1434"/>
                  </a:lnTo>
                  <a:lnTo>
                    <a:pt x="5913" y="1245"/>
                  </a:lnTo>
                  <a:lnTo>
                    <a:pt x="5877" y="1008"/>
                  </a:lnTo>
                  <a:lnTo>
                    <a:pt x="6246" y="779"/>
                  </a:lnTo>
                  <a:lnTo>
                    <a:pt x="6007" y="512"/>
                  </a:lnTo>
                  <a:lnTo>
                    <a:pt x="5467" y="556"/>
                  </a:lnTo>
                  <a:lnTo>
                    <a:pt x="5153" y="404"/>
                  </a:lnTo>
                  <a:lnTo>
                    <a:pt x="5133" y="91"/>
                  </a:lnTo>
                  <a:lnTo>
                    <a:pt x="4636" y="0"/>
                  </a:lnTo>
                  <a:close/>
                  <a:moveTo>
                    <a:pt x="1828" y="2299"/>
                  </a:moveTo>
                  <a:cubicBezTo>
                    <a:pt x="1923" y="2299"/>
                    <a:pt x="2020" y="2307"/>
                    <a:pt x="2115" y="2325"/>
                  </a:cubicBezTo>
                  <a:cubicBezTo>
                    <a:pt x="2623" y="2417"/>
                    <a:pt x="2905" y="2729"/>
                    <a:pt x="2746" y="3022"/>
                  </a:cubicBezTo>
                  <a:cubicBezTo>
                    <a:pt x="2617" y="3260"/>
                    <a:pt x="2237" y="3412"/>
                    <a:pt x="1827" y="3412"/>
                  </a:cubicBezTo>
                  <a:cubicBezTo>
                    <a:pt x="1732" y="3412"/>
                    <a:pt x="1634" y="3404"/>
                    <a:pt x="1538" y="3386"/>
                  </a:cubicBezTo>
                  <a:cubicBezTo>
                    <a:pt x="1031" y="3294"/>
                    <a:pt x="748" y="2982"/>
                    <a:pt x="908" y="2689"/>
                  </a:cubicBezTo>
                  <a:cubicBezTo>
                    <a:pt x="1037" y="2452"/>
                    <a:pt x="1417" y="2299"/>
                    <a:pt x="1828" y="2299"/>
                  </a:cubicBezTo>
                  <a:close/>
                  <a:moveTo>
                    <a:pt x="1887" y="1801"/>
                  </a:moveTo>
                  <a:lnTo>
                    <a:pt x="1444" y="1825"/>
                  </a:lnTo>
                  <a:lnTo>
                    <a:pt x="1327" y="2085"/>
                  </a:lnTo>
                  <a:lnTo>
                    <a:pt x="1016" y="2178"/>
                  </a:lnTo>
                  <a:lnTo>
                    <a:pt x="579" y="2085"/>
                  </a:lnTo>
                  <a:lnTo>
                    <a:pt x="293" y="2283"/>
                  </a:lnTo>
                  <a:lnTo>
                    <a:pt x="529" y="2514"/>
                  </a:lnTo>
                  <a:lnTo>
                    <a:pt x="424" y="2707"/>
                  </a:lnTo>
                  <a:lnTo>
                    <a:pt x="0" y="2820"/>
                  </a:lnTo>
                  <a:lnTo>
                    <a:pt x="40" y="3077"/>
                  </a:lnTo>
                  <a:lnTo>
                    <a:pt x="491" y="3144"/>
                  </a:lnTo>
                  <a:lnTo>
                    <a:pt x="653" y="3323"/>
                  </a:lnTo>
                  <a:lnTo>
                    <a:pt x="492" y="3576"/>
                  </a:lnTo>
                  <a:lnTo>
                    <a:pt x="833" y="3741"/>
                  </a:lnTo>
                  <a:lnTo>
                    <a:pt x="1235" y="3605"/>
                  </a:lnTo>
                  <a:lnTo>
                    <a:pt x="1570" y="3666"/>
                  </a:lnTo>
                  <a:lnTo>
                    <a:pt x="1765" y="3910"/>
                  </a:lnTo>
                  <a:lnTo>
                    <a:pt x="2208" y="3888"/>
                  </a:lnTo>
                  <a:lnTo>
                    <a:pt x="2325" y="3626"/>
                  </a:lnTo>
                  <a:lnTo>
                    <a:pt x="2636" y="3533"/>
                  </a:lnTo>
                  <a:lnTo>
                    <a:pt x="3074" y="3626"/>
                  </a:lnTo>
                  <a:lnTo>
                    <a:pt x="3360" y="3428"/>
                  </a:lnTo>
                  <a:lnTo>
                    <a:pt x="3124" y="3197"/>
                  </a:lnTo>
                  <a:lnTo>
                    <a:pt x="3229" y="3004"/>
                  </a:lnTo>
                  <a:lnTo>
                    <a:pt x="3652" y="2891"/>
                  </a:lnTo>
                  <a:lnTo>
                    <a:pt x="3613" y="2634"/>
                  </a:lnTo>
                  <a:lnTo>
                    <a:pt x="3161" y="2567"/>
                  </a:lnTo>
                  <a:lnTo>
                    <a:pt x="2999" y="2388"/>
                  </a:lnTo>
                  <a:lnTo>
                    <a:pt x="3161" y="2135"/>
                  </a:lnTo>
                  <a:lnTo>
                    <a:pt x="2819" y="1970"/>
                  </a:lnTo>
                  <a:lnTo>
                    <a:pt x="2417" y="2106"/>
                  </a:lnTo>
                  <a:lnTo>
                    <a:pt x="2082" y="2046"/>
                  </a:lnTo>
                  <a:lnTo>
                    <a:pt x="1887" y="18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-3692849" y="3048606"/>
              <a:ext cx="390566" cy="240560"/>
            </a:xfrm>
            <a:custGeom>
              <a:avLst/>
              <a:gdLst/>
              <a:ahLst/>
              <a:cxnLst/>
              <a:rect l="l" t="t" r="r" b="b"/>
              <a:pathLst>
                <a:path w="6379" h="3929" extrusionOk="0">
                  <a:moveTo>
                    <a:pt x="2109" y="525"/>
                  </a:moveTo>
                  <a:cubicBezTo>
                    <a:pt x="2617" y="525"/>
                    <a:pt x="3089" y="714"/>
                    <a:pt x="3250" y="1010"/>
                  </a:cubicBezTo>
                  <a:cubicBezTo>
                    <a:pt x="3448" y="1373"/>
                    <a:pt x="3097" y="1762"/>
                    <a:pt x="2466" y="1877"/>
                  </a:cubicBezTo>
                  <a:cubicBezTo>
                    <a:pt x="2347" y="1898"/>
                    <a:pt x="2227" y="1908"/>
                    <a:pt x="2108" y="1908"/>
                  </a:cubicBezTo>
                  <a:cubicBezTo>
                    <a:pt x="1598" y="1908"/>
                    <a:pt x="1125" y="1719"/>
                    <a:pt x="964" y="1424"/>
                  </a:cubicBezTo>
                  <a:cubicBezTo>
                    <a:pt x="766" y="1059"/>
                    <a:pt x="1117" y="671"/>
                    <a:pt x="1749" y="557"/>
                  </a:cubicBezTo>
                  <a:cubicBezTo>
                    <a:pt x="1869" y="535"/>
                    <a:pt x="1990" y="525"/>
                    <a:pt x="2109" y="525"/>
                  </a:cubicBezTo>
                  <a:close/>
                  <a:moveTo>
                    <a:pt x="1721" y="1"/>
                  </a:moveTo>
                  <a:lnTo>
                    <a:pt x="1222" y="91"/>
                  </a:lnTo>
                  <a:lnTo>
                    <a:pt x="1201" y="406"/>
                  </a:lnTo>
                  <a:lnTo>
                    <a:pt x="885" y="558"/>
                  </a:lnTo>
                  <a:lnTo>
                    <a:pt x="344" y="514"/>
                  </a:lnTo>
                  <a:lnTo>
                    <a:pt x="102" y="782"/>
                  </a:lnTo>
                  <a:lnTo>
                    <a:pt x="473" y="1013"/>
                  </a:lnTo>
                  <a:lnTo>
                    <a:pt x="437" y="1251"/>
                  </a:lnTo>
                  <a:lnTo>
                    <a:pt x="0" y="1440"/>
                  </a:lnTo>
                  <a:lnTo>
                    <a:pt x="157" y="1728"/>
                  </a:lnTo>
                  <a:lnTo>
                    <a:pt x="703" y="1741"/>
                  </a:lnTo>
                  <a:lnTo>
                    <a:pt x="967" y="1923"/>
                  </a:lnTo>
                  <a:lnTo>
                    <a:pt x="891" y="2235"/>
                  </a:lnTo>
                  <a:lnTo>
                    <a:pt x="1355" y="2375"/>
                  </a:lnTo>
                  <a:lnTo>
                    <a:pt x="1756" y="2161"/>
                  </a:lnTo>
                  <a:lnTo>
                    <a:pt x="2166" y="2182"/>
                  </a:lnTo>
                  <a:lnTo>
                    <a:pt x="2494" y="2433"/>
                  </a:lnTo>
                  <a:lnTo>
                    <a:pt x="2993" y="2343"/>
                  </a:lnTo>
                  <a:lnTo>
                    <a:pt x="3014" y="2028"/>
                  </a:lnTo>
                  <a:lnTo>
                    <a:pt x="3330" y="1876"/>
                  </a:lnTo>
                  <a:lnTo>
                    <a:pt x="3870" y="1920"/>
                  </a:lnTo>
                  <a:lnTo>
                    <a:pt x="4113" y="1652"/>
                  </a:lnTo>
                  <a:lnTo>
                    <a:pt x="3741" y="1420"/>
                  </a:lnTo>
                  <a:lnTo>
                    <a:pt x="3778" y="1183"/>
                  </a:lnTo>
                  <a:lnTo>
                    <a:pt x="4214" y="993"/>
                  </a:lnTo>
                  <a:lnTo>
                    <a:pt x="4057" y="706"/>
                  </a:lnTo>
                  <a:lnTo>
                    <a:pt x="3511" y="693"/>
                  </a:lnTo>
                  <a:lnTo>
                    <a:pt x="3248" y="511"/>
                  </a:lnTo>
                  <a:lnTo>
                    <a:pt x="3323" y="199"/>
                  </a:lnTo>
                  <a:lnTo>
                    <a:pt x="2860" y="59"/>
                  </a:lnTo>
                  <a:lnTo>
                    <a:pt x="2459" y="273"/>
                  </a:lnTo>
                  <a:lnTo>
                    <a:pt x="2050" y="252"/>
                  </a:lnTo>
                  <a:lnTo>
                    <a:pt x="1721" y="1"/>
                  </a:lnTo>
                  <a:close/>
                  <a:moveTo>
                    <a:pt x="4544" y="2310"/>
                  </a:moveTo>
                  <a:cubicBezTo>
                    <a:pt x="4955" y="2310"/>
                    <a:pt x="5337" y="2463"/>
                    <a:pt x="5467" y="2702"/>
                  </a:cubicBezTo>
                  <a:cubicBezTo>
                    <a:pt x="5627" y="2996"/>
                    <a:pt x="5343" y="3310"/>
                    <a:pt x="4833" y="3403"/>
                  </a:cubicBezTo>
                  <a:cubicBezTo>
                    <a:pt x="4737" y="3420"/>
                    <a:pt x="4640" y="3428"/>
                    <a:pt x="4544" y="3428"/>
                  </a:cubicBezTo>
                  <a:cubicBezTo>
                    <a:pt x="4132" y="3428"/>
                    <a:pt x="3749" y="3275"/>
                    <a:pt x="3619" y="3037"/>
                  </a:cubicBezTo>
                  <a:cubicBezTo>
                    <a:pt x="3459" y="2742"/>
                    <a:pt x="3743" y="2429"/>
                    <a:pt x="4253" y="2336"/>
                  </a:cubicBezTo>
                  <a:cubicBezTo>
                    <a:pt x="4350" y="2319"/>
                    <a:pt x="4448" y="2310"/>
                    <a:pt x="4544" y="2310"/>
                  </a:cubicBezTo>
                  <a:close/>
                  <a:moveTo>
                    <a:pt x="4482" y="1810"/>
                  </a:moveTo>
                  <a:lnTo>
                    <a:pt x="4286" y="2056"/>
                  </a:lnTo>
                  <a:lnTo>
                    <a:pt x="3949" y="2117"/>
                  </a:lnTo>
                  <a:lnTo>
                    <a:pt x="3546" y="1979"/>
                  </a:lnTo>
                  <a:lnTo>
                    <a:pt x="3202" y="2145"/>
                  </a:lnTo>
                  <a:lnTo>
                    <a:pt x="3365" y="2399"/>
                  </a:lnTo>
                  <a:lnTo>
                    <a:pt x="3202" y="2579"/>
                  </a:lnTo>
                  <a:lnTo>
                    <a:pt x="2748" y="2647"/>
                  </a:lnTo>
                  <a:lnTo>
                    <a:pt x="2708" y="2905"/>
                  </a:lnTo>
                  <a:lnTo>
                    <a:pt x="3134" y="3017"/>
                  </a:lnTo>
                  <a:lnTo>
                    <a:pt x="3240" y="3212"/>
                  </a:lnTo>
                  <a:lnTo>
                    <a:pt x="3002" y="3444"/>
                  </a:lnTo>
                  <a:lnTo>
                    <a:pt x="3289" y="3644"/>
                  </a:lnTo>
                  <a:lnTo>
                    <a:pt x="3729" y="3549"/>
                  </a:lnTo>
                  <a:lnTo>
                    <a:pt x="4042" y="3644"/>
                  </a:lnTo>
                  <a:lnTo>
                    <a:pt x="4159" y="3905"/>
                  </a:lnTo>
                  <a:lnTo>
                    <a:pt x="4605" y="3928"/>
                  </a:lnTo>
                  <a:lnTo>
                    <a:pt x="4801" y="3682"/>
                  </a:lnTo>
                  <a:lnTo>
                    <a:pt x="5137" y="3621"/>
                  </a:lnTo>
                  <a:lnTo>
                    <a:pt x="5540" y="3758"/>
                  </a:lnTo>
                  <a:lnTo>
                    <a:pt x="5884" y="3593"/>
                  </a:lnTo>
                  <a:lnTo>
                    <a:pt x="5722" y="3340"/>
                  </a:lnTo>
                  <a:lnTo>
                    <a:pt x="5885" y="3158"/>
                  </a:lnTo>
                  <a:lnTo>
                    <a:pt x="6339" y="3091"/>
                  </a:lnTo>
                  <a:lnTo>
                    <a:pt x="6378" y="2833"/>
                  </a:lnTo>
                  <a:lnTo>
                    <a:pt x="5953" y="2720"/>
                  </a:lnTo>
                  <a:lnTo>
                    <a:pt x="5847" y="2527"/>
                  </a:lnTo>
                  <a:lnTo>
                    <a:pt x="6084" y="2293"/>
                  </a:lnTo>
                  <a:lnTo>
                    <a:pt x="5797" y="2095"/>
                  </a:lnTo>
                  <a:lnTo>
                    <a:pt x="5358" y="2189"/>
                  </a:lnTo>
                  <a:lnTo>
                    <a:pt x="5045" y="2094"/>
                  </a:lnTo>
                  <a:lnTo>
                    <a:pt x="4928" y="1833"/>
                  </a:lnTo>
                  <a:lnTo>
                    <a:pt x="4482" y="18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-2950320" y="3227808"/>
              <a:ext cx="162312" cy="93738"/>
            </a:xfrm>
            <a:custGeom>
              <a:avLst/>
              <a:gdLst/>
              <a:ahLst/>
              <a:cxnLst/>
              <a:rect l="l" t="t" r="r" b="b"/>
              <a:pathLst>
                <a:path w="2651" h="1531" extrusionOk="0">
                  <a:moveTo>
                    <a:pt x="1327" y="362"/>
                  </a:moveTo>
                  <a:cubicBezTo>
                    <a:pt x="1624" y="362"/>
                    <a:pt x="1899" y="473"/>
                    <a:pt x="1993" y="645"/>
                  </a:cubicBezTo>
                  <a:cubicBezTo>
                    <a:pt x="2108" y="857"/>
                    <a:pt x="1903" y="1084"/>
                    <a:pt x="1535" y="1151"/>
                  </a:cubicBezTo>
                  <a:cubicBezTo>
                    <a:pt x="1465" y="1164"/>
                    <a:pt x="1395" y="1170"/>
                    <a:pt x="1326" y="1170"/>
                  </a:cubicBezTo>
                  <a:cubicBezTo>
                    <a:pt x="1028" y="1170"/>
                    <a:pt x="753" y="1059"/>
                    <a:pt x="659" y="887"/>
                  </a:cubicBezTo>
                  <a:cubicBezTo>
                    <a:pt x="544" y="674"/>
                    <a:pt x="749" y="447"/>
                    <a:pt x="1117" y="381"/>
                  </a:cubicBezTo>
                  <a:cubicBezTo>
                    <a:pt x="1187" y="368"/>
                    <a:pt x="1258" y="362"/>
                    <a:pt x="1327" y="362"/>
                  </a:cubicBezTo>
                  <a:close/>
                  <a:moveTo>
                    <a:pt x="1281" y="0"/>
                  </a:moveTo>
                  <a:lnTo>
                    <a:pt x="1139" y="178"/>
                  </a:lnTo>
                  <a:lnTo>
                    <a:pt x="896" y="222"/>
                  </a:lnTo>
                  <a:lnTo>
                    <a:pt x="606" y="123"/>
                  </a:lnTo>
                  <a:lnTo>
                    <a:pt x="357" y="243"/>
                  </a:lnTo>
                  <a:lnTo>
                    <a:pt x="475" y="426"/>
                  </a:lnTo>
                  <a:lnTo>
                    <a:pt x="357" y="557"/>
                  </a:lnTo>
                  <a:lnTo>
                    <a:pt x="29" y="605"/>
                  </a:lnTo>
                  <a:lnTo>
                    <a:pt x="1" y="792"/>
                  </a:lnTo>
                  <a:lnTo>
                    <a:pt x="308" y="873"/>
                  </a:lnTo>
                  <a:lnTo>
                    <a:pt x="384" y="1014"/>
                  </a:lnTo>
                  <a:lnTo>
                    <a:pt x="213" y="1182"/>
                  </a:lnTo>
                  <a:lnTo>
                    <a:pt x="420" y="1325"/>
                  </a:lnTo>
                  <a:lnTo>
                    <a:pt x="737" y="1257"/>
                  </a:lnTo>
                  <a:lnTo>
                    <a:pt x="964" y="1326"/>
                  </a:lnTo>
                  <a:lnTo>
                    <a:pt x="1048" y="1514"/>
                  </a:lnTo>
                  <a:lnTo>
                    <a:pt x="1370" y="1531"/>
                  </a:lnTo>
                  <a:lnTo>
                    <a:pt x="1511" y="1354"/>
                  </a:lnTo>
                  <a:lnTo>
                    <a:pt x="1754" y="1309"/>
                  </a:lnTo>
                  <a:lnTo>
                    <a:pt x="2046" y="1408"/>
                  </a:lnTo>
                  <a:lnTo>
                    <a:pt x="2294" y="1289"/>
                  </a:lnTo>
                  <a:lnTo>
                    <a:pt x="2176" y="1105"/>
                  </a:lnTo>
                  <a:lnTo>
                    <a:pt x="2295" y="974"/>
                  </a:lnTo>
                  <a:lnTo>
                    <a:pt x="2621" y="926"/>
                  </a:lnTo>
                  <a:lnTo>
                    <a:pt x="2651" y="740"/>
                  </a:lnTo>
                  <a:lnTo>
                    <a:pt x="2343" y="658"/>
                  </a:lnTo>
                  <a:lnTo>
                    <a:pt x="2267" y="518"/>
                  </a:lnTo>
                  <a:lnTo>
                    <a:pt x="2439" y="349"/>
                  </a:lnTo>
                  <a:lnTo>
                    <a:pt x="2231" y="206"/>
                  </a:lnTo>
                  <a:lnTo>
                    <a:pt x="1914" y="274"/>
                  </a:lnTo>
                  <a:lnTo>
                    <a:pt x="1688" y="206"/>
                  </a:lnTo>
                  <a:lnTo>
                    <a:pt x="1603" y="17"/>
                  </a:lnTo>
                  <a:lnTo>
                    <a:pt x="12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-2636362" y="3803861"/>
              <a:ext cx="131699" cy="76044"/>
            </a:xfrm>
            <a:custGeom>
              <a:avLst/>
              <a:gdLst/>
              <a:ahLst/>
              <a:cxnLst/>
              <a:rect l="l" t="t" r="r" b="b"/>
              <a:pathLst>
                <a:path w="2151" h="1242" extrusionOk="0">
                  <a:moveTo>
                    <a:pt x="1076" y="294"/>
                  </a:moveTo>
                  <a:cubicBezTo>
                    <a:pt x="1317" y="294"/>
                    <a:pt x="1541" y="384"/>
                    <a:pt x="1617" y="523"/>
                  </a:cubicBezTo>
                  <a:cubicBezTo>
                    <a:pt x="1710" y="696"/>
                    <a:pt x="1544" y="880"/>
                    <a:pt x="1245" y="934"/>
                  </a:cubicBezTo>
                  <a:cubicBezTo>
                    <a:pt x="1189" y="944"/>
                    <a:pt x="1132" y="949"/>
                    <a:pt x="1076" y="949"/>
                  </a:cubicBezTo>
                  <a:cubicBezTo>
                    <a:pt x="834" y="949"/>
                    <a:pt x="611" y="860"/>
                    <a:pt x="535" y="719"/>
                  </a:cubicBezTo>
                  <a:cubicBezTo>
                    <a:pt x="441" y="547"/>
                    <a:pt x="607" y="363"/>
                    <a:pt x="906" y="309"/>
                  </a:cubicBezTo>
                  <a:cubicBezTo>
                    <a:pt x="963" y="299"/>
                    <a:pt x="1020" y="294"/>
                    <a:pt x="1076" y="294"/>
                  </a:cubicBezTo>
                  <a:close/>
                  <a:moveTo>
                    <a:pt x="1039" y="1"/>
                  </a:moveTo>
                  <a:lnTo>
                    <a:pt x="924" y="145"/>
                  </a:lnTo>
                  <a:lnTo>
                    <a:pt x="727" y="181"/>
                  </a:lnTo>
                  <a:lnTo>
                    <a:pt x="491" y="101"/>
                  </a:lnTo>
                  <a:lnTo>
                    <a:pt x="290" y="198"/>
                  </a:lnTo>
                  <a:lnTo>
                    <a:pt x="385" y="346"/>
                  </a:lnTo>
                  <a:lnTo>
                    <a:pt x="289" y="452"/>
                  </a:lnTo>
                  <a:lnTo>
                    <a:pt x="25" y="492"/>
                  </a:lnTo>
                  <a:lnTo>
                    <a:pt x="1" y="643"/>
                  </a:lnTo>
                  <a:lnTo>
                    <a:pt x="250" y="709"/>
                  </a:lnTo>
                  <a:lnTo>
                    <a:pt x="312" y="823"/>
                  </a:lnTo>
                  <a:lnTo>
                    <a:pt x="173" y="959"/>
                  </a:lnTo>
                  <a:lnTo>
                    <a:pt x="341" y="1075"/>
                  </a:lnTo>
                  <a:lnTo>
                    <a:pt x="599" y="1020"/>
                  </a:lnTo>
                  <a:lnTo>
                    <a:pt x="781" y="1075"/>
                  </a:lnTo>
                  <a:lnTo>
                    <a:pt x="850" y="1228"/>
                  </a:lnTo>
                  <a:lnTo>
                    <a:pt x="1112" y="1242"/>
                  </a:lnTo>
                  <a:lnTo>
                    <a:pt x="1226" y="1099"/>
                  </a:lnTo>
                  <a:lnTo>
                    <a:pt x="1423" y="1063"/>
                  </a:lnTo>
                  <a:lnTo>
                    <a:pt x="1660" y="1143"/>
                  </a:lnTo>
                  <a:lnTo>
                    <a:pt x="1861" y="1046"/>
                  </a:lnTo>
                  <a:lnTo>
                    <a:pt x="1766" y="897"/>
                  </a:lnTo>
                  <a:lnTo>
                    <a:pt x="1861" y="791"/>
                  </a:lnTo>
                  <a:lnTo>
                    <a:pt x="2127" y="752"/>
                  </a:lnTo>
                  <a:lnTo>
                    <a:pt x="2151" y="601"/>
                  </a:lnTo>
                  <a:lnTo>
                    <a:pt x="1901" y="534"/>
                  </a:lnTo>
                  <a:lnTo>
                    <a:pt x="1839" y="421"/>
                  </a:lnTo>
                  <a:lnTo>
                    <a:pt x="1978" y="285"/>
                  </a:lnTo>
                  <a:lnTo>
                    <a:pt x="1809" y="167"/>
                  </a:lnTo>
                  <a:lnTo>
                    <a:pt x="1553" y="223"/>
                  </a:lnTo>
                  <a:lnTo>
                    <a:pt x="1369" y="167"/>
                  </a:lnTo>
                  <a:lnTo>
                    <a:pt x="1300" y="14"/>
                  </a:lnTo>
                  <a:lnTo>
                    <a:pt x="10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-2869198" y="3866003"/>
              <a:ext cx="215702" cy="124535"/>
            </a:xfrm>
            <a:custGeom>
              <a:avLst/>
              <a:gdLst/>
              <a:ahLst/>
              <a:cxnLst/>
              <a:rect l="l" t="t" r="r" b="b"/>
              <a:pathLst>
                <a:path w="3523" h="2034" extrusionOk="0">
                  <a:moveTo>
                    <a:pt x="1761" y="480"/>
                  </a:moveTo>
                  <a:cubicBezTo>
                    <a:pt x="2156" y="480"/>
                    <a:pt x="2523" y="627"/>
                    <a:pt x="2649" y="856"/>
                  </a:cubicBezTo>
                  <a:cubicBezTo>
                    <a:pt x="2802" y="1139"/>
                    <a:pt x="2529" y="1441"/>
                    <a:pt x="2041" y="1529"/>
                  </a:cubicBezTo>
                  <a:cubicBezTo>
                    <a:pt x="1948" y="1546"/>
                    <a:pt x="1855" y="1554"/>
                    <a:pt x="1763" y="1554"/>
                  </a:cubicBezTo>
                  <a:cubicBezTo>
                    <a:pt x="1367" y="1554"/>
                    <a:pt x="1000" y="1408"/>
                    <a:pt x="875" y="1178"/>
                  </a:cubicBezTo>
                  <a:cubicBezTo>
                    <a:pt x="722" y="896"/>
                    <a:pt x="994" y="594"/>
                    <a:pt x="1483" y="505"/>
                  </a:cubicBezTo>
                  <a:cubicBezTo>
                    <a:pt x="1575" y="488"/>
                    <a:pt x="1669" y="480"/>
                    <a:pt x="1761" y="480"/>
                  </a:cubicBezTo>
                  <a:close/>
                  <a:moveTo>
                    <a:pt x="1703" y="0"/>
                  </a:moveTo>
                  <a:lnTo>
                    <a:pt x="1515" y="236"/>
                  </a:lnTo>
                  <a:lnTo>
                    <a:pt x="1192" y="294"/>
                  </a:lnTo>
                  <a:lnTo>
                    <a:pt x="804" y="162"/>
                  </a:lnTo>
                  <a:lnTo>
                    <a:pt x="474" y="322"/>
                  </a:lnTo>
                  <a:lnTo>
                    <a:pt x="631" y="566"/>
                  </a:lnTo>
                  <a:lnTo>
                    <a:pt x="474" y="739"/>
                  </a:lnTo>
                  <a:lnTo>
                    <a:pt x="38" y="804"/>
                  </a:lnTo>
                  <a:lnTo>
                    <a:pt x="0" y="1051"/>
                  </a:lnTo>
                  <a:lnTo>
                    <a:pt x="409" y="1159"/>
                  </a:lnTo>
                  <a:lnTo>
                    <a:pt x="510" y="1346"/>
                  </a:lnTo>
                  <a:lnTo>
                    <a:pt x="283" y="1570"/>
                  </a:lnTo>
                  <a:lnTo>
                    <a:pt x="559" y="1760"/>
                  </a:lnTo>
                  <a:lnTo>
                    <a:pt x="980" y="1670"/>
                  </a:lnTo>
                  <a:lnTo>
                    <a:pt x="1280" y="1760"/>
                  </a:lnTo>
                  <a:lnTo>
                    <a:pt x="1393" y="2011"/>
                  </a:lnTo>
                  <a:lnTo>
                    <a:pt x="1821" y="2034"/>
                  </a:lnTo>
                  <a:lnTo>
                    <a:pt x="2009" y="1798"/>
                  </a:lnTo>
                  <a:lnTo>
                    <a:pt x="2332" y="1739"/>
                  </a:lnTo>
                  <a:lnTo>
                    <a:pt x="2720" y="1871"/>
                  </a:lnTo>
                  <a:lnTo>
                    <a:pt x="3050" y="1712"/>
                  </a:lnTo>
                  <a:lnTo>
                    <a:pt x="2893" y="1469"/>
                  </a:lnTo>
                  <a:lnTo>
                    <a:pt x="3050" y="1295"/>
                  </a:lnTo>
                  <a:lnTo>
                    <a:pt x="3485" y="1230"/>
                  </a:lnTo>
                  <a:lnTo>
                    <a:pt x="3522" y="982"/>
                  </a:lnTo>
                  <a:lnTo>
                    <a:pt x="3115" y="874"/>
                  </a:lnTo>
                  <a:lnTo>
                    <a:pt x="3013" y="688"/>
                  </a:lnTo>
                  <a:lnTo>
                    <a:pt x="3241" y="464"/>
                  </a:lnTo>
                  <a:lnTo>
                    <a:pt x="2965" y="274"/>
                  </a:lnTo>
                  <a:lnTo>
                    <a:pt x="2544" y="364"/>
                  </a:lnTo>
                  <a:lnTo>
                    <a:pt x="2243" y="273"/>
                  </a:lnTo>
                  <a:lnTo>
                    <a:pt x="2131" y="22"/>
                  </a:lnTo>
                  <a:lnTo>
                    <a:pt x="1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-4102991" y="3426173"/>
              <a:ext cx="458528" cy="242581"/>
            </a:xfrm>
            <a:custGeom>
              <a:avLst/>
              <a:gdLst/>
              <a:ahLst/>
              <a:cxnLst/>
              <a:rect l="l" t="t" r="r" b="b"/>
              <a:pathLst>
                <a:path w="7489" h="3962" extrusionOk="0">
                  <a:moveTo>
                    <a:pt x="4288" y="483"/>
                  </a:moveTo>
                  <a:lnTo>
                    <a:pt x="4288" y="483"/>
                  </a:lnTo>
                  <a:cubicBezTo>
                    <a:pt x="4289" y="514"/>
                    <a:pt x="4284" y="544"/>
                    <a:pt x="4273" y="574"/>
                  </a:cubicBezTo>
                  <a:lnTo>
                    <a:pt x="5119" y="622"/>
                  </a:lnTo>
                  <a:cubicBezTo>
                    <a:pt x="5122" y="591"/>
                    <a:pt x="5126" y="561"/>
                    <a:pt x="5135" y="530"/>
                  </a:cubicBezTo>
                  <a:lnTo>
                    <a:pt x="4288" y="483"/>
                  </a:lnTo>
                  <a:close/>
                  <a:moveTo>
                    <a:pt x="3570" y="153"/>
                  </a:moveTo>
                  <a:cubicBezTo>
                    <a:pt x="3718" y="153"/>
                    <a:pt x="3866" y="185"/>
                    <a:pt x="3980" y="250"/>
                  </a:cubicBezTo>
                  <a:cubicBezTo>
                    <a:pt x="4208" y="380"/>
                    <a:pt x="4211" y="594"/>
                    <a:pt x="3984" y="725"/>
                  </a:cubicBezTo>
                  <a:cubicBezTo>
                    <a:pt x="3870" y="792"/>
                    <a:pt x="3720" y="825"/>
                    <a:pt x="3570" y="825"/>
                  </a:cubicBezTo>
                  <a:cubicBezTo>
                    <a:pt x="3422" y="825"/>
                    <a:pt x="3274" y="792"/>
                    <a:pt x="3160" y="728"/>
                  </a:cubicBezTo>
                  <a:cubicBezTo>
                    <a:pt x="2931" y="597"/>
                    <a:pt x="2929" y="384"/>
                    <a:pt x="3156" y="252"/>
                  </a:cubicBezTo>
                  <a:cubicBezTo>
                    <a:pt x="3269" y="186"/>
                    <a:pt x="3420" y="153"/>
                    <a:pt x="3570" y="153"/>
                  </a:cubicBezTo>
                  <a:close/>
                  <a:moveTo>
                    <a:pt x="3570" y="99"/>
                  </a:moveTo>
                  <a:cubicBezTo>
                    <a:pt x="3397" y="99"/>
                    <a:pt x="3222" y="138"/>
                    <a:pt x="3090" y="215"/>
                  </a:cubicBezTo>
                  <a:cubicBezTo>
                    <a:pt x="2829" y="367"/>
                    <a:pt x="2831" y="615"/>
                    <a:pt x="3096" y="766"/>
                  </a:cubicBezTo>
                  <a:cubicBezTo>
                    <a:pt x="3227" y="841"/>
                    <a:pt x="3398" y="878"/>
                    <a:pt x="3570" y="878"/>
                  </a:cubicBezTo>
                  <a:cubicBezTo>
                    <a:pt x="3744" y="878"/>
                    <a:pt x="3917" y="840"/>
                    <a:pt x="4050" y="762"/>
                  </a:cubicBezTo>
                  <a:cubicBezTo>
                    <a:pt x="4311" y="610"/>
                    <a:pt x="4309" y="363"/>
                    <a:pt x="4044" y="212"/>
                  </a:cubicBezTo>
                  <a:cubicBezTo>
                    <a:pt x="3913" y="137"/>
                    <a:pt x="3742" y="99"/>
                    <a:pt x="3570" y="99"/>
                  </a:cubicBezTo>
                  <a:close/>
                  <a:moveTo>
                    <a:pt x="6271" y="1"/>
                  </a:moveTo>
                  <a:cubicBezTo>
                    <a:pt x="5986" y="1"/>
                    <a:pt x="5700" y="64"/>
                    <a:pt x="5483" y="190"/>
                  </a:cubicBezTo>
                  <a:cubicBezTo>
                    <a:pt x="5053" y="441"/>
                    <a:pt x="5056" y="847"/>
                    <a:pt x="5492" y="1095"/>
                  </a:cubicBezTo>
                  <a:cubicBezTo>
                    <a:pt x="5708" y="1218"/>
                    <a:pt x="5990" y="1280"/>
                    <a:pt x="6271" y="1280"/>
                  </a:cubicBezTo>
                  <a:cubicBezTo>
                    <a:pt x="6557" y="1280"/>
                    <a:pt x="6842" y="1217"/>
                    <a:pt x="7058" y="1090"/>
                  </a:cubicBezTo>
                  <a:cubicBezTo>
                    <a:pt x="7489" y="839"/>
                    <a:pt x="7485" y="435"/>
                    <a:pt x="7051" y="186"/>
                  </a:cubicBezTo>
                  <a:cubicBezTo>
                    <a:pt x="6835" y="62"/>
                    <a:pt x="6553" y="1"/>
                    <a:pt x="6271" y="1"/>
                  </a:cubicBezTo>
                  <a:close/>
                  <a:moveTo>
                    <a:pt x="3749" y="890"/>
                  </a:moveTo>
                  <a:cubicBezTo>
                    <a:pt x="3697" y="898"/>
                    <a:pt x="3645" y="902"/>
                    <a:pt x="3591" y="903"/>
                  </a:cubicBezTo>
                  <a:lnTo>
                    <a:pt x="3759" y="1581"/>
                  </a:lnTo>
                  <a:cubicBezTo>
                    <a:pt x="3811" y="1574"/>
                    <a:pt x="3864" y="1571"/>
                    <a:pt x="3917" y="1569"/>
                  </a:cubicBezTo>
                  <a:lnTo>
                    <a:pt x="3749" y="890"/>
                  </a:lnTo>
                  <a:close/>
                  <a:moveTo>
                    <a:pt x="2257" y="1932"/>
                  </a:moveTo>
                  <a:cubicBezTo>
                    <a:pt x="2255" y="1963"/>
                    <a:pt x="2248" y="1993"/>
                    <a:pt x="2237" y="2024"/>
                  </a:cubicBezTo>
                  <a:lnTo>
                    <a:pt x="3034" y="2084"/>
                  </a:lnTo>
                  <a:cubicBezTo>
                    <a:pt x="3036" y="2053"/>
                    <a:pt x="3042" y="2022"/>
                    <a:pt x="3053" y="1993"/>
                  </a:cubicBezTo>
                  <a:lnTo>
                    <a:pt x="2257" y="1932"/>
                  </a:lnTo>
                  <a:close/>
                  <a:moveTo>
                    <a:pt x="1161" y="1338"/>
                  </a:moveTo>
                  <a:cubicBezTo>
                    <a:pt x="1406" y="1338"/>
                    <a:pt x="1651" y="1392"/>
                    <a:pt x="1838" y="1499"/>
                  </a:cubicBezTo>
                  <a:cubicBezTo>
                    <a:pt x="2216" y="1715"/>
                    <a:pt x="2220" y="2069"/>
                    <a:pt x="1845" y="2286"/>
                  </a:cubicBezTo>
                  <a:cubicBezTo>
                    <a:pt x="1656" y="2396"/>
                    <a:pt x="1408" y="2451"/>
                    <a:pt x="1159" y="2451"/>
                  </a:cubicBezTo>
                  <a:cubicBezTo>
                    <a:pt x="914" y="2451"/>
                    <a:pt x="669" y="2398"/>
                    <a:pt x="481" y="2290"/>
                  </a:cubicBezTo>
                  <a:cubicBezTo>
                    <a:pt x="103" y="2074"/>
                    <a:pt x="99" y="1722"/>
                    <a:pt x="474" y="1503"/>
                  </a:cubicBezTo>
                  <a:cubicBezTo>
                    <a:pt x="663" y="1393"/>
                    <a:pt x="912" y="1338"/>
                    <a:pt x="1161" y="1338"/>
                  </a:cubicBezTo>
                  <a:close/>
                  <a:moveTo>
                    <a:pt x="1160" y="1286"/>
                  </a:moveTo>
                  <a:cubicBezTo>
                    <a:pt x="888" y="1286"/>
                    <a:pt x="615" y="1346"/>
                    <a:pt x="409" y="1466"/>
                  </a:cubicBezTo>
                  <a:cubicBezTo>
                    <a:pt x="0" y="1705"/>
                    <a:pt x="4" y="2091"/>
                    <a:pt x="417" y="2328"/>
                  </a:cubicBezTo>
                  <a:cubicBezTo>
                    <a:pt x="623" y="2445"/>
                    <a:pt x="892" y="2504"/>
                    <a:pt x="1160" y="2504"/>
                  </a:cubicBezTo>
                  <a:cubicBezTo>
                    <a:pt x="1432" y="2504"/>
                    <a:pt x="1704" y="2444"/>
                    <a:pt x="1910" y="2323"/>
                  </a:cubicBezTo>
                  <a:cubicBezTo>
                    <a:pt x="2320" y="2084"/>
                    <a:pt x="2317" y="1698"/>
                    <a:pt x="1902" y="1462"/>
                  </a:cubicBezTo>
                  <a:cubicBezTo>
                    <a:pt x="1697" y="1344"/>
                    <a:pt x="1429" y="1286"/>
                    <a:pt x="1160" y="1286"/>
                  </a:cubicBezTo>
                  <a:close/>
                  <a:moveTo>
                    <a:pt x="3970" y="1592"/>
                  </a:moveTo>
                  <a:cubicBezTo>
                    <a:pt x="3739" y="1592"/>
                    <a:pt x="3509" y="1643"/>
                    <a:pt x="3333" y="1745"/>
                  </a:cubicBezTo>
                  <a:cubicBezTo>
                    <a:pt x="2985" y="1948"/>
                    <a:pt x="2989" y="2276"/>
                    <a:pt x="3340" y="2476"/>
                  </a:cubicBezTo>
                  <a:cubicBezTo>
                    <a:pt x="3515" y="2576"/>
                    <a:pt x="3742" y="2626"/>
                    <a:pt x="3970" y="2626"/>
                  </a:cubicBezTo>
                  <a:cubicBezTo>
                    <a:pt x="4201" y="2626"/>
                    <a:pt x="4431" y="2575"/>
                    <a:pt x="4606" y="2473"/>
                  </a:cubicBezTo>
                  <a:cubicBezTo>
                    <a:pt x="4954" y="2270"/>
                    <a:pt x="4952" y="1943"/>
                    <a:pt x="4600" y="1742"/>
                  </a:cubicBezTo>
                  <a:cubicBezTo>
                    <a:pt x="4425" y="1642"/>
                    <a:pt x="4197" y="1592"/>
                    <a:pt x="3970" y="1592"/>
                  </a:cubicBezTo>
                  <a:close/>
                  <a:moveTo>
                    <a:pt x="1687" y="2453"/>
                  </a:moveTo>
                  <a:cubicBezTo>
                    <a:pt x="1641" y="2467"/>
                    <a:pt x="1591" y="2480"/>
                    <a:pt x="1542" y="2490"/>
                  </a:cubicBezTo>
                  <a:lnTo>
                    <a:pt x="2063" y="3150"/>
                  </a:lnTo>
                  <a:cubicBezTo>
                    <a:pt x="2109" y="3134"/>
                    <a:pt x="2158" y="3122"/>
                    <a:pt x="2208" y="3112"/>
                  </a:cubicBezTo>
                  <a:lnTo>
                    <a:pt x="1687" y="2453"/>
                  </a:lnTo>
                  <a:close/>
                  <a:moveTo>
                    <a:pt x="2457" y="3113"/>
                  </a:moveTo>
                  <a:cubicBezTo>
                    <a:pt x="2267" y="3113"/>
                    <a:pt x="2078" y="3155"/>
                    <a:pt x="1935" y="3239"/>
                  </a:cubicBezTo>
                  <a:cubicBezTo>
                    <a:pt x="1649" y="3405"/>
                    <a:pt x="1651" y="3674"/>
                    <a:pt x="1939" y="3839"/>
                  </a:cubicBezTo>
                  <a:cubicBezTo>
                    <a:pt x="2083" y="3920"/>
                    <a:pt x="2269" y="3961"/>
                    <a:pt x="2456" y="3961"/>
                  </a:cubicBezTo>
                  <a:cubicBezTo>
                    <a:pt x="2645" y="3961"/>
                    <a:pt x="2835" y="3919"/>
                    <a:pt x="2979" y="3835"/>
                  </a:cubicBezTo>
                  <a:cubicBezTo>
                    <a:pt x="3264" y="3669"/>
                    <a:pt x="3261" y="3401"/>
                    <a:pt x="2973" y="3235"/>
                  </a:cubicBezTo>
                  <a:cubicBezTo>
                    <a:pt x="2830" y="3154"/>
                    <a:pt x="2643" y="3113"/>
                    <a:pt x="2457" y="31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-3903950" y="4391057"/>
              <a:ext cx="422527" cy="236703"/>
            </a:xfrm>
            <a:custGeom>
              <a:avLst/>
              <a:gdLst/>
              <a:ahLst/>
              <a:cxnLst/>
              <a:rect l="l" t="t" r="r" b="b"/>
              <a:pathLst>
                <a:path w="6901" h="3866" extrusionOk="0">
                  <a:moveTo>
                    <a:pt x="1569" y="1"/>
                  </a:moveTo>
                  <a:cubicBezTo>
                    <a:pt x="1295" y="1"/>
                    <a:pt x="1021" y="61"/>
                    <a:pt x="812" y="182"/>
                  </a:cubicBezTo>
                  <a:lnTo>
                    <a:pt x="418" y="410"/>
                  </a:lnTo>
                  <a:cubicBezTo>
                    <a:pt x="0" y="651"/>
                    <a:pt x="0" y="1043"/>
                    <a:pt x="418" y="1284"/>
                  </a:cubicBezTo>
                  <a:lnTo>
                    <a:pt x="1644" y="1992"/>
                  </a:lnTo>
                  <a:cubicBezTo>
                    <a:pt x="1851" y="2112"/>
                    <a:pt x="2124" y="2174"/>
                    <a:pt x="2399" y="2174"/>
                  </a:cubicBezTo>
                  <a:cubicBezTo>
                    <a:pt x="2560" y="2174"/>
                    <a:pt x="2721" y="2153"/>
                    <a:pt x="2872" y="2109"/>
                  </a:cubicBezTo>
                  <a:lnTo>
                    <a:pt x="2336" y="1800"/>
                  </a:lnTo>
                  <a:cubicBezTo>
                    <a:pt x="2244" y="1792"/>
                    <a:pt x="2160" y="1768"/>
                    <a:pt x="2096" y="1731"/>
                  </a:cubicBezTo>
                  <a:lnTo>
                    <a:pt x="870" y="1023"/>
                  </a:lnTo>
                  <a:cubicBezTo>
                    <a:pt x="702" y="926"/>
                    <a:pt x="702" y="768"/>
                    <a:pt x="870" y="671"/>
                  </a:cubicBezTo>
                  <a:lnTo>
                    <a:pt x="1265" y="443"/>
                  </a:lnTo>
                  <a:cubicBezTo>
                    <a:pt x="1349" y="394"/>
                    <a:pt x="1459" y="370"/>
                    <a:pt x="1569" y="370"/>
                  </a:cubicBezTo>
                  <a:cubicBezTo>
                    <a:pt x="1680" y="370"/>
                    <a:pt x="1790" y="394"/>
                    <a:pt x="1874" y="443"/>
                  </a:cubicBezTo>
                  <a:lnTo>
                    <a:pt x="3100" y="1151"/>
                  </a:lnTo>
                  <a:cubicBezTo>
                    <a:pt x="3164" y="1188"/>
                    <a:pt x="3206" y="1237"/>
                    <a:pt x="3220" y="1290"/>
                  </a:cubicBezTo>
                  <a:lnTo>
                    <a:pt x="3757" y="1599"/>
                  </a:lnTo>
                  <a:cubicBezTo>
                    <a:pt x="3958" y="1363"/>
                    <a:pt x="3881" y="1079"/>
                    <a:pt x="3553" y="890"/>
                  </a:cubicBezTo>
                  <a:lnTo>
                    <a:pt x="2327" y="182"/>
                  </a:lnTo>
                  <a:cubicBezTo>
                    <a:pt x="2118" y="61"/>
                    <a:pt x="1844" y="1"/>
                    <a:pt x="1569" y="1"/>
                  </a:cubicBezTo>
                  <a:close/>
                  <a:moveTo>
                    <a:pt x="2306" y="1078"/>
                  </a:moveTo>
                  <a:cubicBezTo>
                    <a:pt x="2235" y="1078"/>
                    <a:pt x="2164" y="1094"/>
                    <a:pt x="2109" y="1125"/>
                  </a:cubicBezTo>
                  <a:lnTo>
                    <a:pt x="2051" y="1159"/>
                  </a:lnTo>
                  <a:cubicBezTo>
                    <a:pt x="1943" y="1222"/>
                    <a:pt x="1943" y="1323"/>
                    <a:pt x="2051" y="1387"/>
                  </a:cubicBezTo>
                  <a:lnTo>
                    <a:pt x="4397" y="2741"/>
                  </a:lnTo>
                  <a:cubicBezTo>
                    <a:pt x="4452" y="2773"/>
                    <a:pt x="4523" y="2788"/>
                    <a:pt x="4595" y="2788"/>
                  </a:cubicBezTo>
                  <a:cubicBezTo>
                    <a:pt x="4666" y="2788"/>
                    <a:pt x="4737" y="2773"/>
                    <a:pt x="4792" y="2741"/>
                  </a:cubicBezTo>
                  <a:lnTo>
                    <a:pt x="4850" y="2707"/>
                  </a:lnTo>
                  <a:cubicBezTo>
                    <a:pt x="4958" y="2644"/>
                    <a:pt x="4958" y="2543"/>
                    <a:pt x="4850" y="2480"/>
                  </a:cubicBezTo>
                  <a:lnTo>
                    <a:pt x="2503" y="1125"/>
                  </a:lnTo>
                  <a:cubicBezTo>
                    <a:pt x="2449" y="1094"/>
                    <a:pt x="2378" y="1078"/>
                    <a:pt x="2306" y="1078"/>
                  </a:cubicBezTo>
                  <a:close/>
                  <a:moveTo>
                    <a:pt x="4503" y="1693"/>
                  </a:moveTo>
                  <a:cubicBezTo>
                    <a:pt x="4342" y="1693"/>
                    <a:pt x="4180" y="1714"/>
                    <a:pt x="4029" y="1757"/>
                  </a:cubicBezTo>
                  <a:lnTo>
                    <a:pt x="4565" y="2067"/>
                  </a:lnTo>
                  <a:cubicBezTo>
                    <a:pt x="4656" y="2075"/>
                    <a:pt x="4741" y="2098"/>
                    <a:pt x="4805" y="2135"/>
                  </a:cubicBezTo>
                  <a:lnTo>
                    <a:pt x="6031" y="2844"/>
                  </a:lnTo>
                  <a:cubicBezTo>
                    <a:pt x="6199" y="2940"/>
                    <a:pt x="6199" y="3098"/>
                    <a:pt x="6031" y="3195"/>
                  </a:cubicBezTo>
                  <a:lnTo>
                    <a:pt x="5636" y="3424"/>
                  </a:lnTo>
                  <a:cubicBezTo>
                    <a:pt x="5552" y="3472"/>
                    <a:pt x="5442" y="3496"/>
                    <a:pt x="5332" y="3496"/>
                  </a:cubicBezTo>
                  <a:cubicBezTo>
                    <a:pt x="5221" y="3496"/>
                    <a:pt x="5111" y="3472"/>
                    <a:pt x="5027" y="3424"/>
                  </a:cubicBezTo>
                  <a:lnTo>
                    <a:pt x="3801" y="2715"/>
                  </a:lnTo>
                  <a:cubicBezTo>
                    <a:pt x="3736" y="2678"/>
                    <a:pt x="3695" y="2630"/>
                    <a:pt x="3681" y="2577"/>
                  </a:cubicBezTo>
                  <a:lnTo>
                    <a:pt x="3145" y="2267"/>
                  </a:lnTo>
                  <a:lnTo>
                    <a:pt x="3145" y="2267"/>
                  </a:lnTo>
                  <a:cubicBezTo>
                    <a:pt x="2943" y="2502"/>
                    <a:pt x="3020" y="2787"/>
                    <a:pt x="3348" y="2977"/>
                  </a:cubicBezTo>
                  <a:lnTo>
                    <a:pt x="4575" y="3685"/>
                  </a:lnTo>
                  <a:cubicBezTo>
                    <a:pt x="4784" y="3805"/>
                    <a:pt x="5058" y="3866"/>
                    <a:pt x="5332" y="3866"/>
                  </a:cubicBezTo>
                  <a:cubicBezTo>
                    <a:pt x="5606" y="3866"/>
                    <a:pt x="5880" y="3805"/>
                    <a:pt x="6089" y="3685"/>
                  </a:cubicBezTo>
                  <a:lnTo>
                    <a:pt x="6484" y="3456"/>
                  </a:lnTo>
                  <a:cubicBezTo>
                    <a:pt x="6901" y="3215"/>
                    <a:pt x="6901" y="2823"/>
                    <a:pt x="6484" y="2582"/>
                  </a:cubicBezTo>
                  <a:lnTo>
                    <a:pt x="5257" y="1874"/>
                  </a:lnTo>
                  <a:cubicBezTo>
                    <a:pt x="5050" y="1755"/>
                    <a:pt x="4778" y="1693"/>
                    <a:pt x="4503" y="16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5" name="Google Shape;2675;p56"/>
            <p:cNvSpPr/>
            <p:nvPr/>
          </p:nvSpPr>
          <p:spPr>
            <a:xfrm>
              <a:off x="-2208465" y="3709332"/>
              <a:ext cx="272582" cy="152639"/>
            </a:xfrm>
            <a:custGeom>
              <a:avLst/>
              <a:gdLst/>
              <a:ahLst/>
              <a:cxnLst/>
              <a:rect l="l" t="t" r="r" b="b"/>
              <a:pathLst>
                <a:path w="4452" h="2493" extrusionOk="0">
                  <a:moveTo>
                    <a:pt x="3441" y="0"/>
                  </a:moveTo>
                  <a:cubicBezTo>
                    <a:pt x="3264" y="0"/>
                    <a:pt x="3086" y="40"/>
                    <a:pt x="2952" y="118"/>
                  </a:cubicBezTo>
                  <a:lnTo>
                    <a:pt x="2160" y="574"/>
                  </a:lnTo>
                  <a:cubicBezTo>
                    <a:pt x="1948" y="696"/>
                    <a:pt x="1899" y="879"/>
                    <a:pt x="2028" y="1031"/>
                  </a:cubicBezTo>
                  <a:lnTo>
                    <a:pt x="2374" y="832"/>
                  </a:lnTo>
                  <a:cubicBezTo>
                    <a:pt x="2383" y="798"/>
                    <a:pt x="2410" y="767"/>
                    <a:pt x="2452" y="743"/>
                  </a:cubicBezTo>
                  <a:lnTo>
                    <a:pt x="3243" y="286"/>
                  </a:lnTo>
                  <a:cubicBezTo>
                    <a:pt x="3297" y="254"/>
                    <a:pt x="3368" y="239"/>
                    <a:pt x="3439" y="239"/>
                  </a:cubicBezTo>
                  <a:cubicBezTo>
                    <a:pt x="3510" y="239"/>
                    <a:pt x="3582" y="254"/>
                    <a:pt x="3636" y="286"/>
                  </a:cubicBezTo>
                  <a:lnTo>
                    <a:pt x="3891" y="433"/>
                  </a:lnTo>
                  <a:cubicBezTo>
                    <a:pt x="3999" y="495"/>
                    <a:pt x="3999" y="598"/>
                    <a:pt x="3891" y="660"/>
                  </a:cubicBezTo>
                  <a:lnTo>
                    <a:pt x="3099" y="1117"/>
                  </a:lnTo>
                  <a:cubicBezTo>
                    <a:pt x="3059" y="1140"/>
                    <a:pt x="3003" y="1156"/>
                    <a:pt x="2945" y="1161"/>
                  </a:cubicBezTo>
                  <a:lnTo>
                    <a:pt x="2599" y="1361"/>
                  </a:lnTo>
                  <a:cubicBezTo>
                    <a:pt x="2696" y="1389"/>
                    <a:pt x="2800" y="1402"/>
                    <a:pt x="2904" y="1402"/>
                  </a:cubicBezTo>
                  <a:cubicBezTo>
                    <a:pt x="3082" y="1402"/>
                    <a:pt x="3258" y="1362"/>
                    <a:pt x="3391" y="1285"/>
                  </a:cubicBezTo>
                  <a:lnTo>
                    <a:pt x="4182" y="829"/>
                  </a:lnTo>
                  <a:cubicBezTo>
                    <a:pt x="4452" y="673"/>
                    <a:pt x="4452" y="420"/>
                    <a:pt x="4182" y="264"/>
                  </a:cubicBezTo>
                  <a:lnTo>
                    <a:pt x="3928" y="117"/>
                  </a:lnTo>
                  <a:cubicBezTo>
                    <a:pt x="3794" y="39"/>
                    <a:pt x="3617" y="0"/>
                    <a:pt x="3441" y="0"/>
                  </a:cubicBezTo>
                  <a:close/>
                  <a:moveTo>
                    <a:pt x="2964" y="695"/>
                  </a:moveTo>
                  <a:cubicBezTo>
                    <a:pt x="2918" y="695"/>
                    <a:pt x="2872" y="705"/>
                    <a:pt x="2837" y="725"/>
                  </a:cubicBezTo>
                  <a:lnTo>
                    <a:pt x="1323" y="1600"/>
                  </a:lnTo>
                  <a:cubicBezTo>
                    <a:pt x="1254" y="1640"/>
                    <a:pt x="1254" y="1706"/>
                    <a:pt x="1323" y="1746"/>
                  </a:cubicBezTo>
                  <a:lnTo>
                    <a:pt x="1362" y="1768"/>
                  </a:lnTo>
                  <a:cubicBezTo>
                    <a:pt x="1397" y="1788"/>
                    <a:pt x="1442" y="1798"/>
                    <a:pt x="1488" y="1798"/>
                  </a:cubicBezTo>
                  <a:cubicBezTo>
                    <a:pt x="1534" y="1798"/>
                    <a:pt x="1580" y="1788"/>
                    <a:pt x="1615" y="1768"/>
                  </a:cubicBezTo>
                  <a:lnTo>
                    <a:pt x="3128" y="894"/>
                  </a:lnTo>
                  <a:cubicBezTo>
                    <a:pt x="3198" y="853"/>
                    <a:pt x="3198" y="788"/>
                    <a:pt x="3128" y="747"/>
                  </a:cubicBezTo>
                  <a:lnTo>
                    <a:pt x="3091" y="725"/>
                  </a:lnTo>
                  <a:cubicBezTo>
                    <a:pt x="3056" y="705"/>
                    <a:pt x="3010" y="695"/>
                    <a:pt x="2964" y="695"/>
                  </a:cubicBezTo>
                  <a:close/>
                  <a:moveTo>
                    <a:pt x="1548" y="1091"/>
                  </a:moveTo>
                  <a:cubicBezTo>
                    <a:pt x="1370" y="1091"/>
                    <a:pt x="1194" y="1131"/>
                    <a:pt x="1061" y="1208"/>
                  </a:cubicBezTo>
                  <a:lnTo>
                    <a:pt x="269" y="1665"/>
                  </a:lnTo>
                  <a:cubicBezTo>
                    <a:pt x="0" y="1821"/>
                    <a:pt x="0" y="2074"/>
                    <a:pt x="269" y="2229"/>
                  </a:cubicBezTo>
                  <a:lnTo>
                    <a:pt x="524" y="2376"/>
                  </a:lnTo>
                  <a:cubicBezTo>
                    <a:pt x="658" y="2453"/>
                    <a:pt x="836" y="2492"/>
                    <a:pt x="1012" y="2492"/>
                  </a:cubicBezTo>
                  <a:cubicBezTo>
                    <a:pt x="1189" y="2492"/>
                    <a:pt x="1366" y="2453"/>
                    <a:pt x="1500" y="2376"/>
                  </a:cubicBezTo>
                  <a:lnTo>
                    <a:pt x="2292" y="1920"/>
                  </a:lnTo>
                  <a:cubicBezTo>
                    <a:pt x="2503" y="1798"/>
                    <a:pt x="2553" y="1615"/>
                    <a:pt x="2424" y="1463"/>
                  </a:cubicBezTo>
                  <a:lnTo>
                    <a:pt x="2424" y="1463"/>
                  </a:lnTo>
                  <a:lnTo>
                    <a:pt x="2077" y="1662"/>
                  </a:lnTo>
                  <a:cubicBezTo>
                    <a:pt x="2069" y="1696"/>
                    <a:pt x="2042" y="1727"/>
                    <a:pt x="2000" y="1751"/>
                  </a:cubicBezTo>
                  <a:lnTo>
                    <a:pt x="1209" y="2208"/>
                  </a:lnTo>
                  <a:cubicBezTo>
                    <a:pt x="1154" y="2240"/>
                    <a:pt x="1084" y="2255"/>
                    <a:pt x="1012" y="2255"/>
                  </a:cubicBezTo>
                  <a:cubicBezTo>
                    <a:pt x="941" y="2255"/>
                    <a:pt x="870" y="2240"/>
                    <a:pt x="816" y="2208"/>
                  </a:cubicBezTo>
                  <a:lnTo>
                    <a:pt x="561" y="2060"/>
                  </a:lnTo>
                  <a:cubicBezTo>
                    <a:pt x="453" y="1999"/>
                    <a:pt x="453" y="1896"/>
                    <a:pt x="561" y="1834"/>
                  </a:cubicBezTo>
                  <a:lnTo>
                    <a:pt x="1353" y="1377"/>
                  </a:lnTo>
                  <a:cubicBezTo>
                    <a:pt x="1394" y="1353"/>
                    <a:pt x="1448" y="1338"/>
                    <a:pt x="1507" y="1333"/>
                  </a:cubicBezTo>
                  <a:lnTo>
                    <a:pt x="1853" y="1133"/>
                  </a:lnTo>
                  <a:cubicBezTo>
                    <a:pt x="1756" y="1105"/>
                    <a:pt x="1651" y="1091"/>
                    <a:pt x="1548" y="10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6" name="Google Shape;2676;p56"/>
            <p:cNvSpPr/>
            <p:nvPr/>
          </p:nvSpPr>
          <p:spPr>
            <a:xfrm>
              <a:off x="-2880708" y="4238916"/>
              <a:ext cx="321135" cy="179823"/>
            </a:xfrm>
            <a:custGeom>
              <a:avLst/>
              <a:gdLst/>
              <a:ahLst/>
              <a:cxnLst/>
              <a:rect l="l" t="t" r="r" b="b"/>
              <a:pathLst>
                <a:path w="5245" h="2937" extrusionOk="0">
                  <a:moveTo>
                    <a:pt x="4052" y="1"/>
                  </a:moveTo>
                  <a:cubicBezTo>
                    <a:pt x="3843" y="1"/>
                    <a:pt x="3635" y="46"/>
                    <a:pt x="3476" y="138"/>
                  </a:cubicBezTo>
                  <a:lnTo>
                    <a:pt x="2545" y="676"/>
                  </a:lnTo>
                  <a:cubicBezTo>
                    <a:pt x="2295" y="820"/>
                    <a:pt x="2236" y="1035"/>
                    <a:pt x="2390" y="1215"/>
                  </a:cubicBezTo>
                  <a:lnTo>
                    <a:pt x="2797" y="980"/>
                  </a:lnTo>
                  <a:cubicBezTo>
                    <a:pt x="2807" y="939"/>
                    <a:pt x="2839" y="902"/>
                    <a:pt x="2888" y="874"/>
                  </a:cubicBezTo>
                  <a:lnTo>
                    <a:pt x="3820" y="336"/>
                  </a:lnTo>
                  <a:cubicBezTo>
                    <a:pt x="3884" y="299"/>
                    <a:pt x="3968" y="281"/>
                    <a:pt x="4052" y="281"/>
                  </a:cubicBezTo>
                  <a:cubicBezTo>
                    <a:pt x="4136" y="281"/>
                    <a:pt x="4219" y="299"/>
                    <a:pt x="4284" y="336"/>
                  </a:cubicBezTo>
                  <a:lnTo>
                    <a:pt x="4583" y="509"/>
                  </a:lnTo>
                  <a:cubicBezTo>
                    <a:pt x="4710" y="583"/>
                    <a:pt x="4710" y="703"/>
                    <a:pt x="4583" y="777"/>
                  </a:cubicBezTo>
                  <a:lnTo>
                    <a:pt x="3651" y="1315"/>
                  </a:lnTo>
                  <a:cubicBezTo>
                    <a:pt x="3602" y="1344"/>
                    <a:pt x="3539" y="1362"/>
                    <a:pt x="3469" y="1367"/>
                  </a:cubicBezTo>
                  <a:lnTo>
                    <a:pt x="3062" y="1603"/>
                  </a:lnTo>
                  <a:cubicBezTo>
                    <a:pt x="3176" y="1635"/>
                    <a:pt x="3299" y="1651"/>
                    <a:pt x="3421" y="1651"/>
                  </a:cubicBezTo>
                  <a:cubicBezTo>
                    <a:pt x="3631" y="1651"/>
                    <a:pt x="3838" y="1604"/>
                    <a:pt x="3995" y="1514"/>
                  </a:cubicBezTo>
                  <a:lnTo>
                    <a:pt x="4927" y="975"/>
                  </a:lnTo>
                  <a:cubicBezTo>
                    <a:pt x="5244" y="792"/>
                    <a:pt x="5244" y="494"/>
                    <a:pt x="4927" y="311"/>
                  </a:cubicBezTo>
                  <a:lnTo>
                    <a:pt x="4627" y="138"/>
                  </a:lnTo>
                  <a:cubicBezTo>
                    <a:pt x="4468" y="46"/>
                    <a:pt x="4260" y="1"/>
                    <a:pt x="4052" y="1"/>
                  </a:cubicBezTo>
                  <a:close/>
                  <a:moveTo>
                    <a:pt x="3491" y="819"/>
                  </a:moveTo>
                  <a:cubicBezTo>
                    <a:pt x="3437" y="819"/>
                    <a:pt x="3383" y="831"/>
                    <a:pt x="3342" y="855"/>
                  </a:cubicBezTo>
                  <a:lnTo>
                    <a:pt x="1559" y="1884"/>
                  </a:lnTo>
                  <a:cubicBezTo>
                    <a:pt x="1476" y="1931"/>
                    <a:pt x="1476" y="2009"/>
                    <a:pt x="1559" y="2056"/>
                  </a:cubicBezTo>
                  <a:lnTo>
                    <a:pt x="1604" y="2082"/>
                  </a:lnTo>
                  <a:cubicBezTo>
                    <a:pt x="1645" y="2106"/>
                    <a:pt x="1699" y="2119"/>
                    <a:pt x="1753" y="2119"/>
                  </a:cubicBezTo>
                  <a:cubicBezTo>
                    <a:pt x="1807" y="2119"/>
                    <a:pt x="1861" y="2106"/>
                    <a:pt x="1902" y="2082"/>
                  </a:cubicBezTo>
                  <a:lnTo>
                    <a:pt x="3686" y="1053"/>
                  </a:lnTo>
                  <a:cubicBezTo>
                    <a:pt x="3768" y="1006"/>
                    <a:pt x="3768" y="928"/>
                    <a:pt x="3686" y="881"/>
                  </a:cubicBezTo>
                  <a:lnTo>
                    <a:pt x="3641" y="855"/>
                  </a:lnTo>
                  <a:cubicBezTo>
                    <a:pt x="3600" y="831"/>
                    <a:pt x="3545" y="819"/>
                    <a:pt x="3491" y="819"/>
                  </a:cubicBezTo>
                  <a:close/>
                  <a:moveTo>
                    <a:pt x="1823" y="1286"/>
                  </a:moveTo>
                  <a:cubicBezTo>
                    <a:pt x="1614" y="1286"/>
                    <a:pt x="1407" y="1333"/>
                    <a:pt x="1250" y="1423"/>
                  </a:cubicBezTo>
                  <a:lnTo>
                    <a:pt x="318" y="1962"/>
                  </a:lnTo>
                  <a:cubicBezTo>
                    <a:pt x="0" y="2145"/>
                    <a:pt x="0" y="2443"/>
                    <a:pt x="318" y="2626"/>
                  </a:cubicBezTo>
                  <a:lnTo>
                    <a:pt x="618" y="2800"/>
                  </a:lnTo>
                  <a:cubicBezTo>
                    <a:pt x="777" y="2891"/>
                    <a:pt x="985" y="2936"/>
                    <a:pt x="1193" y="2936"/>
                  </a:cubicBezTo>
                  <a:cubicBezTo>
                    <a:pt x="1401" y="2936"/>
                    <a:pt x="1609" y="2891"/>
                    <a:pt x="1768" y="2800"/>
                  </a:cubicBezTo>
                  <a:lnTo>
                    <a:pt x="2700" y="2261"/>
                  </a:lnTo>
                  <a:cubicBezTo>
                    <a:pt x="2949" y="2117"/>
                    <a:pt x="3008" y="1902"/>
                    <a:pt x="2855" y="1722"/>
                  </a:cubicBezTo>
                  <a:lnTo>
                    <a:pt x="2855" y="1722"/>
                  </a:lnTo>
                  <a:lnTo>
                    <a:pt x="2447" y="1957"/>
                  </a:lnTo>
                  <a:cubicBezTo>
                    <a:pt x="2437" y="1998"/>
                    <a:pt x="2405" y="2035"/>
                    <a:pt x="2356" y="2062"/>
                  </a:cubicBezTo>
                  <a:lnTo>
                    <a:pt x="1425" y="2600"/>
                  </a:lnTo>
                  <a:cubicBezTo>
                    <a:pt x="1360" y="2637"/>
                    <a:pt x="1276" y="2656"/>
                    <a:pt x="1193" y="2656"/>
                  </a:cubicBezTo>
                  <a:cubicBezTo>
                    <a:pt x="1109" y="2656"/>
                    <a:pt x="1025" y="2637"/>
                    <a:pt x="962" y="2600"/>
                  </a:cubicBezTo>
                  <a:lnTo>
                    <a:pt x="661" y="2427"/>
                  </a:lnTo>
                  <a:cubicBezTo>
                    <a:pt x="534" y="2354"/>
                    <a:pt x="534" y="2233"/>
                    <a:pt x="661" y="2160"/>
                  </a:cubicBezTo>
                  <a:lnTo>
                    <a:pt x="1593" y="1622"/>
                  </a:lnTo>
                  <a:cubicBezTo>
                    <a:pt x="1642" y="1594"/>
                    <a:pt x="1706" y="1576"/>
                    <a:pt x="1775" y="1570"/>
                  </a:cubicBezTo>
                  <a:lnTo>
                    <a:pt x="2182" y="1335"/>
                  </a:lnTo>
                  <a:cubicBezTo>
                    <a:pt x="2068" y="1302"/>
                    <a:pt x="1945" y="1286"/>
                    <a:pt x="1823" y="12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-4501928" y="3898146"/>
              <a:ext cx="114249" cy="65696"/>
            </a:xfrm>
            <a:custGeom>
              <a:avLst/>
              <a:gdLst/>
              <a:ahLst/>
              <a:cxnLst/>
              <a:rect l="l" t="t" r="r" b="b"/>
              <a:pathLst>
                <a:path w="1866" h="1073" extrusionOk="0">
                  <a:moveTo>
                    <a:pt x="780" y="155"/>
                  </a:moveTo>
                  <a:cubicBezTo>
                    <a:pt x="852" y="155"/>
                    <a:pt x="923" y="177"/>
                    <a:pt x="995" y="219"/>
                  </a:cubicBezTo>
                  <a:lnTo>
                    <a:pt x="1485" y="501"/>
                  </a:lnTo>
                  <a:cubicBezTo>
                    <a:pt x="1561" y="544"/>
                    <a:pt x="1597" y="588"/>
                    <a:pt x="1593" y="632"/>
                  </a:cubicBezTo>
                  <a:cubicBezTo>
                    <a:pt x="1591" y="675"/>
                    <a:pt x="1554" y="717"/>
                    <a:pt x="1482" y="758"/>
                  </a:cubicBezTo>
                  <a:lnTo>
                    <a:pt x="1259" y="887"/>
                  </a:lnTo>
                  <a:lnTo>
                    <a:pt x="326" y="349"/>
                  </a:lnTo>
                  <a:lnTo>
                    <a:pt x="549" y="220"/>
                  </a:lnTo>
                  <a:cubicBezTo>
                    <a:pt x="620" y="179"/>
                    <a:pt x="695" y="157"/>
                    <a:pt x="769" y="155"/>
                  </a:cubicBezTo>
                  <a:cubicBezTo>
                    <a:pt x="773" y="155"/>
                    <a:pt x="776" y="155"/>
                    <a:pt x="780" y="155"/>
                  </a:cubicBezTo>
                  <a:close/>
                  <a:moveTo>
                    <a:pt x="822" y="1"/>
                  </a:moveTo>
                  <a:cubicBezTo>
                    <a:pt x="807" y="1"/>
                    <a:pt x="792" y="1"/>
                    <a:pt x="777" y="2"/>
                  </a:cubicBezTo>
                  <a:cubicBezTo>
                    <a:pt x="708" y="7"/>
                    <a:pt x="642" y="20"/>
                    <a:pt x="576" y="42"/>
                  </a:cubicBezTo>
                  <a:cubicBezTo>
                    <a:pt x="511" y="64"/>
                    <a:pt x="448" y="92"/>
                    <a:pt x="387" y="127"/>
                  </a:cubicBezTo>
                  <a:lnTo>
                    <a:pt x="54" y="320"/>
                  </a:lnTo>
                  <a:cubicBezTo>
                    <a:pt x="27" y="334"/>
                    <a:pt x="11" y="351"/>
                    <a:pt x="7" y="367"/>
                  </a:cubicBezTo>
                  <a:cubicBezTo>
                    <a:pt x="1" y="383"/>
                    <a:pt x="7" y="395"/>
                    <a:pt x="23" y="404"/>
                  </a:cubicBezTo>
                  <a:lnTo>
                    <a:pt x="1162" y="1062"/>
                  </a:lnTo>
                  <a:cubicBezTo>
                    <a:pt x="1175" y="1069"/>
                    <a:pt x="1191" y="1073"/>
                    <a:pt x="1212" y="1073"/>
                  </a:cubicBezTo>
                  <a:cubicBezTo>
                    <a:pt x="1217" y="1073"/>
                    <a:pt x="1222" y="1073"/>
                    <a:pt x="1227" y="1072"/>
                  </a:cubicBezTo>
                  <a:cubicBezTo>
                    <a:pt x="1255" y="1069"/>
                    <a:pt x="1282" y="1060"/>
                    <a:pt x="1309" y="1045"/>
                  </a:cubicBezTo>
                  <a:lnTo>
                    <a:pt x="1643" y="851"/>
                  </a:lnTo>
                  <a:cubicBezTo>
                    <a:pt x="1704" y="816"/>
                    <a:pt x="1753" y="780"/>
                    <a:pt x="1790" y="742"/>
                  </a:cubicBezTo>
                  <a:cubicBezTo>
                    <a:pt x="1829" y="705"/>
                    <a:pt x="1851" y="667"/>
                    <a:pt x="1858" y="627"/>
                  </a:cubicBezTo>
                  <a:cubicBezTo>
                    <a:pt x="1866" y="588"/>
                    <a:pt x="1857" y="547"/>
                    <a:pt x="1830" y="507"/>
                  </a:cubicBezTo>
                  <a:cubicBezTo>
                    <a:pt x="1803" y="466"/>
                    <a:pt x="1754" y="426"/>
                    <a:pt x="1684" y="385"/>
                  </a:cubicBezTo>
                  <a:lnTo>
                    <a:pt x="1196" y="103"/>
                  </a:lnTo>
                  <a:cubicBezTo>
                    <a:pt x="1126" y="62"/>
                    <a:pt x="1055" y="35"/>
                    <a:pt x="984" y="19"/>
                  </a:cubicBezTo>
                  <a:cubicBezTo>
                    <a:pt x="930" y="7"/>
                    <a:pt x="875" y="1"/>
                    <a:pt x="8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8" name="Google Shape;2678;p56"/>
            <p:cNvSpPr/>
            <p:nvPr/>
          </p:nvSpPr>
          <p:spPr>
            <a:xfrm>
              <a:off x="-4427663" y="3850085"/>
              <a:ext cx="123250" cy="70901"/>
            </a:xfrm>
            <a:custGeom>
              <a:avLst/>
              <a:gdLst/>
              <a:ahLst/>
              <a:cxnLst/>
              <a:rect l="l" t="t" r="r" b="b"/>
              <a:pathLst>
                <a:path w="2013" h="1158" extrusionOk="0">
                  <a:moveTo>
                    <a:pt x="784" y="0"/>
                  </a:moveTo>
                  <a:cubicBezTo>
                    <a:pt x="763" y="0"/>
                    <a:pt x="744" y="5"/>
                    <a:pt x="726" y="16"/>
                  </a:cubicBezTo>
                  <a:lnTo>
                    <a:pt x="54" y="404"/>
                  </a:lnTo>
                  <a:cubicBezTo>
                    <a:pt x="32" y="416"/>
                    <a:pt x="18" y="430"/>
                    <a:pt x="9" y="447"/>
                  </a:cubicBezTo>
                  <a:cubicBezTo>
                    <a:pt x="1" y="464"/>
                    <a:pt x="5" y="479"/>
                    <a:pt x="25" y="490"/>
                  </a:cubicBezTo>
                  <a:lnTo>
                    <a:pt x="1161" y="1145"/>
                  </a:lnTo>
                  <a:cubicBezTo>
                    <a:pt x="1174" y="1153"/>
                    <a:pt x="1189" y="1157"/>
                    <a:pt x="1207" y="1157"/>
                  </a:cubicBezTo>
                  <a:cubicBezTo>
                    <a:pt x="1216" y="1157"/>
                    <a:pt x="1224" y="1156"/>
                    <a:pt x="1234" y="1154"/>
                  </a:cubicBezTo>
                  <a:cubicBezTo>
                    <a:pt x="1263" y="1150"/>
                    <a:pt x="1288" y="1141"/>
                    <a:pt x="1309" y="1129"/>
                  </a:cubicBezTo>
                  <a:lnTo>
                    <a:pt x="1981" y="741"/>
                  </a:lnTo>
                  <a:cubicBezTo>
                    <a:pt x="2004" y="728"/>
                    <a:pt x="2013" y="713"/>
                    <a:pt x="2006" y="697"/>
                  </a:cubicBezTo>
                  <a:cubicBezTo>
                    <a:pt x="2001" y="681"/>
                    <a:pt x="1988" y="668"/>
                    <a:pt x="1968" y="657"/>
                  </a:cubicBezTo>
                  <a:cubicBezTo>
                    <a:pt x="1945" y="643"/>
                    <a:pt x="1921" y="635"/>
                    <a:pt x="1892" y="633"/>
                  </a:cubicBezTo>
                  <a:cubicBezTo>
                    <a:pt x="1888" y="633"/>
                    <a:pt x="1884" y="632"/>
                    <a:pt x="1879" y="632"/>
                  </a:cubicBezTo>
                  <a:cubicBezTo>
                    <a:pt x="1858" y="632"/>
                    <a:pt x="1838" y="637"/>
                    <a:pt x="1820" y="648"/>
                  </a:cubicBezTo>
                  <a:lnTo>
                    <a:pt x="1260" y="971"/>
                  </a:lnTo>
                  <a:lnTo>
                    <a:pt x="864" y="743"/>
                  </a:lnTo>
                  <a:lnTo>
                    <a:pt x="1155" y="576"/>
                  </a:lnTo>
                  <a:cubicBezTo>
                    <a:pt x="1177" y="562"/>
                    <a:pt x="1186" y="549"/>
                    <a:pt x="1182" y="533"/>
                  </a:cubicBezTo>
                  <a:cubicBezTo>
                    <a:pt x="1177" y="518"/>
                    <a:pt x="1167" y="506"/>
                    <a:pt x="1150" y="497"/>
                  </a:cubicBezTo>
                  <a:cubicBezTo>
                    <a:pt x="1131" y="486"/>
                    <a:pt x="1109" y="479"/>
                    <a:pt x="1083" y="477"/>
                  </a:cubicBezTo>
                  <a:cubicBezTo>
                    <a:pt x="1079" y="476"/>
                    <a:pt x="1075" y="476"/>
                    <a:pt x="1071" y="476"/>
                  </a:cubicBezTo>
                  <a:cubicBezTo>
                    <a:pt x="1049" y="476"/>
                    <a:pt x="1029" y="482"/>
                    <a:pt x="1011" y="492"/>
                  </a:cubicBezTo>
                  <a:lnTo>
                    <a:pt x="720" y="660"/>
                  </a:lnTo>
                  <a:lnTo>
                    <a:pt x="326" y="433"/>
                  </a:lnTo>
                  <a:lnTo>
                    <a:pt x="887" y="109"/>
                  </a:lnTo>
                  <a:cubicBezTo>
                    <a:pt x="908" y="97"/>
                    <a:pt x="917" y="82"/>
                    <a:pt x="913" y="67"/>
                  </a:cubicBezTo>
                  <a:cubicBezTo>
                    <a:pt x="907" y="51"/>
                    <a:pt x="894" y="36"/>
                    <a:pt x="871" y="23"/>
                  </a:cubicBezTo>
                  <a:cubicBezTo>
                    <a:pt x="852" y="13"/>
                    <a:pt x="828" y="5"/>
                    <a:pt x="801" y="1"/>
                  </a:cubicBezTo>
                  <a:cubicBezTo>
                    <a:pt x="795" y="1"/>
                    <a:pt x="790" y="0"/>
                    <a:pt x="7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79" name="Google Shape;2679;p56"/>
            <p:cNvSpPr/>
            <p:nvPr/>
          </p:nvSpPr>
          <p:spPr>
            <a:xfrm>
              <a:off x="-3103075" y="3164992"/>
              <a:ext cx="85412" cy="49165"/>
            </a:xfrm>
            <a:custGeom>
              <a:avLst/>
              <a:gdLst/>
              <a:ahLst/>
              <a:cxnLst/>
              <a:rect l="l" t="t" r="r" b="b"/>
              <a:pathLst>
                <a:path w="1395" h="803" extrusionOk="0">
                  <a:moveTo>
                    <a:pt x="563" y="0"/>
                  </a:moveTo>
                  <a:cubicBezTo>
                    <a:pt x="543" y="0"/>
                    <a:pt x="523" y="1"/>
                    <a:pt x="503" y="3"/>
                  </a:cubicBezTo>
                  <a:cubicBezTo>
                    <a:pt x="450" y="7"/>
                    <a:pt x="395" y="19"/>
                    <a:pt x="340" y="37"/>
                  </a:cubicBezTo>
                  <a:cubicBezTo>
                    <a:pt x="283" y="54"/>
                    <a:pt x="229" y="78"/>
                    <a:pt x="177" y="108"/>
                  </a:cubicBezTo>
                  <a:cubicBezTo>
                    <a:pt x="131" y="135"/>
                    <a:pt x="93" y="163"/>
                    <a:pt x="63" y="193"/>
                  </a:cubicBezTo>
                  <a:cubicBezTo>
                    <a:pt x="33" y="224"/>
                    <a:pt x="14" y="255"/>
                    <a:pt x="7" y="288"/>
                  </a:cubicBezTo>
                  <a:cubicBezTo>
                    <a:pt x="1" y="319"/>
                    <a:pt x="8" y="353"/>
                    <a:pt x="30" y="386"/>
                  </a:cubicBezTo>
                  <a:cubicBezTo>
                    <a:pt x="52" y="419"/>
                    <a:pt x="92" y="452"/>
                    <a:pt x="148" y="485"/>
                  </a:cubicBezTo>
                  <a:lnTo>
                    <a:pt x="556" y="720"/>
                  </a:lnTo>
                  <a:cubicBezTo>
                    <a:pt x="612" y="753"/>
                    <a:pt x="669" y="775"/>
                    <a:pt x="727" y="788"/>
                  </a:cubicBezTo>
                  <a:cubicBezTo>
                    <a:pt x="772" y="797"/>
                    <a:pt x="816" y="802"/>
                    <a:pt x="860" y="802"/>
                  </a:cubicBezTo>
                  <a:cubicBezTo>
                    <a:pt x="872" y="802"/>
                    <a:pt x="884" y="802"/>
                    <a:pt x="896" y="801"/>
                  </a:cubicBezTo>
                  <a:cubicBezTo>
                    <a:pt x="952" y="798"/>
                    <a:pt x="1006" y="788"/>
                    <a:pt x="1058" y="770"/>
                  </a:cubicBezTo>
                  <a:cubicBezTo>
                    <a:pt x="1111" y="753"/>
                    <a:pt x="1160" y="730"/>
                    <a:pt x="1207" y="703"/>
                  </a:cubicBezTo>
                  <a:cubicBezTo>
                    <a:pt x="1260" y="673"/>
                    <a:pt x="1300" y="642"/>
                    <a:pt x="1330" y="610"/>
                  </a:cubicBezTo>
                  <a:cubicBezTo>
                    <a:pt x="1361" y="578"/>
                    <a:pt x="1380" y="547"/>
                    <a:pt x="1388" y="515"/>
                  </a:cubicBezTo>
                  <a:cubicBezTo>
                    <a:pt x="1395" y="484"/>
                    <a:pt x="1391" y="454"/>
                    <a:pt x="1376" y="426"/>
                  </a:cubicBezTo>
                  <a:cubicBezTo>
                    <a:pt x="1361" y="398"/>
                    <a:pt x="1334" y="372"/>
                    <a:pt x="1296" y="351"/>
                  </a:cubicBezTo>
                  <a:cubicBezTo>
                    <a:pt x="1267" y="334"/>
                    <a:pt x="1242" y="326"/>
                    <a:pt x="1219" y="326"/>
                  </a:cubicBezTo>
                  <a:cubicBezTo>
                    <a:pt x="1217" y="326"/>
                    <a:pt x="1216" y="326"/>
                    <a:pt x="1214" y="326"/>
                  </a:cubicBezTo>
                  <a:cubicBezTo>
                    <a:pt x="1191" y="328"/>
                    <a:pt x="1165" y="337"/>
                    <a:pt x="1136" y="354"/>
                  </a:cubicBezTo>
                  <a:cubicBezTo>
                    <a:pt x="1113" y="367"/>
                    <a:pt x="1098" y="380"/>
                    <a:pt x="1091" y="392"/>
                  </a:cubicBezTo>
                  <a:cubicBezTo>
                    <a:pt x="1084" y="405"/>
                    <a:pt x="1088" y="416"/>
                    <a:pt x="1105" y="428"/>
                  </a:cubicBezTo>
                  <a:cubicBezTo>
                    <a:pt x="1119" y="439"/>
                    <a:pt x="1133" y="450"/>
                    <a:pt x="1148" y="462"/>
                  </a:cubicBezTo>
                  <a:cubicBezTo>
                    <a:pt x="1162" y="476"/>
                    <a:pt x="1172" y="489"/>
                    <a:pt x="1175" y="505"/>
                  </a:cubicBezTo>
                  <a:cubicBezTo>
                    <a:pt x="1180" y="522"/>
                    <a:pt x="1175" y="539"/>
                    <a:pt x="1163" y="559"/>
                  </a:cubicBezTo>
                  <a:cubicBezTo>
                    <a:pt x="1150" y="578"/>
                    <a:pt x="1126" y="600"/>
                    <a:pt x="1086" y="622"/>
                  </a:cubicBezTo>
                  <a:cubicBezTo>
                    <a:pt x="1025" y="657"/>
                    <a:pt x="963" y="675"/>
                    <a:pt x="903" y="677"/>
                  </a:cubicBezTo>
                  <a:cubicBezTo>
                    <a:pt x="901" y="677"/>
                    <a:pt x="899" y="677"/>
                    <a:pt x="897" y="677"/>
                  </a:cubicBezTo>
                  <a:cubicBezTo>
                    <a:pt x="838" y="677"/>
                    <a:pt x="778" y="660"/>
                    <a:pt x="718" y="626"/>
                  </a:cubicBezTo>
                  <a:lnTo>
                    <a:pt x="311" y="391"/>
                  </a:lnTo>
                  <a:cubicBezTo>
                    <a:pt x="249" y="355"/>
                    <a:pt x="220" y="320"/>
                    <a:pt x="222" y="284"/>
                  </a:cubicBezTo>
                  <a:cubicBezTo>
                    <a:pt x="225" y="249"/>
                    <a:pt x="256" y="215"/>
                    <a:pt x="316" y="181"/>
                  </a:cubicBezTo>
                  <a:cubicBezTo>
                    <a:pt x="355" y="157"/>
                    <a:pt x="392" y="142"/>
                    <a:pt x="426" y="136"/>
                  </a:cubicBezTo>
                  <a:cubicBezTo>
                    <a:pt x="454" y="130"/>
                    <a:pt x="479" y="127"/>
                    <a:pt x="502" y="127"/>
                  </a:cubicBezTo>
                  <a:cubicBezTo>
                    <a:pt x="508" y="127"/>
                    <a:pt x="514" y="127"/>
                    <a:pt x="520" y="128"/>
                  </a:cubicBezTo>
                  <a:cubicBezTo>
                    <a:pt x="547" y="130"/>
                    <a:pt x="571" y="135"/>
                    <a:pt x="593" y="142"/>
                  </a:cubicBezTo>
                  <a:cubicBezTo>
                    <a:pt x="614" y="149"/>
                    <a:pt x="631" y="157"/>
                    <a:pt x="645" y="163"/>
                  </a:cubicBezTo>
                  <a:cubicBezTo>
                    <a:pt x="657" y="169"/>
                    <a:pt x="671" y="173"/>
                    <a:pt x="686" y="173"/>
                  </a:cubicBezTo>
                  <a:cubicBezTo>
                    <a:pt x="692" y="173"/>
                    <a:pt x="698" y="172"/>
                    <a:pt x="704" y="171"/>
                  </a:cubicBezTo>
                  <a:cubicBezTo>
                    <a:pt x="727" y="167"/>
                    <a:pt x="751" y="158"/>
                    <a:pt x="775" y="144"/>
                  </a:cubicBezTo>
                  <a:cubicBezTo>
                    <a:pt x="802" y="128"/>
                    <a:pt x="818" y="113"/>
                    <a:pt x="821" y="100"/>
                  </a:cubicBezTo>
                  <a:cubicBezTo>
                    <a:pt x="825" y="86"/>
                    <a:pt x="811" y="70"/>
                    <a:pt x="780" y="52"/>
                  </a:cubicBezTo>
                  <a:cubicBezTo>
                    <a:pt x="743" y="31"/>
                    <a:pt x="700" y="16"/>
                    <a:pt x="653" y="7"/>
                  </a:cubicBezTo>
                  <a:cubicBezTo>
                    <a:pt x="623" y="2"/>
                    <a:pt x="594" y="0"/>
                    <a:pt x="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-3045646" y="3132054"/>
              <a:ext cx="85350" cy="48982"/>
            </a:xfrm>
            <a:custGeom>
              <a:avLst/>
              <a:gdLst/>
              <a:ahLst/>
              <a:cxnLst/>
              <a:rect l="l" t="t" r="r" b="b"/>
              <a:pathLst>
                <a:path w="1394" h="800" extrusionOk="0">
                  <a:moveTo>
                    <a:pt x="502" y="126"/>
                  </a:moveTo>
                  <a:cubicBezTo>
                    <a:pt x="561" y="126"/>
                    <a:pt x="618" y="143"/>
                    <a:pt x="676" y="177"/>
                  </a:cubicBezTo>
                  <a:lnTo>
                    <a:pt x="1083" y="411"/>
                  </a:lnTo>
                  <a:cubicBezTo>
                    <a:pt x="1145" y="447"/>
                    <a:pt x="1174" y="482"/>
                    <a:pt x="1172" y="518"/>
                  </a:cubicBezTo>
                  <a:cubicBezTo>
                    <a:pt x="1168" y="554"/>
                    <a:pt x="1138" y="588"/>
                    <a:pt x="1080" y="621"/>
                  </a:cubicBezTo>
                  <a:cubicBezTo>
                    <a:pt x="1022" y="655"/>
                    <a:pt x="963" y="673"/>
                    <a:pt x="903" y="674"/>
                  </a:cubicBezTo>
                  <a:cubicBezTo>
                    <a:pt x="901" y="674"/>
                    <a:pt x="899" y="674"/>
                    <a:pt x="897" y="674"/>
                  </a:cubicBezTo>
                  <a:cubicBezTo>
                    <a:pt x="838" y="674"/>
                    <a:pt x="779" y="656"/>
                    <a:pt x="719" y="622"/>
                  </a:cubicBezTo>
                  <a:lnTo>
                    <a:pt x="313" y="387"/>
                  </a:lnTo>
                  <a:cubicBezTo>
                    <a:pt x="251" y="352"/>
                    <a:pt x="221" y="316"/>
                    <a:pt x="222" y="281"/>
                  </a:cubicBezTo>
                  <a:cubicBezTo>
                    <a:pt x="225" y="246"/>
                    <a:pt x="255" y="212"/>
                    <a:pt x="314" y="178"/>
                  </a:cubicBezTo>
                  <a:cubicBezTo>
                    <a:pt x="370" y="146"/>
                    <a:pt x="430" y="128"/>
                    <a:pt x="492" y="126"/>
                  </a:cubicBezTo>
                  <a:cubicBezTo>
                    <a:pt x="495" y="126"/>
                    <a:pt x="499" y="126"/>
                    <a:pt x="502" y="126"/>
                  </a:cubicBezTo>
                  <a:close/>
                  <a:moveTo>
                    <a:pt x="533" y="0"/>
                  </a:moveTo>
                  <a:cubicBezTo>
                    <a:pt x="521" y="0"/>
                    <a:pt x="509" y="1"/>
                    <a:pt x="497" y="1"/>
                  </a:cubicBezTo>
                  <a:cubicBezTo>
                    <a:pt x="441" y="6"/>
                    <a:pt x="387" y="16"/>
                    <a:pt x="334" y="34"/>
                  </a:cubicBezTo>
                  <a:cubicBezTo>
                    <a:pt x="280" y="52"/>
                    <a:pt x="229" y="75"/>
                    <a:pt x="182" y="103"/>
                  </a:cubicBezTo>
                  <a:cubicBezTo>
                    <a:pt x="132" y="131"/>
                    <a:pt x="93" y="160"/>
                    <a:pt x="61" y="191"/>
                  </a:cubicBezTo>
                  <a:cubicBezTo>
                    <a:pt x="31" y="222"/>
                    <a:pt x="12" y="254"/>
                    <a:pt x="6" y="285"/>
                  </a:cubicBezTo>
                  <a:cubicBezTo>
                    <a:pt x="1" y="317"/>
                    <a:pt x="8" y="349"/>
                    <a:pt x="31" y="382"/>
                  </a:cubicBezTo>
                  <a:cubicBezTo>
                    <a:pt x="52" y="416"/>
                    <a:pt x="92" y="448"/>
                    <a:pt x="149" y="481"/>
                  </a:cubicBezTo>
                  <a:lnTo>
                    <a:pt x="556" y="716"/>
                  </a:lnTo>
                  <a:cubicBezTo>
                    <a:pt x="613" y="749"/>
                    <a:pt x="669" y="772"/>
                    <a:pt x="727" y="784"/>
                  </a:cubicBezTo>
                  <a:cubicBezTo>
                    <a:pt x="772" y="795"/>
                    <a:pt x="817" y="800"/>
                    <a:pt x="861" y="800"/>
                  </a:cubicBezTo>
                  <a:cubicBezTo>
                    <a:pt x="872" y="800"/>
                    <a:pt x="884" y="799"/>
                    <a:pt x="896" y="799"/>
                  </a:cubicBezTo>
                  <a:cubicBezTo>
                    <a:pt x="951" y="795"/>
                    <a:pt x="1005" y="784"/>
                    <a:pt x="1059" y="766"/>
                  </a:cubicBezTo>
                  <a:cubicBezTo>
                    <a:pt x="1112" y="749"/>
                    <a:pt x="1163" y="726"/>
                    <a:pt x="1212" y="697"/>
                  </a:cubicBezTo>
                  <a:cubicBezTo>
                    <a:pt x="1261" y="669"/>
                    <a:pt x="1300" y="640"/>
                    <a:pt x="1330" y="610"/>
                  </a:cubicBezTo>
                  <a:cubicBezTo>
                    <a:pt x="1361" y="579"/>
                    <a:pt x="1380" y="548"/>
                    <a:pt x="1387" y="515"/>
                  </a:cubicBezTo>
                  <a:cubicBezTo>
                    <a:pt x="1394" y="482"/>
                    <a:pt x="1386" y="450"/>
                    <a:pt x="1364" y="417"/>
                  </a:cubicBezTo>
                  <a:cubicBezTo>
                    <a:pt x="1342" y="383"/>
                    <a:pt x="1302" y="351"/>
                    <a:pt x="1246" y="318"/>
                  </a:cubicBezTo>
                  <a:lnTo>
                    <a:pt x="840" y="83"/>
                  </a:lnTo>
                  <a:cubicBezTo>
                    <a:pt x="782" y="50"/>
                    <a:pt x="725" y="27"/>
                    <a:pt x="667" y="15"/>
                  </a:cubicBezTo>
                  <a:cubicBezTo>
                    <a:pt x="622" y="5"/>
                    <a:pt x="578" y="0"/>
                    <a:pt x="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-2993300" y="3097095"/>
              <a:ext cx="93004" cy="53451"/>
            </a:xfrm>
            <a:custGeom>
              <a:avLst/>
              <a:gdLst/>
              <a:ahLst/>
              <a:cxnLst/>
              <a:rect l="l" t="t" r="r" b="b"/>
              <a:pathLst>
                <a:path w="1519" h="873" extrusionOk="0">
                  <a:moveTo>
                    <a:pt x="636" y="126"/>
                  </a:moveTo>
                  <a:cubicBezTo>
                    <a:pt x="693" y="126"/>
                    <a:pt x="752" y="143"/>
                    <a:pt x="809" y="177"/>
                  </a:cubicBezTo>
                  <a:lnTo>
                    <a:pt x="1207" y="407"/>
                  </a:lnTo>
                  <a:cubicBezTo>
                    <a:pt x="1269" y="443"/>
                    <a:pt x="1299" y="478"/>
                    <a:pt x="1296" y="514"/>
                  </a:cubicBezTo>
                  <a:cubicBezTo>
                    <a:pt x="1294" y="549"/>
                    <a:pt x="1264" y="584"/>
                    <a:pt x="1205" y="617"/>
                  </a:cubicBezTo>
                  <a:lnTo>
                    <a:pt x="1024" y="722"/>
                  </a:lnTo>
                  <a:lnTo>
                    <a:pt x="265" y="283"/>
                  </a:lnTo>
                  <a:lnTo>
                    <a:pt x="446" y="178"/>
                  </a:lnTo>
                  <a:cubicBezTo>
                    <a:pt x="505" y="145"/>
                    <a:pt x="564" y="128"/>
                    <a:pt x="625" y="127"/>
                  </a:cubicBezTo>
                  <a:cubicBezTo>
                    <a:pt x="629" y="126"/>
                    <a:pt x="632" y="126"/>
                    <a:pt x="636" y="126"/>
                  </a:cubicBezTo>
                  <a:close/>
                  <a:moveTo>
                    <a:pt x="667" y="0"/>
                  </a:moveTo>
                  <a:cubicBezTo>
                    <a:pt x="655" y="0"/>
                    <a:pt x="643" y="1"/>
                    <a:pt x="631" y="2"/>
                  </a:cubicBezTo>
                  <a:cubicBezTo>
                    <a:pt x="576" y="5"/>
                    <a:pt x="522" y="15"/>
                    <a:pt x="469" y="33"/>
                  </a:cubicBezTo>
                  <a:cubicBezTo>
                    <a:pt x="415" y="51"/>
                    <a:pt x="364" y="75"/>
                    <a:pt x="314" y="103"/>
                  </a:cubicBezTo>
                  <a:lnTo>
                    <a:pt x="42" y="259"/>
                  </a:lnTo>
                  <a:cubicBezTo>
                    <a:pt x="21" y="272"/>
                    <a:pt x="8" y="285"/>
                    <a:pt x="4" y="298"/>
                  </a:cubicBezTo>
                  <a:cubicBezTo>
                    <a:pt x="0" y="311"/>
                    <a:pt x="5" y="321"/>
                    <a:pt x="17" y="329"/>
                  </a:cubicBezTo>
                  <a:lnTo>
                    <a:pt x="945" y="864"/>
                  </a:lnTo>
                  <a:cubicBezTo>
                    <a:pt x="954" y="870"/>
                    <a:pt x="967" y="873"/>
                    <a:pt x="982" y="873"/>
                  </a:cubicBezTo>
                  <a:cubicBezTo>
                    <a:pt x="987" y="873"/>
                    <a:pt x="992" y="873"/>
                    <a:pt x="998" y="872"/>
                  </a:cubicBezTo>
                  <a:cubicBezTo>
                    <a:pt x="1020" y="870"/>
                    <a:pt x="1043" y="862"/>
                    <a:pt x="1064" y="849"/>
                  </a:cubicBezTo>
                  <a:lnTo>
                    <a:pt x="1337" y="693"/>
                  </a:lnTo>
                  <a:cubicBezTo>
                    <a:pt x="1385" y="665"/>
                    <a:pt x="1426" y="634"/>
                    <a:pt x="1456" y="604"/>
                  </a:cubicBezTo>
                  <a:cubicBezTo>
                    <a:pt x="1488" y="574"/>
                    <a:pt x="1506" y="542"/>
                    <a:pt x="1511" y="511"/>
                  </a:cubicBezTo>
                  <a:cubicBezTo>
                    <a:pt x="1518" y="478"/>
                    <a:pt x="1510" y="445"/>
                    <a:pt x="1489" y="413"/>
                  </a:cubicBezTo>
                  <a:cubicBezTo>
                    <a:pt x="1466" y="379"/>
                    <a:pt x="1428" y="346"/>
                    <a:pt x="1371" y="313"/>
                  </a:cubicBezTo>
                  <a:lnTo>
                    <a:pt x="972" y="83"/>
                  </a:lnTo>
                  <a:cubicBezTo>
                    <a:pt x="916" y="50"/>
                    <a:pt x="858" y="27"/>
                    <a:pt x="801" y="15"/>
                  </a:cubicBezTo>
                  <a:cubicBezTo>
                    <a:pt x="756" y="5"/>
                    <a:pt x="711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2" name="Google Shape;2682;p56"/>
            <p:cNvSpPr/>
            <p:nvPr/>
          </p:nvSpPr>
          <p:spPr>
            <a:xfrm>
              <a:off x="-2932932" y="3057912"/>
              <a:ext cx="100412" cy="57737"/>
            </a:xfrm>
            <a:custGeom>
              <a:avLst/>
              <a:gdLst/>
              <a:ahLst/>
              <a:cxnLst/>
              <a:rect l="l" t="t" r="r" b="b"/>
              <a:pathLst>
                <a:path w="1640" h="943" extrusionOk="0">
                  <a:moveTo>
                    <a:pt x="638" y="1"/>
                  </a:moveTo>
                  <a:cubicBezTo>
                    <a:pt x="621" y="1"/>
                    <a:pt x="606" y="5"/>
                    <a:pt x="592" y="13"/>
                  </a:cubicBezTo>
                  <a:lnTo>
                    <a:pt x="45" y="330"/>
                  </a:lnTo>
                  <a:cubicBezTo>
                    <a:pt x="28" y="339"/>
                    <a:pt x="15" y="351"/>
                    <a:pt x="9" y="365"/>
                  </a:cubicBezTo>
                  <a:cubicBezTo>
                    <a:pt x="1" y="378"/>
                    <a:pt x="5" y="390"/>
                    <a:pt x="21" y="399"/>
                  </a:cubicBezTo>
                  <a:lnTo>
                    <a:pt x="945" y="933"/>
                  </a:lnTo>
                  <a:cubicBezTo>
                    <a:pt x="956" y="939"/>
                    <a:pt x="968" y="942"/>
                    <a:pt x="983" y="942"/>
                  </a:cubicBezTo>
                  <a:cubicBezTo>
                    <a:pt x="990" y="942"/>
                    <a:pt x="997" y="941"/>
                    <a:pt x="1005" y="940"/>
                  </a:cubicBezTo>
                  <a:cubicBezTo>
                    <a:pt x="1029" y="937"/>
                    <a:pt x="1049" y="929"/>
                    <a:pt x="1067" y="920"/>
                  </a:cubicBezTo>
                  <a:lnTo>
                    <a:pt x="1614" y="603"/>
                  </a:lnTo>
                  <a:cubicBezTo>
                    <a:pt x="1632" y="593"/>
                    <a:pt x="1639" y="581"/>
                    <a:pt x="1635" y="568"/>
                  </a:cubicBezTo>
                  <a:cubicBezTo>
                    <a:pt x="1630" y="555"/>
                    <a:pt x="1619" y="545"/>
                    <a:pt x="1603" y="536"/>
                  </a:cubicBezTo>
                  <a:cubicBezTo>
                    <a:pt x="1585" y="524"/>
                    <a:pt x="1565" y="518"/>
                    <a:pt x="1542" y="515"/>
                  </a:cubicBezTo>
                  <a:cubicBezTo>
                    <a:pt x="1538" y="515"/>
                    <a:pt x="1535" y="515"/>
                    <a:pt x="1531" y="515"/>
                  </a:cubicBezTo>
                  <a:cubicBezTo>
                    <a:pt x="1513" y="515"/>
                    <a:pt x="1497" y="519"/>
                    <a:pt x="1483" y="528"/>
                  </a:cubicBezTo>
                  <a:lnTo>
                    <a:pt x="1027" y="791"/>
                  </a:lnTo>
                  <a:lnTo>
                    <a:pt x="704" y="606"/>
                  </a:lnTo>
                  <a:lnTo>
                    <a:pt x="941" y="468"/>
                  </a:lnTo>
                  <a:cubicBezTo>
                    <a:pt x="960" y="458"/>
                    <a:pt x="967" y="447"/>
                    <a:pt x="963" y="434"/>
                  </a:cubicBezTo>
                  <a:cubicBezTo>
                    <a:pt x="959" y="422"/>
                    <a:pt x="951" y="412"/>
                    <a:pt x="938" y="405"/>
                  </a:cubicBezTo>
                  <a:cubicBezTo>
                    <a:pt x="922" y="396"/>
                    <a:pt x="904" y="390"/>
                    <a:pt x="882" y="388"/>
                  </a:cubicBezTo>
                  <a:cubicBezTo>
                    <a:pt x="880" y="388"/>
                    <a:pt x="878" y="388"/>
                    <a:pt x="876" y="388"/>
                  </a:cubicBezTo>
                  <a:cubicBezTo>
                    <a:pt x="857" y="388"/>
                    <a:pt x="839" y="392"/>
                    <a:pt x="824" y="401"/>
                  </a:cubicBezTo>
                  <a:lnTo>
                    <a:pt x="587" y="538"/>
                  </a:lnTo>
                  <a:lnTo>
                    <a:pt x="266" y="353"/>
                  </a:lnTo>
                  <a:lnTo>
                    <a:pt x="724" y="90"/>
                  </a:lnTo>
                  <a:cubicBezTo>
                    <a:pt x="741" y="80"/>
                    <a:pt x="747" y="68"/>
                    <a:pt x="744" y="55"/>
                  </a:cubicBezTo>
                  <a:cubicBezTo>
                    <a:pt x="739" y="42"/>
                    <a:pt x="729" y="30"/>
                    <a:pt x="710" y="20"/>
                  </a:cubicBezTo>
                  <a:cubicBezTo>
                    <a:pt x="694" y="11"/>
                    <a:pt x="675" y="4"/>
                    <a:pt x="653" y="2"/>
                  </a:cubicBezTo>
                  <a:cubicBezTo>
                    <a:pt x="648" y="1"/>
                    <a:pt x="643" y="1"/>
                    <a:pt x="6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3" name="Google Shape;2683;p56"/>
            <p:cNvSpPr/>
            <p:nvPr/>
          </p:nvSpPr>
          <p:spPr>
            <a:xfrm>
              <a:off x="-2546178" y="4020164"/>
              <a:ext cx="110821" cy="63860"/>
            </a:xfrm>
            <a:custGeom>
              <a:avLst/>
              <a:gdLst/>
              <a:ahLst/>
              <a:cxnLst/>
              <a:rect l="l" t="t" r="r" b="b"/>
              <a:pathLst>
                <a:path w="1810" h="1043" extrusionOk="0">
                  <a:moveTo>
                    <a:pt x="724" y="1"/>
                  </a:moveTo>
                  <a:cubicBezTo>
                    <a:pt x="700" y="1"/>
                    <a:pt x="676" y="2"/>
                    <a:pt x="652" y="4"/>
                  </a:cubicBezTo>
                  <a:cubicBezTo>
                    <a:pt x="583" y="10"/>
                    <a:pt x="512" y="25"/>
                    <a:pt x="440" y="47"/>
                  </a:cubicBezTo>
                  <a:cubicBezTo>
                    <a:pt x="368" y="70"/>
                    <a:pt x="298" y="102"/>
                    <a:pt x="229" y="140"/>
                  </a:cubicBezTo>
                  <a:cubicBezTo>
                    <a:pt x="170" y="175"/>
                    <a:pt x="120" y="212"/>
                    <a:pt x="81" y="251"/>
                  </a:cubicBezTo>
                  <a:cubicBezTo>
                    <a:pt x="41" y="291"/>
                    <a:pt x="18" y="331"/>
                    <a:pt x="9" y="374"/>
                  </a:cubicBezTo>
                  <a:cubicBezTo>
                    <a:pt x="1" y="416"/>
                    <a:pt x="11" y="458"/>
                    <a:pt x="39" y="501"/>
                  </a:cubicBezTo>
                  <a:cubicBezTo>
                    <a:pt x="67" y="544"/>
                    <a:pt x="118" y="587"/>
                    <a:pt x="192" y="630"/>
                  </a:cubicBezTo>
                  <a:lnTo>
                    <a:pt x="720" y="935"/>
                  </a:lnTo>
                  <a:cubicBezTo>
                    <a:pt x="794" y="976"/>
                    <a:pt x="868" y="1007"/>
                    <a:pt x="942" y="1023"/>
                  </a:cubicBezTo>
                  <a:cubicBezTo>
                    <a:pt x="1001" y="1036"/>
                    <a:pt x="1059" y="1042"/>
                    <a:pt x="1115" y="1042"/>
                  </a:cubicBezTo>
                  <a:cubicBezTo>
                    <a:pt x="1131" y="1042"/>
                    <a:pt x="1147" y="1042"/>
                    <a:pt x="1163" y="1041"/>
                  </a:cubicBezTo>
                  <a:cubicBezTo>
                    <a:pt x="1234" y="1036"/>
                    <a:pt x="1305" y="1023"/>
                    <a:pt x="1372" y="999"/>
                  </a:cubicBezTo>
                  <a:cubicBezTo>
                    <a:pt x="1441" y="976"/>
                    <a:pt x="1505" y="948"/>
                    <a:pt x="1565" y="913"/>
                  </a:cubicBezTo>
                  <a:cubicBezTo>
                    <a:pt x="1634" y="874"/>
                    <a:pt x="1687" y="835"/>
                    <a:pt x="1726" y="793"/>
                  </a:cubicBezTo>
                  <a:cubicBezTo>
                    <a:pt x="1765" y="751"/>
                    <a:pt x="1790" y="710"/>
                    <a:pt x="1800" y="669"/>
                  </a:cubicBezTo>
                  <a:cubicBezTo>
                    <a:pt x="1809" y="629"/>
                    <a:pt x="1805" y="590"/>
                    <a:pt x="1785" y="553"/>
                  </a:cubicBezTo>
                  <a:cubicBezTo>
                    <a:pt x="1765" y="517"/>
                    <a:pt x="1730" y="484"/>
                    <a:pt x="1681" y="455"/>
                  </a:cubicBezTo>
                  <a:cubicBezTo>
                    <a:pt x="1644" y="435"/>
                    <a:pt x="1612" y="424"/>
                    <a:pt x="1583" y="424"/>
                  </a:cubicBezTo>
                  <a:cubicBezTo>
                    <a:pt x="1581" y="424"/>
                    <a:pt x="1578" y="424"/>
                    <a:pt x="1575" y="425"/>
                  </a:cubicBezTo>
                  <a:cubicBezTo>
                    <a:pt x="1545" y="427"/>
                    <a:pt x="1510" y="438"/>
                    <a:pt x="1473" y="460"/>
                  </a:cubicBezTo>
                  <a:cubicBezTo>
                    <a:pt x="1443" y="476"/>
                    <a:pt x="1424" y="493"/>
                    <a:pt x="1415" y="509"/>
                  </a:cubicBezTo>
                  <a:cubicBezTo>
                    <a:pt x="1405" y="525"/>
                    <a:pt x="1412" y="541"/>
                    <a:pt x="1433" y="556"/>
                  </a:cubicBezTo>
                  <a:cubicBezTo>
                    <a:pt x="1451" y="570"/>
                    <a:pt x="1469" y="585"/>
                    <a:pt x="1488" y="601"/>
                  </a:cubicBezTo>
                  <a:cubicBezTo>
                    <a:pt x="1506" y="617"/>
                    <a:pt x="1519" y="636"/>
                    <a:pt x="1524" y="657"/>
                  </a:cubicBezTo>
                  <a:cubicBezTo>
                    <a:pt x="1530" y="677"/>
                    <a:pt x="1524" y="701"/>
                    <a:pt x="1509" y="725"/>
                  </a:cubicBezTo>
                  <a:cubicBezTo>
                    <a:pt x="1493" y="751"/>
                    <a:pt x="1459" y="778"/>
                    <a:pt x="1408" y="808"/>
                  </a:cubicBezTo>
                  <a:cubicBezTo>
                    <a:pt x="1328" y="854"/>
                    <a:pt x="1250" y="877"/>
                    <a:pt x="1170" y="880"/>
                  </a:cubicBezTo>
                  <a:cubicBezTo>
                    <a:pt x="1168" y="880"/>
                    <a:pt x="1166" y="880"/>
                    <a:pt x="1164" y="880"/>
                  </a:cubicBezTo>
                  <a:cubicBezTo>
                    <a:pt x="1087" y="880"/>
                    <a:pt x="1009" y="857"/>
                    <a:pt x="931" y="813"/>
                  </a:cubicBezTo>
                  <a:lnTo>
                    <a:pt x="403" y="508"/>
                  </a:lnTo>
                  <a:cubicBezTo>
                    <a:pt x="323" y="462"/>
                    <a:pt x="285" y="416"/>
                    <a:pt x="288" y="370"/>
                  </a:cubicBezTo>
                  <a:cubicBezTo>
                    <a:pt x="291" y="324"/>
                    <a:pt x="331" y="279"/>
                    <a:pt x="408" y="234"/>
                  </a:cubicBezTo>
                  <a:cubicBezTo>
                    <a:pt x="460" y="205"/>
                    <a:pt x="509" y="185"/>
                    <a:pt x="553" y="176"/>
                  </a:cubicBezTo>
                  <a:cubicBezTo>
                    <a:pt x="587" y="169"/>
                    <a:pt x="618" y="166"/>
                    <a:pt x="647" y="166"/>
                  </a:cubicBezTo>
                  <a:cubicBezTo>
                    <a:pt x="656" y="166"/>
                    <a:pt x="665" y="166"/>
                    <a:pt x="673" y="167"/>
                  </a:cubicBezTo>
                  <a:cubicBezTo>
                    <a:pt x="709" y="169"/>
                    <a:pt x="742" y="175"/>
                    <a:pt x="769" y="185"/>
                  </a:cubicBezTo>
                  <a:cubicBezTo>
                    <a:pt x="797" y="195"/>
                    <a:pt x="818" y="204"/>
                    <a:pt x="836" y="212"/>
                  </a:cubicBezTo>
                  <a:cubicBezTo>
                    <a:pt x="852" y="220"/>
                    <a:pt x="869" y="225"/>
                    <a:pt x="888" y="225"/>
                  </a:cubicBezTo>
                  <a:cubicBezTo>
                    <a:pt x="896" y="225"/>
                    <a:pt x="905" y="224"/>
                    <a:pt x="914" y="222"/>
                  </a:cubicBezTo>
                  <a:cubicBezTo>
                    <a:pt x="943" y="218"/>
                    <a:pt x="973" y="205"/>
                    <a:pt x="1005" y="187"/>
                  </a:cubicBezTo>
                  <a:cubicBezTo>
                    <a:pt x="1041" y="167"/>
                    <a:pt x="1062" y="148"/>
                    <a:pt x="1066" y="130"/>
                  </a:cubicBezTo>
                  <a:cubicBezTo>
                    <a:pt x="1071" y="113"/>
                    <a:pt x="1053" y="93"/>
                    <a:pt x="1011" y="69"/>
                  </a:cubicBezTo>
                  <a:cubicBezTo>
                    <a:pt x="963" y="41"/>
                    <a:pt x="907" y="22"/>
                    <a:pt x="847" y="10"/>
                  </a:cubicBezTo>
                  <a:cubicBezTo>
                    <a:pt x="807" y="4"/>
                    <a:pt x="766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-2471729" y="3977430"/>
              <a:ext cx="110821" cy="63554"/>
            </a:xfrm>
            <a:custGeom>
              <a:avLst/>
              <a:gdLst/>
              <a:ahLst/>
              <a:cxnLst/>
              <a:rect l="l" t="t" r="r" b="b"/>
              <a:pathLst>
                <a:path w="1810" h="1038" extrusionOk="0">
                  <a:moveTo>
                    <a:pt x="649" y="163"/>
                  </a:moveTo>
                  <a:cubicBezTo>
                    <a:pt x="726" y="163"/>
                    <a:pt x="802" y="186"/>
                    <a:pt x="878" y="230"/>
                  </a:cubicBezTo>
                  <a:lnTo>
                    <a:pt x="1406" y="534"/>
                  </a:lnTo>
                  <a:cubicBezTo>
                    <a:pt x="1486" y="580"/>
                    <a:pt x="1525" y="626"/>
                    <a:pt x="1521" y="672"/>
                  </a:cubicBezTo>
                  <a:cubicBezTo>
                    <a:pt x="1517" y="718"/>
                    <a:pt x="1477" y="763"/>
                    <a:pt x="1403" y="806"/>
                  </a:cubicBezTo>
                  <a:cubicBezTo>
                    <a:pt x="1327" y="850"/>
                    <a:pt x="1250" y="873"/>
                    <a:pt x="1171" y="874"/>
                  </a:cubicBezTo>
                  <a:cubicBezTo>
                    <a:pt x="1169" y="874"/>
                    <a:pt x="1167" y="874"/>
                    <a:pt x="1165" y="874"/>
                  </a:cubicBezTo>
                  <a:cubicBezTo>
                    <a:pt x="1089" y="874"/>
                    <a:pt x="1011" y="852"/>
                    <a:pt x="933" y="807"/>
                  </a:cubicBezTo>
                  <a:lnTo>
                    <a:pt x="405" y="502"/>
                  </a:lnTo>
                  <a:cubicBezTo>
                    <a:pt x="325" y="456"/>
                    <a:pt x="287" y="410"/>
                    <a:pt x="289" y="365"/>
                  </a:cubicBezTo>
                  <a:cubicBezTo>
                    <a:pt x="293" y="320"/>
                    <a:pt x="331" y="275"/>
                    <a:pt x="407" y="231"/>
                  </a:cubicBezTo>
                  <a:cubicBezTo>
                    <a:pt x="482" y="188"/>
                    <a:pt x="558" y="166"/>
                    <a:pt x="638" y="163"/>
                  </a:cubicBezTo>
                  <a:cubicBezTo>
                    <a:pt x="642" y="163"/>
                    <a:pt x="646" y="163"/>
                    <a:pt x="649" y="163"/>
                  </a:cubicBezTo>
                  <a:close/>
                  <a:moveTo>
                    <a:pt x="701" y="0"/>
                  </a:moveTo>
                  <a:cubicBezTo>
                    <a:pt x="683" y="0"/>
                    <a:pt x="665" y="1"/>
                    <a:pt x="646" y="2"/>
                  </a:cubicBezTo>
                  <a:cubicBezTo>
                    <a:pt x="574" y="7"/>
                    <a:pt x="503" y="21"/>
                    <a:pt x="433" y="44"/>
                  </a:cubicBezTo>
                  <a:cubicBezTo>
                    <a:pt x="365" y="68"/>
                    <a:pt x="299" y="97"/>
                    <a:pt x="236" y="133"/>
                  </a:cubicBezTo>
                  <a:cubicBezTo>
                    <a:pt x="172" y="170"/>
                    <a:pt x="120" y="208"/>
                    <a:pt x="81" y="248"/>
                  </a:cubicBezTo>
                  <a:cubicBezTo>
                    <a:pt x="40" y="287"/>
                    <a:pt x="17" y="329"/>
                    <a:pt x="9" y="369"/>
                  </a:cubicBezTo>
                  <a:cubicBezTo>
                    <a:pt x="1" y="411"/>
                    <a:pt x="11" y="454"/>
                    <a:pt x="40" y="497"/>
                  </a:cubicBezTo>
                  <a:cubicBezTo>
                    <a:pt x="69" y="539"/>
                    <a:pt x="120" y="581"/>
                    <a:pt x="195" y="624"/>
                  </a:cubicBezTo>
                  <a:lnTo>
                    <a:pt x="723" y="929"/>
                  </a:lnTo>
                  <a:cubicBezTo>
                    <a:pt x="796" y="972"/>
                    <a:pt x="870" y="1001"/>
                    <a:pt x="943" y="1018"/>
                  </a:cubicBezTo>
                  <a:cubicBezTo>
                    <a:pt x="1002" y="1031"/>
                    <a:pt x="1059" y="1037"/>
                    <a:pt x="1115" y="1037"/>
                  </a:cubicBezTo>
                  <a:cubicBezTo>
                    <a:pt x="1131" y="1037"/>
                    <a:pt x="1147" y="1037"/>
                    <a:pt x="1163" y="1036"/>
                  </a:cubicBezTo>
                  <a:cubicBezTo>
                    <a:pt x="1235" y="1031"/>
                    <a:pt x="1305" y="1018"/>
                    <a:pt x="1375" y="994"/>
                  </a:cubicBezTo>
                  <a:cubicBezTo>
                    <a:pt x="1443" y="972"/>
                    <a:pt x="1510" y="941"/>
                    <a:pt x="1574" y="905"/>
                  </a:cubicBezTo>
                  <a:cubicBezTo>
                    <a:pt x="1636" y="869"/>
                    <a:pt x="1688" y="831"/>
                    <a:pt x="1728" y="791"/>
                  </a:cubicBezTo>
                  <a:cubicBezTo>
                    <a:pt x="1768" y="751"/>
                    <a:pt x="1793" y="711"/>
                    <a:pt x="1800" y="669"/>
                  </a:cubicBezTo>
                  <a:cubicBezTo>
                    <a:pt x="1809" y="626"/>
                    <a:pt x="1799" y="584"/>
                    <a:pt x="1771" y="541"/>
                  </a:cubicBezTo>
                  <a:cubicBezTo>
                    <a:pt x="1743" y="498"/>
                    <a:pt x="1692" y="455"/>
                    <a:pt x="1618" y="412"/>
                  </a:cubicBezTo>
                  <a:lnTo>
                    <a:pt x="1090" y="107"/>
                  </a:lnTo>
                  <a:cubicBezTo>
                    <a:pt x="1017" y="64"/>
                    <a:pt x="942" y="35"/>
                    <a:pt x="867" y="19"/>
                  </a:cubicBezTo>
                  <a:cubicBezTo>
                    <a:pt x="811" y="6"/>
                    <a:pt x="756" y="0"/>
                    <a:pt x="7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-2403770" y="3932063"/>
              <a:ext cx="120678" cy="69370"/>
            </a:xfrm>
            <a:custGeom>
              <a:avLst/>
              <a:gdLst/>
              <a:ahLst/>
              <a:cxnLst/>
              <a:rect l="l" t="t" r="r" b="b"/>
              <a:pathLst>
                <a:path w="1971" h="1133" extrusionOk="0">
                  <a:moveTo>
                    <a:pt x="818" y="163"/>
                  </a:moveTo>
                  <a:cubicBezTo>
                    <a:pt x="895" y="163"/>
                    <a:pt x="973" y="185"/>
                    <a:pt x="1051" y="230"/>
                  </a:cubicBezTo>
                  <a:lnTo>
                    <a:pt x="1568" y="528"/>
                  </a:lnTo>
                  <a:cubicBezTo>
                    <a:pt x="1648" y="574"/>
                    <a:pt x="1686" y="621"/>
                    <a:pt x="1682" y="667"/>
                  </a:cubicBezTo>
                  <a:cubicBezTo>
                    <a:pt x="1680" y="712"/>
                    <a:pt x="1641" y="757"/>
                    <a:pt x="1564" y="801"/>
                  </a:cubicBezTo>
                  <a:lnTo>
                    <a:pt x="1329" y="937"/>
                  </a:lnTo>
                  <a:lnTo>
                    <a:pt x="344" y="368"/>
                  </a:lnTo>
                  <a:lnTo>
                    <a:pt x="579" y="232"/>
                  </a:lnTo>
                  <a:cubicBezTo>
                    <a:pt x="656" y="188"/>
                    <a:pt x="733" y="166"/>
                    <a:pt x="812" y="163"/>
                  </a:cubicBezTo>
                  <a:cubicBezTo>
                    <a:pt x="814" y="163"/>
                    <a:pt x="816" y="163"/>
                    <a:pt x="818" y="163"/>
                  </a:cubicBezTo>
                  <a:close/>
                  <a:moveTo>
                    <a:pt x="868" y="1"/>
                  </a:moveTo>
                  <a:cubicBezTo>
                    <a:pt x="852" y="1"/>
                    <a:pt x="836" y="1"/>
                    <a:pt x="820" y="2"/>
                  </a:cubicBezTo>
                  <a:cubicBezTo>
                    <a:pt x="748" y="7"/>
                    <a:pt x="677" y="20"/>
                    <a:pt x="608" y="44"/>
                  </a:cubicBezTo>
                  <a:cubicBezTo>
                    <a:pt x="540" y="67"/>
                    <a:pt x="473" y="96"/>
                    <a:pt x="409" y="133"/>
                  </a:cubicBezTo>
                  <a:lnTo>
                    <a:pt x="55" y="337"/>
                  </a:lnTo>
                  <a:cubicBezTo>
                    <a:pt x="27" y="354"/>
                    <a:pt x="11" y="369"/>
                    <a:pt x="6" y="386"/>
                  </a:cubicBezTo>
                  <a:cubicBezTo>
                    <a:pt x="0" y="403"/>
                    <a:pt x="7" y="417"/>
                    <a:pt x="24" y="427"/>
                  </a:cubicBezTo>
                  <a:lnTo>
                    <a:pt x="1226" y="1122"/>
                  </a:lnTo>
                  <a:cubicBezTo>
                    <a:pt x="1239" y="1129"/>
                    <a:pt x="1256" y="1133"/>
                    <a:pt x="1277" y="1133"/>
                  </a:cubicBezTo>
                  <a:cubicBezTo>
                    <a:pt x="1283" y="1133"/>
                    <a:pt x="1290" y="1132"/>
                    <a:pt x="1296" y="1132"/>
                  </a:cubicBezTo>
                  <a:cubicBezTo>
                    <a:pt x="1326" y="1128"/>
                    <a:pt x="1354" y="1119"/>
                    <a:pt x="1382" y="1102"/>
                  </a:cubicBezTo>
                  <a:lnTo>
                    <a:pt x="1735" y="899"/>
                  </a:lnTo>
                  <a:cubicBezTo>
                    <a:pt x="1798" y="863"/>
                    <a:pt x="1850" y="824"/>
                    <a:pt x="1891" y="784"/>
                  </a:cubicBezTo>
                  <a:cubicBezTo>
                    <a:pt x="1931" y="744"/>
                    <a:pt x="1955" y="704"/>
                    <a:pt x="1963" y="662"/>
                  </a:cubicBezTo>
                  <a:cubicBezTo>
                    <a:pt x="1971" y="621"/>
                    <a:pt x="1961" y="578"/>
                    <a:pt x="1932" y="535"/>
                  </a:cubicBezTo>
                  <a:cubicBezTo>
                    <a:pt x="1904" y="492"/>
                    <a:pt x="1854" y="449"/>
                    <a:pt x="1779" y="407"/>
                  </a:cubicBezTo>
                  <a:lnTo>
                    <a:pt x="1262" y="108"/>
                  </a:lnTo>
                  <a:cubicBezTo>
                    <a:pt x="1188" y="65"/>
                    <a:pt x="1114" y="36"/>
                    <a:pt x="1040" y="19"/>
                  </a:cubicBezTo>
                  <a:cubicBezTo>
                    <a:pt x="982" y="7"/>
                    <a:pt x="925" y="1"/>
                    <a:pt x="8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-2325342" y="3881248"/>
              <a:ext cx="130230" cy="74880"/>
            </a:xfrm>
            <a:custGeom>
              <a:avLst/>
              <a:gdLst/>
              <a:ahLst/>
              <a:cxnLst/>
              <a:rect l="l" t="t" r="r" b="b"/>
              <a:pathLst>
                <a:path w="2127" h="1223" extrusionOk="0">
                  <a:moveTo>
                    <a:pt x="829" y="0"/>
                  </a:moveTo>
                  <a:cubicBezTo>
                    <a:pt x="807" y="0"/>
                    <a:pt x="786" y="5"/>
                    <a:pt x="767" y="17"/>
                  </a:cubicBezTo>
                  <a:lnTo>
                    <a:pt x="57" y="427"/>
                  </a:lnTo>
                  <a:cubicBezTo>
                    <a:pt x="34" y="439"/>
                    <a:pt x="19" y="455"/>
                    <a:pt x="10" y="473"/>
                  </a:cubicBezTo>
                  <a:cubicBezTo>
                    <a:pt x="1" y="491"/>
                    <a:pt x="6" y="506"/>
                    <a:pt x="27" y="517"/>
                  </a:cubicBezTo>
                  <a:lnTo>
                    <a:pt x="1227" y="1210"/>
                  </a:lnTo>
                  <a:cubicBezTo>
                    <a:pt x="1241" y="1218"/>
                    <a:pt x="1257" y="1222"/>
                    <a:pt x="1276" y="1222"/>
                  </a:cubicBezTo>
                  <a:cubicBezTo>
                    <a:pt x="1285" y="1222"/>
                    <a:pt x="1294" y="1221"/>
                    <a:pt x="1303" y="1220"/>
                  </a:cubicBezTo>
                  <a:cubicBezTo>
                    <a:pt x="1335" y="1215"/>
                    <a:pt x="1361" y="1206"/>
                    <a:pt x="1383" y="1193"/>
                  </a:cubicBezTo>
                  <a:lnTo>
                    <a:pt x="2094" y="783"/>
                  </a:lnTo>
                  <a:cubicBezTo>
                    <a:pt x="2118" y="769"/>
                    <a:pt x="2127" y="754"/>
                    <a:pt x="2120" y="737"/>
                  </a:cubicBezTo>
                  <a:cubicBezTo>
                    <a:pt x="2114" y="720"/>
                    <a:pt x="2101" y="706"/>
                    <a:pt x="2080" y="694"/>
                  </a:cubicBezTo>
                  <a:cubicBezTo>
                    <a:pt x="2056" y="680"/>
                    <a:pt x="2030" y="671"/>
                    <a:pt x="2000" y="669"/>
                  </a:cubicBezTo>
                  <a:cubicBezTo>
                    <a:pt x="1995" y="668"/>
                    <a:pt x="1989" y="668"/>
                    <a:pt x="1984" y="668"/>
                  </a:cubicBezTo>
                  <a:cubicBezTo>
                    <a:pt x="1961" y="668"/>
                    <a:pt x="1941" y="674"/>
                    <a:pt x="1923" y="684"/>
                  </a:cubicBezTo>
                  <a:lnTo>
                    <a:pt x="1330" y="1026"/>
                  </a:lnTo>
                  <a:lnTo>
                    <a:pt x="914" y="785"/>
                  </a:lnTo>
                  <a:lnTo>
                    <a:pt x="1220" y="608"/>
                  </a:lnTo>
                  <a:cubicBezTo>
                    <a:pt x="1245" y="594"/>
                    <a:pt x="1254" y="579"/>
                    <a:pt x="1249" y="563"/>
                  </a:cubicBezTo>
                  <a:cubicBezTo>
                    <a:pt x="1244" y="547"/>
                    <a:pt x="1234" y="534"/>
                    <a:pt x="1216" y="525"/>
                  </a:cubicBezTo>
                  <a:cubicBezTo>
                    <a:pt x="1195" y="513"/>
                    <a:pt x="1172" y="506"/>
                    <a:pt x="1144" y="504"/>
                  </a:cubicBezTo>
                  <a:cubicBezTo>
                    <a:pt x="1140" y="503"/>
                    <a:pt x="1136" y="503"/>
                    <a:pt x="1132" y="503"/>
                  </a:cubicBezTo>
                  <a:cubicBezTo>
                    <a:pt x="1109" y="503"/>
                    <a:pt x="1087" y="509"/>
                    <a:pt x="1068" y="519"/>
                  </a:cubicBezTo>
                  <a:lnTo>
                    <a:pt x="761" y="697"/>
                  </a:lnTo>
                  <a:lnTo>
                    <a:pt x="345" y="457"/>
                  </a:lnTo>
                  <a:lnTo>
                    <a:pt x="937" y="115"/>
                  </a:lnTo>
                  <a:cubicBezTo>
                    <a:pt x="960" y="103"/>
                    <a:pt x="969" y="87"/>
                    <a:pt x="965" y="71"/>
                  </a:cubicBezTo>
                  <a:cubicBezTo>
                    <a:pt x="959" y="54"/>
                    <a:pt x="944" y="38"/>
                    <a:pt x="921" y="25"/>
                  </a:cubicBezTo>
                  <a:cubicBezTo>
                    <a:pt x="900" y="13"/>
                    <a:pt x="876" y="5"/>
                    <a:pt x="846" y="1"/>
                  </a:cubicBezTo>
                  <a:cubicBezTo>
                    <a:pt x="840" y="1"/>
                    <a:pt x="835" y="0"/>
                    <a:pt x="8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7" name="Google Shape;2687;p56"/>
            <p:cNvSpPr/>
            <p:nvPr/>
          </p:nvSpPr>
          <p:spPr>
            <a:xfrm>
              <a:off x="-3157626" y="4069694"/>
              <a:ext cx="437527" cy="252622"/>
            </a:xfrm>
            <a:custGeom>
              <a:avLst/>
              <a:gdLst/>
              <a:ahLst/>
              <a:cxnLst/>
              <a:rect l="l" t="t" r="r" b="b"/>
              <a:pathLst>
                <a:path w="7146" h="4126" extrusionOk="0">
                  <a:moveTo>
                    <a:pt x="4174" y="154"/>
                  </a:moveTo>
                  <a:lnTo>
                    <a:pt x="6879" y="1716"/>
                  </a:lnTo>
                  <a:lnTo>
                    <a:pt x="2973" y="3971"/>
                  </a:lnTo>
                  <a:lnTo>
                    <a:pt x="268" y="2409"/>
                  </a:lnTo>
                  <a:lnTo>
                    <a:pt x="4174" y="154"/>
                  </a:lnTo>
                  <a:close/>
                  <a:moveTo>
                    <a:pt x="4174" y="1"/>
                  </a:moveTo>
                  <a:lnTo>
                    <a:pt x="1" y="2409"/>
                  </a:lnTo>
                  <a:lnTo>
                    <a:pt x="2973" y="4126"/>
                  </a:lnTo>
                  <a:lnTo>
                    <a:pt x="7146" y="1716"/>
                  </a:lnTo>
                  <a:lnTo>
                    <a:pt x="41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8" name="Google Shape;2688;p56"/>
            <p:cNvSpPr/>
            <p:nvPr/>
          </p:nvSpPr>
          <p:spPr>
            <a:xfrm>
              <a:off x="-3089605" y="4109551"/>
              <a:ext cx="234315" cy="134087"/>
            </a:xfrm>
            <a:custGeom>
              <a:avLst/>
              <a:gdLst/>
              <a:ahLst/>
              <a:cxnLst/>
              <a:rect l="l" t="t" r="r" b="b"/>
              <a:pathLst>
                <a:path w="3827" h="2190" extrusionOk="0">
                  <a:moveTo>
                    <a:pt x="3117" y="0"/>
                  </a:moveTo>
                  <a:cubicBezTo>
                    <a:pt x="3071" y="0"/>
                    <a:pt x="3026" y="10"/>
                    <a:pt x="2992" y="30"/>
                  </a:cubicBezTo>
                  <a:lnTo>
                    <a:pt x="69" y="1718"/>
                  </a:lnTo>
                  <a:cubicBezTo>
                    <a:pt x="0" y="1757"/>
                    <a:pt x="0" y="1823"/>
                    <a:pt x="69" y="1862"/>
                  </a:cubicBezTo>
                  <a:lnTo>
                    <a:pt x="585" y="2159"/>
                  </a:lnTo>
                  <a:cubicBezTo>
                    <a:pt x="605" y="2172"/>
                    <a:pt x="630" y="2180"/>
                    <a:pt x="656" y="2185"/>
                  </a:cubicBezTo>
                  <a:cubicBezTo>
                    <a:pt x="673" y="2188"/>
                    <a:pt x="690" y="2190"/>
                    <a:pt x="708" y="2190"/>
                  </a:cubicBezTo>
                  <a:cubicBezTo>
                    <a:pt x="754" y="2190"/>
                    <a:pt x="800" y="2180"/>
                    <a:pt x="835" y="2159"/>
                  </a:cubicBezTo>
                  <a:lnTo>
                    <a:pt x="3758" y="472"/>
                  </a:lnTo>
                  <a:cubicBezTo>
                    <a:pt x="3825" y="433"/>
                    <a:pt x="3827" y="368"/>
                    <a:pt x="3758" y="328"/>
                  </a:cubicBezTo>
                  <a:lnTo>
                    <a:pt x="3242" y="30"/>
                  </a:lnTo>
                  <a:cubicBezTo>
                    <a:pt x="3207" y="10"/>
                    <a:pt x="3162" y="0"/>
                    <a:pt x="31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-3027157" y="4145673"/>
              <a:ext cx="234315" cy="134026"/>
            </a:xfrm>
            <a:custGeom>
              <a:avLst/>
              <a:gdLst/>
              <a:ahLst/>
              <a:cxnLst/>
              <a:rect l="l" t="t" r="r" b="b"/>
              <a:pathLst>
                <a:path w="3827" h="2189" extrusionOk="0">
                  <a:moveTo>
                    <a:pt x="3118" y="0"/>
                  </a:moveTo>
                  <a:cubicBezTo>
                    <a:pt x="3073" y="0"/>
                    <a:pt x="3027" y="10"/>
                    <a:pt x="2993" y="30"/>
                  </a:cubicBezTo>
                  <a:lnTo>
                    <a:pt x="69" y="1718"/>
                  </a:lnTo>
                  <a:cubicBezTo>
                    <a:pt x="0" y="1757"/>
                    <a:pt x="0" y="1822"/>
                    <a:pt x="69" y="1861"/>
                  </a:cubicBezTo>
                  <a:lnTo>
                    <a:pt x="585" y="2159"/>
                  </a:lnTo>
                  <a:cubicBezTo>
                    <a:pt x="620" y="2179"/>
                    <a:pt x="665" y="2189"/>
                    <a:pt x="710" y="2189"/>
                  </a:cubicBezTo>
                  <a:cubicBezTo>
                    <a:pt x="755" y="2189"/>
                    <a:pt x="800" y="2179"/>
                    <a:pt x="835" y="2159"/>
                  </a:cubicBezTo>
                  <a:lnTo>
                    <a:pt x="3758" y="471"/>
                  </a:lnTo>
                  <a:cubicBezTo>
                    <a:pt x="3827" y="432"/>
                    <a:pt x="3827" y="368"/>
                    <a:pt x="3758" y="327"/>
                  </a:cubicBezTo>
                  <a:lnTo>
                    <a:pt x="3242" y="30"/>
                  </a:lnTo>
                  <a:cubicBezTo>
                    <a:pt x="3208" y="10"/>
                    <a:pt x="3163" y="0"/>
                    <a:pt x="31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-4423316" y="3570905"/>
              <a:ext cx="419649" cy="242336"/>
            </a:xfrm>
            <a:custGeom>
              <a:avLst/>
              <a:gdLst/>
              <a:ahLst/>
              <a:cxnLst/>
              <a:rect l="l" t="t" r="r" b="b"/>
              <a:pathLst>
                <a:path w="6854" h="3958" extrusionOk="0">
                  <a:moveTo>
                    <a:pt x="2851" y="148"/>
                  </a:moveTo>
                  <a:lnTo>
                    <a:pt x="6598" y="2311"/>
                  </a:lnTo>
                  <a:lnTo>
                    <a:pt x="4004" y="3810"/>
                  </a:lnTo>
                  <a:lnTo>
                    <a:pt x="256" y="1646"/>
                  </a:lnTo>
                  <a:lnTo>
                    <a:pt x="2851" y="148"/>
                  </a:lnTo>
                  <a:close/>
                  <a:moveTo>
                    <a:pt x="2851" y="1"/>
                  </a:moveTo>
                  <a:lnTo>
                    <a:pt x="1" y="1646"/>
                  </a:lnTo>
                  <a:lnTo>
                    <a:pt x="4004" y="3958"/>
                  </a:lnTo>
                  <a:lnTo>
                    <a:pt x="6854" y="2311"/>
                  </a:lnTo>
                  <a:lnTo>
                    <a:pt x="28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-4293643" y="3609170"/>
              <a:ext cx="224825" cy="128638"/>
            </a:xfrm>
            <a:custGeom>
              <a:avLst/>
              <a:gdLst/>
              <a:ahLst/>
              <a:cxnLst/>
              <a:rect l="l" t="t" r="r" b="b"/>
              <a:pathLst>
                <a:path w="3672" h="2101" extrusionOk="0">
                  <a:moveTo>
                    <a:pt x="681" y="0"/>
                  </a:moveTo>
                  <a:cubicBezTo>
                    <a:pt x="638" y="0"/>
                    <a:pt x="595" y="10"/>
                    <a:pt x="562" y="29"/>
                  </a:cubicBezTo>
                  <a:lnTo>
                    <a:pt x="67" y="315"/>
                  </a:lnTo>
                  <a:cubicBezTo>
                    <a:pt x="1" y="352"/>
                    <a:pt x="1" y="415"/>
                    <a:pt x="67" y="452"/>
                  </a:cubicBezTo>
                  <a:lnTo>
                    <a:pt x="2871" y="2072"/>
                  </a:lnTo>
                  <a:cubicBezTo>
                    <a:pt x="2904" y="2091"/>
                    <a:pt x="2948" y="2101"/>
                    <a:pt x="2992" y="2101"/>
                  </a:cubicBezTo>
                  <a:cubicBezTo>
                    <a:pt x="3009" y="2101"/>
                    <a:pt x="3026" y="2099"/>
                    <a:pt x="3042" y="2096"/>
                  </a:cubicBezTo>
                  <a:cubicBezTo>
                    <a:pt x="3067" y="2091"/>
                    <a:pt x="3091" y="2083"/>
                    <a:pt x="3111" y="2072"/>
                  </a:cubicBezTo>
                  <a:lnTo>
                    <a:pt x="3605" y="1787"/>
                  </a:lnTo>
                  <a:cubicBezTo>
                    <a:pt x="3672" y="1748"/>
                    <a:pt x="3672" y="1686"/>
                    <a:pt x="3605" y="1648"/>
                  </a:cubicBezTo>
                  <a:lnTo>
                    <a:pt x="800" y="29"/>
                  </a:lnTo>
                  <a:cubicBezTo>
                    <a:pt x="768" y="10"/>
                    <a:pt x="725" y="0"/>
                    <a:pt x="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-4353582" y="3643761"/>
              <a:ext cx="224825" cy="128638"/>
            </a:xfrm>
            <a:custGeom>
              <a:avLst/>
              <a:gdLst/>
              <a:ahLst/>
              <a:cxnLst/>
              <a:rect l="l" t="t" r="r" b="b"/>
              <a:pathLst>
                <a:path w="3672" h="2101" extrusionOk="0">
                  <a:moveTo>
                    <a:pt x="681" y="0"/>
                  </a:moveTo>
                  <a:cubicBezTo>
                    <a:pt x="637" y="0"/>
                    <a:pt x="594" y="10"/>
                    <a:pt x="561" y="29"/>
                  </a:cubicBezTo>
                  <a:lnTo>
                    <a:pt x="67" y="315"/>
                  </a:lnTo>
                  <a:cubicBezTo>
                    <a:pt x="0" y="352"/>
                    <a:pt x="1" y="415"/>
                    <a:pt x="67" y="453"/>
                  </a:cubicBezTo>
                  <a:lnTo>
                    <a:pt x="2872" y="2072"/>
                  </a:lnTo>
                  <a:cubicBezTo>
                    <a:pt x="2904" y="2091"/>
                    <a:pt x="2947" y="2101"/>
                    <a:pt x="2990" y="2101"/>
                  </a:cubicBezTo>
                  <a:cubicBezTo>
                    <a:pt x="3034" y="2101"/>
                    <a:pt x="3077" y="2091"/>
                    <a:pt x="3110" y="2072"/>
                  </a:cubicBezTo>
                  <a:lnTo>
                    <a:pt x="3605" y="1787"/>
                  </a:lnTo>
                  <a:cubicBezTo>
                    <a:pt x="3671" y="1749"/>
                    <a:pt x="3671" y="1687"/>
                    <a:pt x="3605" y="1648"/>
                  </a:cubicBezTo>
                  <a:lnTo>
                    <a:pt x="801" y="29"/>
                  </a:lnTo>
                  <a:cubicBezTo>
                    <a:pt x="768" y="10"/>
                    <a:pt x="724" y="0"/>
                    <a:pt x="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-2427281" y="3510049"/>
              <a:ext cx="69003" cy="31471"/>
            </a:xfrm>
            <a:custGeom>
              <a:avLst/>
              <a:gdLst/>
              <a:ahLst/>
              <a:cxnLst/>
              <a:rect l="l" t="t" r="r" b="b"/>
              <a:pathLst>
                <a:path w="1127" h="514" extrusionOk="0">
                  <a:moveTo>
                    <a:pt x="591" y="182"/>
                  </a:moveTo>
                  <a:lnTo>
                    <a:pt x="723" y="258"/>
                  </a:lnTo>
                  <a:lnTo>
                    <a:pt x="554" y="324"/>
                  </a:lnTo>
                  <a:lnTo>
                    <a:pt x="424" y="248"/>
                  </a:lnTo>
                  <a:lnTo>
                    <a:pt x="591" y="182"/>
                  </a:lnTo>
                  <a:close/>
                  <a:moveTo>
                    <a:pt x="796" y="0"/>
                  </a:moveTo>
                  <a:cubicBezTo>
                    <a:pt x="790" y="0"/>
                    <a:pt x="785" y="1"/>
                    <a:pt x="781" y="3"/>
                  </a:cubicBezTo>
                  <a:lnTo>
                    <a:pt x="582" y="83"/>
                  </a:lnTo>
                  <a:lnTo>
                    <a:pt x="465" y="14"/>
                  </a:lnTo>
                  <a:cubicBezTo>
                    <a:pt x="456" y="9"/>
                    <a:pt x="446" y="7"/>
                    <a:pt x="435" y="7"/>
                  </a:cubicBezTo>
                  <a:cubicBezTo>
                    <a:pt x="433" y="7"/>
                    <a:pt x="430" y="7"/>
                    <a:pt x="428" y="7"/>
                  </a:cubicBezTo>
                  <a:cubicBezTo>
                    <a:pt x="413" y="8"/>
                    <a:pt x="401" y="12"/>
                    <a:pt x="390" y="19"/>
                  </a:cubicBezTo>
                  <a:cubicBezTo>
                    <a:pt x="377" y="26"/>
                    <a:pt x="370" y="33"/>
                    <a:pt x="368" y="41"/>
                  </a:cubicBezTo>
                  <a:cubicBezTo>
                    <a:pt x="367" y="49"/>
                    <a:pt x="373" y="56"/>
                    <a:pt x="385" y="64"/>
                  </a:cubicBezTo>
                  <a:lnTo>
                    <a:pt x="482" y="119"/>
                  </a:lnTo>
                  <a:lnTo>
                    <a:pt x="314" y="186"/>
                  </a:lnTo>
                  <a:lnTo>
                    <a:pt x="198" y="119"/>
                  </a:lnTo>
                  <a:cubicBezTo>
                    <a:pt x="190" y="114"/>
                    <a:pt x="180" y="112"/>
                    <a:pt x="168" y="112"/>
                  </a:cubicBezTo>
                  <a:cubicBezTo>
                    <a:pt x="166" y="112"/>
                    <a:pt x="164" y="112"/>
                    <a:pt x="161" y="112"/>
                  </a:cubicBezTo>
                  <a:cubicBezTo>
                    <a:pt x="147" y="113"/>
                    <a:pt x="133" y="116"/>
                    <a:pt x="122" y="123"/>
                  </a:cubicBezTo>
                  <a:cubicBezTo>
                    <a:pt x="109" y="130"/>
                    <a:pt x="104" y="138"/>
                    <a:pt x="103" y="146"/>
                  </a:cubicBezTo>
                  <a:cubicBezTo>
                    <a:pt x="102" y="154"/>
                    <a:pt x="106" y="162"/>
                    <a:pt x="117" y="168"/>
                  </a:cubicBezTo>
                  <a:lnTo>
                    <a:pt x="213" y="223"/>
                  </a:lnTo>
                  <a:lnTo>
                    <a:pt x="19" y="302"/>
                  </a:lnTo>
                  <a:cubicBezTo>
                    <a:pt x="5" y="310"/>
                    <a:pt x="0" y="319"/>
                    <a:pt x="5" y="330"/>
                  </a:cubicBezTo>
                  <a:cubicBezTo>
                    <a:pt x="9" y="342"/>
                    <a:pt x="19" y="352"/>
                    <a:pt x="34" y="360"/>
                  </a:cubicBezTo>
                  <a:cubicBezTo>
                    <a:pt x="44" y="365"/>
                    <a:pt x="55" y="370"/>
                    <a:pt x="71" y="372"/>
                  </a:cubicBezTo>
                  <a:cubicBezTo>
                    <a:pt x="78" y="374"/>
                    <a:pt x="85" y="374"/>
                    <a:pt x="91" y="374"/>
                  </a:cubicBezTo>
                  <a:cubicBezTo>
                    <a:pt x="98" y="374"/>
                    <a:pt x="104" y="373"/>
                    <a:pt x="109" y="371"/>
                  </a:cubicBezTo>
                  <a:lnTo>
                    <a:pt x="323" y="287"/>
                  </a:lnTo>
                  <a:lnTo>
                    <a:pt x="454" y="362"/>
                  </a:lnTo>
                  <a:lnTo>
                    <a:pt x="258" y="440"/>
                  </a:lnTo>
                  <a:cubicBezTo>
                    <a:pt x="245" y="449"/>
                    <a:pt x="239" y="458"/>
                    <a:pt x="243" y="469"/>
                  </a:cubicBezTo>
                  <a:cubicBezTo>
                    <a:pt x="248" y="480"/>
                    <a:pt x="258" y="489"/>
                    <a:pt x="274" y="498"/>
                  </a:cubicBezTo>
                  <a:cubicBezTo>
                    <a:pt x="284" y="504"/>
                    <a:pt x="296" y="508"/>
                    <a:pt x="312" y="512"/>
                  </a:cubicBezTo>
                  <a:cubicBezTo>
                    <a:pt x="319" y="513"/>
                    <a:pt x="325" y="513"/>
                    <a:pt x="330" y="513"/>
                  </a:cubicBezTo>
                  <a:cubicBezTo>
                    <a:pt x="337" y="513"/>
                    <a:pt x="343" y="512"/>
                    <a:pt x="348" y="511"/>
                  </a:cubicBezTo>
                  <a:lnTo>
                    <a:pt x="563" y="425"/>
                  </a:lnTo>
                  <a:lnTo>
                    <a:pt x="679" y="493"/>
                  </a:lnTo>
                  <a:cubicBezTo>
                    <a:pt x="687" y="496"/>
                    <a:pt x="697" y="500"/>
                    <a:pt x="710" y="500"/>
                  </a:cubicBezTo>
                  <a:cubicBezTo>
                    <a:pt x="712" y="500"/>
                    <a:pt x="714" y="499"/>
                    <a:pt x="716" y="499"/>
                  </a:cubicBezTo>
                  <a:cubicBezTo>
                    <a:pt x="732" y="499"/>
                    <a:pt x="746" y="496"/>
                    <a:pt x="757" y="489"/>
                  </a:cubicBezTo>
                  <a:cubicBezTo>
                    <a:pt x="769" y="482"/>
                    <a:pt x="775" y="475"/>
                    <a:pt x="775" y="466"/>
                  </a:cubicBezTo>
                  <a:cubicBezTo>
                    <a:pt x="775" y="457"/>
                    <a:pt x="769" y="449"/>
                    <a:pt x="760" y="443"/>
                  </a:cubicBezTo>
                  <a:lnTo>
                    <a:pt x="663" y="387"/>
                  </a:lnTo>
                  <a:lnTo>
                    <a:pt x="832" y="321"/>
                  </a:lnTo>
                  <a:lnTo>
                    <a:pt x="947" y="388"/>
                  </a:lnTo>
                  <a:cubicBezTo>
                    <a:pt x="956" y="392"/>
                    <a:pt x="969" y="395"/>
                    <a:pt x="983" y="395"/>
                  </a:cubicBezTo>
                  <a:cubicBezTo>
                    <a:pt x="999" y="395"/>
                    <a:pt x="1012" y="390"/>
                    <a:pt x="1024" y="383"/>
                  </a:cubicBezTo>
                  <a:cubicBezTo>
                    <a:pt x="1035" y="377"/>
                    <a:pt x="1042" y="369"/>
                    <a:pt x="1042" y="361"/>
                  </a:cubicBezTo>
                  <a:cubicBezTo>
                    <a:pt x="1042" y="352"/>
                    <a:pt x="1036" y="344"/>
                    <a:pt x="1027" y="338"/>
                  </a:cubicBezTo>
                  <a:lnTo>
                    <a:pt x="930" y="283"/>
                  </a:lnTo>
                  <a:lnTo>
                    <a:pt x="1106" y="213"/>
                  </a:lnTo>
                  <a:cubicBezTo>
                    <a:pt x="1121" y="204"/>
                    <a:pt x="1126" y="195"/>
                    <a:pt x="1122" y="184"/>
                  </a:cubicBezTo>
                  <a:cubicBezTo>
                    <a:pt x="1117" y="174"/>
                    <a:pt x="1108" y="165"/>
                    <a:pt x="1094" y="157"/>
                  </a:cubicBezTo>
                  <a:cubicBezTo>
                    <a:pt x="1082" y="150"/>
                    <a:pt x="1070" y="145"/>
                    <a:pt x="1056" y="142"/>
                  </a:cubicBezTo>
                  <a:cubicBezTo>
                    <a:pt x="1049" y="141"/>
                    <a:pt x="1043" y="140"/>
                    <a:pt x="1037" y="140"/>
                  </a:cubicBezTo>
                  <a:cubicBezTo>
                    <a:pt x="1031" y="140"/>
                    <a:pt x="1026" y="141"/>
                    <a:pt x="1022" y="142"/>
                  </a:cubicBezTo>
                  <a:lnTo>
                    <a:pt x="822" y="220"/>
                  </a:lnTo>
                  <a:lnTo>
                    <a:pt x="690" y="145"/>
                  </a:lnTo>
                  <a:lnTo>
                    <a:pt x="865" y="75"/>
                  </a:lnTo>
                  <a:cubicBezTo>
                    <a:pt x="881" y="66"/>
                    <a:pt x="886" y="57"/>
                    <a:pt x="882" y="47"/>
                  </a:cubicBezTo>
                  <a:cubicBezTo>
                    <a:pt x="877" y="35"/>
                    <a:pt x="868" y="26"/>
                    <a:pt x="853" y="17"/>
                  </a:cubicBezTo>
                  <a:cubicBezTo>
                    <a:pt x="841" y="11"/>
                    <a:pt x="829" y="6"/>
                    <a:pt x="815" y="3"/>
                  </a:cubicBezTo>
                  <a:cubicBezTo>
                    <a:pt x="808" y="1"/>
                    <a:pt x="802" y="0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-2366791" y="3540110"/>
              <a:ext cx="66982" cy="36001"/>
            </a:xfrm>
            <a:custGeom>
              <a:avLst/>
              <a:gdLst/>
              <a:ahLst/>
              <a:cxnLst/>
              <a:rect l="l" t="t" r="r" b="b"/>
              <a:pathLst>
                <a:path w="1094" h="588" extrusionOk="0">
                  <a:moveTo>
                    <a:pt x="432" y="292"/>
                  </a:moveTo>
                  <a:cubicBezTo>
                    <a:pt x="443" y="292"/>
                    <a:pt x="455" y="293"/>
                    <a:pt x="468" y="297"/>
                  </a:cubicBezTo>
                  <a:cubicBezTo>
                    <a:pt x="503" y="304"/>
                    <a:pt x="542" y="321"/>
                    <a:pt x="585" y="347"/>
                  </a:cubicBezTo>
                  <a:lnTo>
                    <a:pt x="619" y="366"/>
                  </a:lnTo>
                  <a:lnTo>
                    <a:pt x="577" y="391"/>
                  </a:lnTo>
                  <a:cubicBezTo>
                    <a:pt x="566" y="397"/>
                    <a:pt x="554" y="401"/>
                    <a:pt x="538" y="404"/>
                  </a:cubicBezTo>
                  <a:cubicBezTo>
                    <a:pt x="526" y="405"/>
                    <a:pt x="514" y="406"/>
                    <a:pt x="502" y="406"/>
                  </a:cubicBezTo>
                  <a:cubicBezTo>
                    <a:pt x="497" y="406"/>
                    <a:pt x="492" y="406"/>
                    <a:pt x="487" y="406"/>
                  </a:cubicBezTo>
                  <a:cubicBezTo>
                    <a:pt x="470" y="405"/>
                    <a:pt x="452" y="401"/>
                    <a:pt x="434" y="397"/>
                  </a:cubicBezTo>
                  <a:cubicBezTo>
                    <a:pt x="415" y="392"/>
                    <a:pt x="399" y="384"/>
                    <a:pt x="384" y="377"/>
                  </a:cubicBezTo>
                  <a:cubicBezTo>
                    <a:pt x="365" y="365"/>
                    <a:pt x="353" y="354"/>
                    <a:pt x="351" y="342"/>
                  </a:cubicBezTo>
                  <a:cubicBezTo>
                    <a:pt x="348" y="329"/>
                    <a:pt x="356" y="318"/>
                    <a:pt x="375" y="307"/>
                  </a:cubicBezTo>
                  <a:cubicBezTo>
                    <a:pt x="393" y="297"/>
                    <a:pt x="411" y="292"/>
                    <a:pt x="432" y="292"/>
                  </a:cubicBezTo>
                  <a:close/>
                  <a:moveTo>
                    <a:pt x="525" y="0"/>
                  </a:moveTo>
                  <a:cubicBezTo>
                    <a:pt x="521" y="0"/>
                    <a:pt x="517" y="0"/>
                    <a:pt x="513" y="0"/>
                  </a:cubicBezTo>
                  <a:cubicBezTo>
                    <a:pt x="450" y="2"/>
                    <a:pt x="389" y="12"/>
                    <a:pt x="330" y="29"/>
                  </a:cubicBezTo>
                  <a:cubicBezTo>
                    <a:pt x="270" y="45"/>
                    <a:pt x="215" y="69"/>
                    <a:pt x="164" y="98"/>
                  </a:cubicBezTo>
                  <a:cubicBezTo>
                    <a:pt x="104" y="132"/>
                    <a:pt x="63" y="167"/>
                    <a:pt x="38" y="203"/>
                  </a:cubicBezTo>
                  <a:cubicBezTo>
                    <a:pt x="12" y="238"/>
                    <a:pt x="1" y="273"/>
                    <a:pt x="3" y="307"/>
                  </a:cubicBezTo>
                  <a:cubicBezTo>
                    <a:pt x="5" y="341"/>
                    <a:pt x="19" y="373"/>
                    <a:pt x="45" y="404"/>
                  </a:cubicBezTo>
                  <a:cubicBezTo>
                    <a:pt x="71" y="434"/>
                    <a:pt x="104" y="462"/>
                    <a:pt x="147" y="487"/>
                  </a:cubicBezTo>
                  <a:cubicBezTo>
                    <a:pt x="166" y="498"/>
                    <a:pt x="189" y="509"/>
                    <a:pt x="215" y="522"/>
                  </a:cubicBezTo>
                  <a:cubicBezTo>
                    <a:pt x="241" y="533"/>
                    <a:pt x="267" y="543"/>
                    <a:pt x="292" y="551"/>
                  </a:cubicBezTo>
                  <a:cubicBezTo>
                    <a:pt x="318" y="560"/>
                    <a:pt x="342" y="566"/>
                    <a:pt x="362" y="569"/>
                  </a:cubicBezTo>
                  <a:cubicBezTo>
                    <a:pt x="371" y="570"/>
                    <a:pt x="378" y="571"/>
                    <a:pt x="385" y="571"/>
                  </a:cubicBezTo>
                  <a:cubicBezTo>
                    <a:pt x="395" y="571"/>
                    <a:pt x="403" y="570"/>
                    <a:pt x="410" y="567"/>
                  </a:cubicBezTo>
                  <a:cubicBezTo>
                    <a:pt x="415" y="563"/>
                    <a:pt x="419" y="558"/>
                    <a:pt x="421" y="550"/>
                  </a:cubicBezTo>
                  <a:cubicBezTo>
                    <a:pt x="424" y="542"/>
                    <a:pt x="421" y="535"/>
                    <a:pt x="411" y="530"/>
                  </a:cubicBezTo>
                  <a:cubicBezTo>
                    <a:pt x="404" y="526"/>
                    <a:pt x="396" y="523"/>
                    <a:pt x="385" y="521"/>
                  </a:cubicBezTo>
                  <a:cubicBezTo>
                    <a:pt x="375" y="517"/>
                    <a:pt x="361" y="513"/>
                    <a:pt x="345" y="508"/>
                  </a:cubicBezTo>
                  <a:cubicBezTo>
                    <a:pt x="330" y="504"/>
                    <a:pt x="312" y="497"/>
                    <a:pt x="291" y="489"/>
                  </a:cubicBezTo>
                  <a:cubicBezTo>
                    <a:pt x="272" y="481"/>
                    <a:pt x="250" y="470"/>
                    <a:pt x="227" y="457"/>
                  </a:cubicBezTo>
                  <a:cubicBezTo>
                    <a:pt x="177" y="427"/>
                    <a:pt x="143" y="399"/>
                    <a:pt x="125" y="371"/>
                  </a:cubicBezTo>
                  <a:cubicBezTo>
                    <a:pt x="106" y="343"/>
                    <a:pt x="100" y="316"/>
                    <a:pt x="106" y="289"/>
                  </a:cubicBezTo>
                  <a:cubicBezTo>
                    <a:pt x="111" y="263"/>
                    <a:pt x="127" y="237"/>
                    <a:pt x="153" y="213"/>
                  </a:cubicBezTo>
                  <a:cubicBezTo>
                    <a:pt x="178" y="188"/>
                    <a:pt x="209" y="166"/>
                    <a:pt x="245" y="145"/>
                  </a:cubicBezTo>
                  <a:cubicBezTo>
                    <a:pt x="285" y="122"/>
                    <a:pt x="327" y="103"/>
                    <a:pt x="372" y="87"/>
                  </a:cubicBezTo>
                  <a:cubicBezTo>
                    <a:pt x="417" y="73"/>
                    <a:pt x="466" y="64"/>
                    <a:pt x="517" y="60"/>
                  </a:cubicBezTo>
                  <a:cubicBezTo>
                    <a:pt x="525" y="60"/>
                    <a:pt x="533" y="60"/>
                    <a:pt x="541" y="60"/>
                  </a:cubicBezTo>
                  <a:cubicBezTo>
                    <a:pt x="584" y="60"/>
                    <a:pt x="628" y="64"/>
                    <a:pt x="673" y="75"/>
                  </a:cubicBezTo>
                  <a:cubicBezTo>
                    <a:pt x="727" y="87"/>
                    <a:pt x="782" y="110"/>
                    <a:pt x="840" y="143"/>
                  </a:cubicBezTo>
                  <a:cubicBezTo>
                    <a:pt x="939" y="200"/>
                    <a:pt x="987" y="256"/>
                    <a:pt x="984" y="312"/>
                  </a:cubicBezTo>
                  <a:cubicBezTo>
                    <a:pt x="981" y="368"/>
                    <a:pt x="932" y="422"/>
                    <a:pt x="840" y="476"/>
                  </a:cubicBezTo>
                  <a:cubicBezTo>
                    <a:pt x="825" y="484"/>
                    <a:pt x="808" y="493"/>
                    <a:pt x="789" y="502"/>
                  </a:cubicBezTo>
                  <a:cubicBezTo>
                    <a:pt x="770" y="512"/>
                    <a:pt x="751" y="518"/>
                    <a:pt x="729" y="525"/>
                  </a:cubicBezTo>
                  <a:cubicBezTo>
                    <a:pt x="709" y="531"/>
                    <a:pt x="689" y="534"/>
                    <a:pt x="670" y="535"/>
                  </a:cubicBezTo>
                  <a:cubicBezTo>
                    <a:pt x="668" y="535"/>
                    <a:pt x="666" y="535"/>
                    <a:pt x="664" y="535"/>
                  </a:cubicBezTo>
                  <a:cubicBezTo>
                    <a:pt x="647" y="535"/>
                    <a:pt x="632" y="531"/>
                    <a:pt x="618" y="523"/>
                  </a:cubicBezTo>
                  <a:cubicBezTo>
                    <a:pt x="606" y="516"/>
                    <a:pt x="599" y="507"/>
                    <a:pt x="598" y="497"/>
                  </a:cubicBezTo>
                  <a:cubicBezTo>
                    <a:pt x="598" y="487"/>
                    <a:pt x="604" y="477"/>
                    <a:pt x="619" y="466"/>
                  </a:cubicBezTo>
                  <a:lnTo>
                    <a:pt x="792" y="364"/>
                  </a:lnTo>
                  <a:cubicBezTo>
                    <a:pt x="815" y="352"/>
                    <a:pt x="830" y="338"/>
                    <a:pt x="838" y="323"/>
                  </a:cubicBezTo>
                  <a:cubicBezTo>
                    <a:pt x="845" y="308"/>
                    <a:pt x="847" y="293"/>
                    <a:pt x="843" y="277"/>
                  </a:cubicBezTo>
                  <a:cubicBezTo>
                    <a:pt x="839" y="262"/>
                    <a:pt x="828" y="246"/>
                    <a:pt x="814" y="230"/>
                  </a:cubicBezTo>
                  <a:cubicBezTo>
                    <a:pt x="798" y="214"/>
                    <a:pt x="778" y="200"/>
                    <a:pt x="753" y="185"/>
                  </a:cubicBezTo>
                  <a:cubicBezTo>
                    <a:pt x="735" y="175"/>
                    <a:pt x="715" y="165"/>
                    <a:pt x="693" y="156"/>
                  </a:cubicBezTo>
                  <a:cubicBezTo>
                    <a:pt x="672" y="147"/>
                    <a:pt x="651" y="140"/>
                    <a:pt x="630" y="134"/>
                  </a:cubicBezTo>
                  <a:cubicBezTo>
                    <a:pt x="610" y="130"/>
                    <a:pt x="591" y="127"/>
                    <a:pt x="574" y="125"/>
                  </a:cubicBezTo>
                  <a:cubicBezTo>
                    <a:pt x="571" y="125"/>
                    <a:pt x="569" y="125"/>
                    <a:pt x="566" y="125"/>
                  </a:cubicBezTo>
                  <a:cubicBezTo>
                    <a:pt x="554" y="125"/>
                    <a:pt x="544" y="127"/>
                    <a:pt x="537" y="131"/>
                  </a:cubicBezTo>
                  <a:cubicBezTo>
                    <a:pt x="530" y="136"/>
                    <a:pt x="523" y="142"/>
                    <a:pt x="519" y="151"/>
                  </a:cubicBezTo>
                  <a:cubicBezTo>
                    <a:pt x="514" y="160"/>
                    <a:pt x="517" y="168"/>
                    <a:pt x="526" y="173"/>
                  </a:cubicBezTo>
                  <a:cubicBezTo>
                    <a:pt x="530" y="176"/>
                    <a:pt x="537" y="177"/>
                    <a:pt x="545" y="179"/>
                  </a:cubicBezTo>
                  <a:cubicBezTo>
                    <a:pt x="554" y="182"/>
                    <a:pt x="564" y="183"/>
                    <a:pt x="575" y="186"/>
                  </a:cubicBezTo>
                  <a:cubicBezTo>
                    <a:pt x="586" y="188"/>
                    <a:pt x="600" y="193"/>
                    <a:pt x="615" y="198"/>
                  </a:cubicBezTo>
                  <a:cubicBezTo>
                    <a:pt x="629" y="203"/>
                    <a:pt x="645" y="211"/>
                    <a:pt x="663" y="221"/>
                  </a:cubicBezTo>
                  <a:cubicBezTo>
                    <a:pt x="729" y="259"/>
                    <a:pt x="737" y="294"/>
                    <a:pt x="685" y="324"/>
                  </a:cubicBezTo>
                  <a:lnTo>
                    <a:pt x="667" y="334"/>
                  </a:lnTo>
                  <a:lnTo>
                    <a:pt x="626" y="310"/>
                  </a:lnTo>
                  <a:cubicBezTo>
                    <a:pt x="592" y="291"/>
                    <a:pt x="560" y="274"/>
                    <a:pt x="529" y="261"/>
                  </a:cubicBezTo>
                  <a:cubicBezTo>
                    <a:pt x="497" y="246"/>
                    <a:pt x="467" y="236"/>
                    <a:pt x="437" y="230"/>
                  </a:cubicBezTo>
                  <a:cubicBezTo>
                    <a:pt x="416" y="225"/>
                    <a:pt x="396" y="223"/>
                    <a:pt x="377" y="223"/>
                  </a:cubicBezTo>
                  <a:cubicBezTo>
                    <a:pt x="369" y="223"/>
                    <a:pt x="361" y="224"/>
                    <a:pt x="353" y="225"/>
                  </a:cubicBezTo>
                  <a:cubicBezTo>
                    <a:pt x="326" y="228"/>
                    <a:pt x="300" y="236"/>
                    <a:pt x="277" y="250"/>
                  </a:cubicBezTo>
                  <a:cubicBezTo>
                    <a:pt x="255" y="262"/>
                    <a:pt x="242" y="275"/>
                    <a:pt x="235" y="288"/>
                  </a:cubicBezTo>
                  <a:cubicBezTo>
                    <a:pt x="228" y="301"/>
                    <a:pt x="227" y="315"/>
                    <a:pt x="231" y="327"/>
                  </a:cubicBezTo>
                  <a:cubicBezTo>
                    <a:pt x="235" y="341"/>
                    <a:pt x="244" y="354"/>
                    <a:pt x="256" y="366"/>
                  </a:cubicBezTo>
                  <a:cubicBezTo>
                    <a:pt x="269" y="379"/>
                    <a:pt x="285" y="390"/>
                    <a:pt x="303" y="400"/>
                  </a:cubicBezTo>
                  <a:cubicBezTo>
                    <a:pt x="334" y="419"/>
                    <a:pt x="367" y="431"/>
                    <a:pt x="399" y="436"/>
                  </a:cubicBezTo>
                  <a:cubicBezTo>
                    <a:pt x="433" y="442"/>
                    <a:pt x="469" y="444"/>
                    <a:pt x="509" y="444"/>
                  </a:cubicBezTo>
                  <a:cubicBezTo>
                    <a:pt x="493" y="459"/>
                    <a:pt x="488" y="476"/>
                    <a:pt x="495" y="496"/>
                  </a:cubicBezTo>
                  <a:cubicBezTo>
                    <a:pt x="501" y="515"/>
                    <a:pt x="520" y="535"/>
                    <a:pt x="553" y="553"/>
                  </a:cubicBezTo>
                  <a:cubicBezTo>
                    <a:pt x="581" y="569"/>
                    <a:pt x="610" y="579"/>
                    <a:pt x="642" y="584"/>
                  </a:cubicBezTo>
                  <a:cubicBezTo>
                    <a:pt x="658" y="586"/>
                    <a:pt x="674" y="587"/>
                    <a:pt x="690" y="587"/>
                  </a:cubicBezTo>
                  <a:cubicBezTo>
                    <a:pt x="706" y="587"/>
                    <a:pt x="723" y="586"/>
                    <a:pt x="740" y="584"/>
                  </a:cubicBezTo>
                  <a:cubicBezTo>
                    <a:pt x="772" y="579"/>
                    <a:pt x="806" y="570"/>
                    <a:pt x="839" y="558"/>
                  </a:cubicBezTo>
                  <a:cubicBezTo>
                    <a:pt x="871" y="545"/>
                    <a:pt x="904" y="531"/>
                    <a:pt x="933" y="513"/>
                  </a:cubicBezTo>
                  <a:cubicBezTo>
                    <a:pt x="1041" y="451"/>
                    <a:pt x="1093" y="384"/>
                    <a:pt x="1090" y="313"/>
                  </a:cubicBezTo>
                  <a:cubicBezTo>
                    <a:pt x="1085" y="243"/>
                    <a:pt x="1024" y="173"/>
                    <a:pt x="907" y="105"/>
                  </a:cubicBezTo>
                  <a:cubicBezTo>
                    <a:pt x="842" y="68"/>
                    <a:pt x="776" y="41"/>
                    <a:pt x="709" y="24"/>
                  </a:cubicBezTo>
                  <a:cubicBezTo>
                    <a:pt x="647" y="8"/>
                    <a:pt x="586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-2311934" y="3570354"/>
              <a:ext cx="78983" cy="50573"/>
            </a:xfrm>
            <a:custGeom>
              <a:avLst/>
              <a:gdLst/>
              <a:ahLst/>
              <a:cxnLst/>
              <a:rect l="l" t="t" r="r" b="b"/>
              <a:pathLst>
                <a:path w="1290" h="826" extrusionOk="0">
                  <a:moveTo>
                    <a:pt x="628" y="65"/>
                  </a:moveTo>
                  <a:cubicBezTo>
                    <a:pt x="630" y="65"/>
                    <a:pt x="632" y="65"/>
                    <a:pt x="634" y="65"/>
                  </a:cubicBezTo>
                  <a:cubicBezTo>
                    <a:pt x="657" y="67"/>
                    <a:pt x="678" y="74"/>
                    <a:pt x="700" y="87"/>
                  </a:cubicBezTo>
                  <a:cubicBezTo>
                    <a:pt x="722" y="100"/>
                    <a:pt x="734" y="112"/>
                    <a:pt x="738" y="126"/>
                  </a:cubicBezTo>
                  <a:cubicBezTo>
                    <a:pt x="741" y="138"/>
                    <a:pt x="732" y="152"/>
                    <a:pt x="711" y="164"/>
                  </a:cubicBezTo>
                  <a:lnTo>
                    <a:pt x="557" y="252"/>
                  </a:lnTo>
                  <a:cubicBezTo>
                    <a:pt x="539" y="262"/>
                    <a:pt x="521" y="268"/>
                    <a:pt x="502" y="268"/>
                  </a:cubicBezTo>
                  <a:cubicBezTo>
                    <a:pt x="499" y="268"/>
                    <a:pt x="495" y="268"/>
                    <a:pt x="492" y="268"/>
                  </a:cubicBezTo>
                  <a:cubicBezTo>
                    <a:pt x="470" y="265"/>
                    <a:pt x="447" y="259"/>
                    <a:pt x="425" y="246"/>
                  </a:cubicBezTo>
                  <a:cubicBezTo>
                    <a:pt x="403" y="233"/>
                    <a:pt x="391" y="220"/>
                    <a:pt x="387" y="208"/>
                  </a:cubicBezTo>
                  <a:cubicBezTo>
                    <a:pt x="385" y="194"/>
                    <a:pt x="394" y="182"/>
                    <a:pt x="416" y="170"/>
                  </a:cubicBezTo>
                  <a:lnTo>
                    <a:pt x="569" y="82"/>
                  </a:lnTo>
                  <a:cubicBezTo>
                    <a:pt x="588" y="71"/>
                    <a:pt x="608" y="65"/>
                    <a:pt x="628" y="65"/>
                  </a:cubicBezTo>
                  <a:close/>
                  <a:moveTo>
                    <a:pt x="602" y="0"/>
                  </a:moveTo>
                  <a:cubicBezTo>
                    <a:pt x="562" y="0"/>
                    <a:pt x="523" y="11"/>
                    <a:pt x="485" y="33"/>
                  </a:cubicBezTo>
                  <a:lnTo>
                    <a:pt x="332" y="122"/>
                  </a:lnTo>
                  <a:cubicBezTo>
                    <a:pt x="309" y="136"/>
                    <a:pt x="293" y="149"/>
                    <a:pt x="285" y="163"/>
                  </a:cubicBezTo>
                  <a:cubicBezTo>
                    <a:pt x="277" y="178"/>
                    <a:pt x="275" y="191"/>
                    <a:pt x="278" y="205"/>
                  </a:cubicBezTo>
                  <a:cubicBezTo>
                    <a:pt x="282" y="218"/>
                    <a:pt x="291" y="232"/>
                    <a:pt x="304" y="245"/>
                  </a:cubicBezTo>
                  <a:cubicBezTo>
                    <a:pt x="319" y="259"/>
                    <a:pt x="337" y="272"/>
                    <a:pt x="359" y="285"/>
                  </a:cubicBezTo>
                  <a:cubicBezTo>
                    <a:pt x="380" y="297"/>
                    <a:pt x="402" y="307"/>
                    <a:pt x="426" y="315"/>
                  </a:cubicBezTo>
                  <a:cubicBezTo>
                    <a:pt x="449" y="324"/>
                    <a:pt x="473" y="328"/>
                    <a:pt x="497" y="331"/>
                  </a:cubicBezTo>
                  <a:cubicBezTo>
                    <a:pt x="505" y="331"/>
                    <a:pt x="512" y="332"/>
                    <a:pt x="520" y="332"/>
                  </a:cubicBezTo>
                  <a:cubicBezTo>
                    <a:pt x="536" y="332"/>
                    <a:pt x="552" y="330"/>
                    <a:pt x="568" y="327"/>
                  </a:cubicBezTo>
                  <a:cubicBezTo>
                    <a:pt x="592" y="322"/>
                    <a:pt x="616" y="313"/>
                    <a:pt x="640" y="299"/>
                  </a:cubicBezTo>
                  <a:lnTo>
                    <a:pt x="793" y="211"/>
                  </a:lnTo>
                  <a:cubicBezTo>
                    <a:pt x="816" y="198"/>
                    <a:pt x="832" y="183"/>
                    <a:pt x="840" y="170"/>
                  </a:cubicBezTo>
                  <a:cubicBezTo>
                    <a:pt x="849" y="156"/>
                    <a:pt x="851" y="142"/>
                    <a:pt x="847" y="128"/>
                  </a:cubicBezTo>
                  <a:cubicBezTo>
                    <a:pt x="843" y="115"/>
                    <a:pt x="834" y="101"/>
                    <a:pt x="820" y="87"/>
                  </a:cubicBezTo>
                  <a:cubicBezTo>
                    <a:pt x="806" y="74"/>
                    <a:pt x="788" y="60"/>
                    <a:pt x="767" y="49"/>
                  </a:cubicBezTo>
                  <a:cubicBezTo>
                    <a:pt x="723" y="23"/>
                    <a:pt x="677" y="8"/>
                    <a:pt x="628" y="2"/>
                  </a:cubicBezTo>
                  <a:cubicBezTo>
                    <a:pt x="620" y="1"/>
                    <a:pt x="611" y="0"/>
                    <a:pt x="602" y="0"/>
                  </a:cubicBezTo>
                  <a:close/>
                  <a:moveTo>
                    <a:pt x="1228" y="280"/>
                  </a:moveTo>
                  <a:cubicBezTo>
                    <a:pt x="1223" y="280"/>
                    <a:pt x="1218" y="281"/>
                    <a:pt x="1213" y="281"/>
                  </a:cubicBezTo>
                  <a:lnTo>
                    <a:pt x="34" y="479"/>
                  </a:lnTo>
                  <a:cubicBezTo>
                    <a:pt x="26" y="480"/>
                    <a:pt x="19" y="483"/>
                    <a:pt x="15" y="486"/>
                  </a:cubicBezTo>
                  <a:cubicBezTo>
                    <a:pt x="5" y="492"/>
                    <a:pt x="0" y="499"/>
                    <a:pt x="0" y="509"/>
                  </a:cubicBezTo>
                  <a:cubicBezTo>
                    <a:pt x="1" y="518"/>
                    <a:pt x="7" y="526"/>
                    <a:pt x="20" y="533"/>
                  </a:cubicBezTo>
                  <a:cubicBezTo>
                    <a:pt x="28" y="538"/>
                    <a:pt x="38" y="541"/>
                    <a:pt x="48" y="544"/>
                  </a:cubicBezTo>
                  <a:cubicBezTo>
                    <a:pt x="54" y="545"/>
                    <a:pt x="60" y="545"/>
                    <a:pt x="66" y="545"/>
                  </a:cubicBezTo>
                  <a:cubicBezTo>
                    <a:pt x="70" y="545"/>
                    <a:pt x="75" y="545"/>
                    <a:pt x="79" y="545"/>
                  </a:cubicBezTo>
                  <a:lnTo>
                    <a:pt x="1253" y="349"/>
                  </a:lnTo>
                  <a:cubicBezTo>
                    <a:pt x="1261" y="346"/>
                    <a:pt x="1268" y="344"/>
                    <a:pt x="1274" y="341"/>
                  </a:cubicBezTo>
                  <a:cubicBezTo>
                    <a:pt x="1286" y="334"/>
                    <a:pt x="1289" y="325"/>
                    <a:pt x="1287" y="315"/>
                  </a:cubicBezTo>
                  <a:cubicBezTo>
                    <a:pt x="1284" y="305"/>
                    <a:pt x="1277" y="297"/>
                    <a:pt x="1266" y="290"/>
                  </a:cubicBezTo>
                  <a:cubicBezTo>
                    <a:pt x="1259" y="287"/>
                    <a:pt x="1251" y="283"/>
                    <a:pt x="1242" y="281"/>
                  </a:cubicBezTo>
                  <a:cubicBezTo>
                    <a:pt x="1238" y="281"/>
                    <a:pt x="1233" y="280"/>
                    <a:pt x="1228" y="280"/>
                  </a:cubicBezTo>
                  <a:close/>
                  <a:moveTo>
                    <a:pt x="775" y="559"/>
                  </a:moveTo>
                  <a:cubicBezTo>
                    <a:pt x="778" y="559"/>
                    <a:pt x="782" y="559"/>
                    <a:pt x="785" y="559"/>
                  </a:cubicBezTo>
                  <a:cubicBezTo>
                    <a:pt x="807" y="560"/>
                    <a:pt x="829" y="568"/>
                    <a:pt x="851" y="581"/>
                  </a:cubicBezTo>
                  <a:cubicBezTo>
                    <a:pt x="873" y="593"/>
                    <a:pt x="886" y="607"/>
                    <a:pt x="890" y="619"/>
                  </a:cubicBezTo>
                  <a:cubicBezTo>
                    <a:pt x="892" y="633"/>
                    <a:pt x="883" y="645"/>
                    <a:pt x="861" y="657"/>
                  </a:cubicBezTo>
                  <a:lnTo>
                    <a:pt x="708" y="745"/>
                  </a:lnTo>
                  <a:cubicBezTo>
                    <a:pt x="690" y="756"/>
                    <a:pt x="672" y="761"/>
                    <a:pt x="653" y="761"/>
                  </a:cubicBezTo>
                  <a:cubicBezTo>
                    <a:pt x="650" y="761"/>
                    <a:pt x="646" y="761"/>
                    <a:pt x="643" y="761"/>
                  </a:cubicBezTo>
                  <a:cubicBezTo>
                    <a:pt x="621" y="760"/>
                    <a:pt x="598" y="752"/>
                    <a:pt x="575" y="739"/>
                  </a:cubicBezTo>
                  <a:cubicBezTo>
                    <a:pt x="554" y="727"/>
                    <a:pt x="542" y="714"/>
                    <a:pt x="538" y="701"/>
                  </a:cubicBezTo>
                  <a:cubicBezTo>
                    <a:pt x="536" y="689"/>
                    <a:pt x="545" y="676"/>
                    <a:pt x="566" y="664"/>
                  </a:cubicBezTo>
                  <a:lnTo>
                    <a:pt x="720" y="575"/>
                  </a:lnTo>
                  <a:cubicBezTo>
                    <a:pt x="738" y="564"/>
                    <a:pt x="756" y="559"/>
                    <a:pt x="775" y="559"/>
                  </a:cubicBezTo>
                  <a:close/>
                  <a:moveTo>
                    <a:pt x="752" y="495"/>
                  </a:moveTo>
                  <a:cubicBezTo>
                    <a:pt x="713" y="495"/>
                    <a:pt x="674" y="506"/>
                    <a:pt x="636" y="528"/>
                  </a:cubicBezTo>
                  <a:lnTo>
                    <a:pt x="483" y="616"/>
                  </a:lnTo>
                  <a:cubicBezTo>
                    <a:pt x="459" y="629"/>
                    <a:pt x="444" y="643"/>
                    <a:pt x="436" y="657"/>
                  </a:cubicBezTo>
                  <a:cubicBezTo>
                    <a:pt x="428" y="671"/>
                    <a:pt x="426" y="684"/>
                    <a:pt x="429" y="699"/>
                  </a:cubicBezTo>
                  <a:cubicBezTo>
                    <a:pt x="432" y="712"/>
                    <a:pt x="441" y="726"/>
                    <a:pt x="455" y="738"/>
                  </a:cubicBezTo>
                  <a:cubicBezTo>
                    <a:pt x="470" y="752"/>
                    <a:pt x="488" y="765"/>
                    <a:pt x="510" y="778"/>
                  </a:cubicBezTo>
                  <a:cubicBezTo>
                    <a:pt x="530" y="790"/>
                    <a:pt x="553" y="800"/>
                    <a:pt x="577" y="808"/>
                  </a:cubicBezTo>
                  <a:cubicBezTo>
                    <a:pt x="600" y="817"/>
                    <a:pt x="624" y="823"/>
                    <a:pt x="648" y="824"/>
                  </a:cubicBezTo>
                  <a:cubicBezTo>
                    <a:pt x="655" y="825"/>
                    <a:pt x="663" y="825"/>
                    <a:pt x="671" y="825"/>
                  </a:cubicBezTo>
                  <a:cubicBezTo>
                    <a:pt x="687" y="825"/>
                    <a:pt x="703" y="824"/>
                    <a:pt x="718" y="821"/>
                  </a:cubicBezTo>
                  <a:cubicBezTo>
                    <a:pt x="743" y="816"/>
                    <a:pt x="767" y="807"/>
                    <a:pt x="791" y="794"/>
                  </a:cubicBezTo>
                  <a:lnTo>
                    <a:pt x="944" y="705"/>
                  </a:lnTo>
                  <a:cubicBezTo>
                    <a:pt x="967" y="691"/>
                    <a:pt x="983" y="678"/>
                    <a:pt x="991" y="663"/>
                  </a:cubicBezTo>
                  <a:cubicBezTo>
                    <a:pt x="999" y="649"/>
                    <a:pt x="1002" y="636"/>
                    <a:pt x="998" y="622"/>
                  </a:cubicBezTo>
                  <a:cubicBezTo>
                    <a:pt x="994" y="609"/>
                    <a:pt x="985" y="595"/>
                    <a:pt x="971" y="582"/>
                  </a:cubicBezTo>
                  <a:cubicBezTo>
                    <a:pt x="956" y="568"/>
                    <a:pt x="939" y="555"/>
                    <a:pt x="918" y="542"/>
                  </a:cubicBezTo>
                  <a:cubicBezTo>
                    <a:pt x="874" y="518"/>
                    <a:pt x="828" y="502"/>
                    <a:pt x="778" y="496"/>
                  </a:cubicBezTo>
                  <a:cubicBezTo>
                    <a:pt x="770" y="495"/>
                    <a:pt x="761" y="495"/>
                    <a:pt x="752" y="4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-2226159" y="3604150"/>
              <a:ext cx="21674" cy="12490"/>
            </a:xfrm>
            <a:custGeom>
              <a:avLst/>
              <a:gdLst/>
              <a:ahLst/>
              <a:cxnLst/>
              <a:rect l="l" t="t" r="r" b="b"/>
              <a:pathLst>
                <a:path w="354" h="204" extrusionOk="0">
                  <a:moveTo>
                    <a:pt x="53" y="1"/>
                  </a:moveTo>
                  <a:cubicBezTo>
                    <a:pt x="49" y="1"/>
                    <a:pt x="45" y="1"/>
                    <a:pt x="42" y="2"/>
                  </a:cubicBezTo>
                  <a:cubicBezTo>
                    <a:pt x="33" y="4"/>
                    <a:pt x="25" y="6"/>
                    <a:pt x="19" y="10"/>
                  </a:cubicBezTo>
                  <a:cubicBezTo>
                    <a:pt x="9" y="15"/>
                    <a:pt x="3" y="22"/>
                    <a:pt x="2" y="30"/>
                  </a:cubicBezTo>
                  <a:cubicBezTo>
                    <a:pt x="1" y="38"/>
                    <a:pt x="4" y="43"/>
                    <a:pt x="12" y="48"/>
                  </a:cubicBezTo>
                  <a:cubicBezTo>
                    <a:pt x="16" y="50"/>
                    <a:pt x="20" y="51"/>
                    <a:pt x="26" y="52"/>
                  </a:cubicBezTo>
                  <a:lnTo>
                    <a:pt x="201" y="87"/>
                  </a:lnTo>
                  <a:cubicBezTo>
                    <a:pt x="201" y="87"/>
                    <a:pt x="262" y="189"/>
                    <a:pt x="270" y="198"/>
                  </a:cubicBezTo>
                  <a:cubicBezTo>
                    <a:pt x="278" y="201"/>
                    <a:pt x="286" y="204"/>
                    <a:pt x="296" y="204"/>
                  </a:cubicBezTo>
                  <a:cubicBezTo>
                    <a:pt x="298" y="204"/>
                    <a:pt x="300" y="203"/>
                    <a:pt x="303" y="203"/>
                  </a:cubicBezTo>
                  <a:cubicBezTo>
                    <a:pt x="315" y="202"/>
                    <a:pt x="326" y="199"/>
                    <a:pt x="335" y="194"/>
                  </a:cubicBezTo>
                  <a:cubicBezTo>
                    <a:pt x="350" y="185"/>
                    <a:pt x="353" y="175"/>
                    <a:pt x="348" y="162"/>
                  </a:cubicBezTo>
                  <a:lnTo>
                    <a:pt x="287" y="60"/>
                  </a:lnTo>
                  <a:cubicBezTo>
                    <a:pt x="284" y="55"/>
                    <a:pt x="279" y="50"/>
                    <a:pt x="272" y="47"/>
                  </a:cubicBezTo>
                  <a:cubicBezTo>
                    <a:pt x="267" y="43"/>
                    <a:pt x="259" y="41"/>
                    <a:pt x="248" y="38"/>
                  </a:cubicBezTo>
                  <a:lnTo>
                    <a:pt x="72" y="3"/>
                  </a:lnTo>
                  <a:cubicBezTo>
                    <a:pt x="65" y="1"/>
                    <a:pt x="59" y="1"/>
                    <a:pt x="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-2230199" y="3621231"/>
              <a:ext cx="64717" cy="44206"/>
            </a:xfrm>
            <a:custGeom>
              <a:avLst/>
              <a:gdLst/>
              <a:ahLst/>
              <a:cxnLst/>
              <a:rect l="l" t="t" r="r" b="b"/>
              <a:pathLst>
                <a:path w="1057" h="722" extrusionOk="0">
                  <a:moveTo>
                    <a:pt x="361" y="257"/>
                  </a:moveTo>
                  <a:cubicBezTo>
                    <a:pt x="371" y="257"/>
                    <a:pt x="381" y="257"/>
                    <a:pt x="391" y="258"/>
                  </a:cubicBezTo>
                  <a:cubicBezTo>
                    <a:pt x="410" y="260"/>
                    <a:pt x="428" y="262"/>
                    <a:pt x="446" y="263"/>
                  </a:cubicBezTo>
                  <a:lnTo>
                    <a:pt x="454" y="512"/>
                  </a:lnTo>
                  <a:cubicBezTo>
                    <a:pt x="448" y="513"/>
                    <a:pt x="441" y="513"/>
                    <a:pt x="434" y="513"/>
                  </a:cubicBezTo>
                  <a:cubicBezTo>
                    <a:pt x="408" y="513"/>
                    <a:pt x="381" y="510"/>
                    <a:pt x="353" y="504"/>
                  </a:cubicBezTo>
                  <a:cubicBezTo>
                    <a:pt x="318" y="497"/>
                    <a:pt x="284" y="485"/>
                    <a:pt x="251" y="465"/>
                  </a:cubicBezTo>
                  <a:cubicBezTo>
                    <a:pt x="222" y="449"/>
                    <a:pt x="202" y="433"/>
                    <a:pt x="187" y="416"/>
                  </a:cubicBezTo>
                  <a:cubicBezTo>
                    <a:pt x="174" y="401"/>
                    <a:pt x="166" y="385"/>
                    <a:pt x="165" y="369"/>
                  </a:cubicBezTo>
                  <a:cubicBezTo>
                    <a:pt x="163" y="353"/>
                    <a:pt x="167" y="339"/>
                    <a:pt x="176" y="325"/>
                  </a:cubicBezTo>
                  <a:cubicBezTo>
                    <a:pt x="185" y="310"/>
                    <a:pt x="200" y="298"/>
                    <a:pt x="218" y="288"/>
                  </a:cubicBezTo>
                  <a:cubicBezTo>
                    <a:pt x="236" y="278"/>
                    <a:pt x="254" y="270"/>
                    <a:pt x="273" y="265"/>
                  </a:cubicBezTo>
                  <a:cubicBezTo>
                    <a:pt x="292" y="261"/>
                    <a:pt x="312" y="258"/>
                    <a:pt x="332" y="258"/>
                  </a:cubicBezTo>
                  <a:cubicBezTo>
                    <a:pt x="342" y="257"/>
                    <a:pt x="352" y="257"/>
                    <a:pt x="361" y="257"/>
                  </a:cubicBezTo>
                  <a:close/>
                  <a:moveTo>
                    <a:pt x="695" y="1"/>
                  </a:moveTo>
                  <a:cubicBezTo>
                    <a:pt x="670" y="1"/>
                    <a:pt x="646" y="3"/>
                    <a:pt x="622" y="6"/>
                  </a:cubicBezTo>
                  <a:cubicBezTo>
                    <a:pt x="587" y="13"/>
                    <a:pt x="556" y="24"/>
                    <a:pt x="526" y="41"/>
                  </a:cubicBezTo>
                  <a:cubicBezTo>
                    <a:pt x="489" y="63"/>
                    <a:pt x="467" y="85"/>
                    <a:pt x="458" y="110"/>
                  </a:cubicBezTo>
                  <a:cubicBezTo>
                    <a:pt x="450" y="135"/>
                    <a:pt x="444" y="161"/>
                    <a:pt x="443" y="187"/>
                  </a:cubicBezTo>
                  <a:cubicBezTo>
                    <a:pt x="415" y="181"/>
                    <a:pt x="385" y="176"/>
                    <a:pt x="353" y="174"/>
                  </a:cubicBezTo>
                  <a:cubicBezTo>
                    <a:pt x="337" y="173"/>
                    <a:pt x="321" y="173"/>
                    <a:pt x="306" y="173"/>
                  </a:cubicBezTo>
                  <a:cubicBezTo>
                    <a:pt x="290" y="173"/>
                    <a:pt x="275" y="173"/>
                    <a:pt x="260" y="174"/>
                  </a:cubicBezTo>
                  <a:cubicBezTo>
                    <a:pt x="228" y="176"/>
                    <a:pt x="198" y="182"/>
                    <a:pt x="168" y="190"/>
                  </a:cubicBezTo>
                  <a:cubicBezTo>
                    <a:pt x="139" y="198"/>
                    <a:pt x="112" y="208"/>
                    <a:pt x="87" y="223"/>
                  </a:cubicBezTo>
                  <a:cubicBezTo>
                    <a:pt x="57" y="240"/>
                    <a:pt x="35" y="260"/>
                    <a:pt x="21" y="282"/>
                  </a:cubicBezTo>
                  <a:cubicBezTo>
                    <a:pt x="6" y="306"/>
                    <a:pt x="1" y="330"/>
                    <a:pt x="3" y="356"/>
                  </a:cubicBezTo>
                  <a:cubicBezTo>
                    <a:pt x="6" y="381"/>
                    <a:pt x="19" y="408"/>
                    <a:pt x="41" y="434"/>
                  </a:cubicBezTo>
                  <a:cubicBezTo>
                    <a:pt x="64" y="461"/>
                    <a:pt x="95" y="487"/>
                    <a:pt x="139" y="512"/>
                  </a:cubicBezTo>
                  <a:cubicBezTo>
                    <a:pt x="191" y="541"/>
                    <a:pt x="244" y="563"/>
                    <a:pt x="298" y="574"/>
                  </a:cubicBezTo>
                  <a:cubicBezTo>
                    <a:pt x="353" y="586"/>
                    <a:pt x="406" y="592"/>
                    <a:pt x="459" y="592"/>
                  </a:cubicBezTo>
                  <a:lnTo>
                    <a:pt x="463" y="681"/>
                  </a:lnTo>
                  <a:cubicBezTo>
                    <a:pt x="463" y="688"/>
                    <a:pt x="466" y="692"/>
                    <a:pt x="468" y="697"/>
                  </a:cubicBezTo>
                  <a:cubicBezTo>
                    <a:pt x="471" y="700"/>
                    <a:pt x="475" y="703"/>
                    <a:pt x="480" y="707"/>
                  </a:cubicBezTo>
                  <a:cubicBezTo>
                    <a:pt x="495" y="715"/>
                    <a:pt x="512" y="719"/>
                    <a:pt x="532" y="721"/>
                  </a:cubicBezTo>
                  <a:cubicBezTo>
                    <a:pt x="535" y="722"/>
                    <a:pt x="537" y="722"/>
                    <a:pt x="540" y="722"/>
                  </a:cubicBezTo>
                  <a:cubicBezTo>
                    <a:pt x="557" y="722"/>
                    <a:pt x="571" y="718"/>
                    <a:pt x="580" y="712"/>
                  </a:cubicBezTo>
                  <a:cubicBezTo>
                    <a:pt x="588" y="709"/>
                    <a:pt x="592" y="703"/>
                    <a:pt x="592" y="697"/>
                  </a:cubicBezTo>
                  <a:lnTo>
                    <a:pt x="588" y="587"/>
                  </a:lnTo>
                  <a:cubicBezTo>
                    <a:pt x="619" y="583"/>
                    <a:pt x="647" y="577"/>
                    <a:pt x="675" y="571"/>
                  </a:cubicBezTo>
                  <a:cubicBezTo>
                    <a:pt x="703" y="564"/>
                    <a:pt x="729" y="556"/>
                    <a:pt x="752" y="548"/>
                  </a:cubicBezTo>
                  <a:cubicBezTo>
                    <a:pt x="775" y="540"/>
                    <a:pt x="796" y="531"/>
                    <a:pt x="814" y="523"/>
                  </a:cubicBezTo>
                  <a:cubicBezTo>
                    <a:pt x="832" y="515"/>
                    <a:pt x="847" y="508"/>
                    <a:pt x="859" y="501"/>
                  </a:cubicBezTo>
                  <a:cubicBezTo>
                    <a:pt x="877" y="491"/>
                    <a:pt x="886" y="482"/>
                    <a:pt x="889" y="473"/>
                  </a:cubicBezTo>
                  <a:cubicBezTo>
                    <a:pt x="891" y="464"/>
                    <a:pt x="882" y="453"/>
                    <a:pt x="862" y="441"/>
                  </a:cubicBezTo>
                  <a:cubicBezTo>
                    <a:pt x="841" y="430"/>
                    <a:pt x="824" y="423"/>
                    <a:pt x="811" y="423"/>
                  </a:cubicBezTo>
                  <a:cubicBezTo>
                    <a:pt x="810" y="423"/>
                    <a:pt x="808" y="423"/>
                    <a:pt x="806" y="423"/>
                  </a:cubicBezTo>
                  <a:cubicBezTo>
                    <a:pt x="794" y="423"/>
                    <a:pt x="783" y="426"/>
                    <a:pt x="771" y="431"/>
                  </a:cubicBezTo>
                  <a:cubicBezTo>
                    <a:pt x="749" y="441"/>
                    <a:pt x="723" y="455"/>
                    <a:pt x="694" y="469"/>
                  </a:cubicBezTo>
                  <a:cubicBezTo>
                    <a:pt x="664" y="484"/>
                    <a:pt x="628" y="495"/>
                    <a:pt x="584" y="504"/>
                  </a:cubicBezTo>
                  <a:lnTo>
                    <a:pt x="579" y="274"/>
                  </a:lnTo>
                  <a:cubicBezTo>
                    <a:pt x="579" y="261"/>
                    <a:pt x="578" y="246"/>
                    <a:pt x="579" y="231"/>
                  </a:cubicBezTo>
                  <a:cubicBezTo>
                    <a:pt x="579" y="216"/>
                    <a:pt x="580" y="200"/>
                    <a:pt x="584" y="185"/>
                  </a:cubicBezTo>
                  <a:cubicBezTo>
                    <a:pt x="588" y="171"/>
                    <a:pt x="594" y="157"/>
                    <a:pt x="602" y="144"/>
                  </a:cubicBezTo>
                  <a:cubicBezTo>
                    <a:pt x="610" y="131"/>
                    <a:pt x="621" y="120"/>
                    <a:pt x="637" y="111"/>
                  </a:cubicBezTo>
                  <a:cubicBezTo>
                    <a:pt x="666" y="94"/>
                    <a:pt x="699" y="86"/>
                    <a:pt x="733" y="86"/>
                  </a:cubicBezTo>
                  <a:cubicBezTo>
                    <a:pt x="736" y="86"/>
                    <a:pt x="738" y="86"/>
                    <a:pt x="740" y="86"/>
                  </a:cubicBezTo>
                  <a:cubicBezTo>
                    <a:pt x="779" y="89"/>
                    <a:pt x="815" y="100"/>
                    <a:pt x="850" y="119"/>
                  </a:cubicBezTo>
                  <a:cubicBezTo>
                    <a:pt x="873" y="133"/>
                    <a:pt x="889" y="146"/>
                    <a:pt x="896" y="160"/>
                  </a:cubicBezTo>
                  <a:cubicBezTo>
                    <a:pt x="901" y="172"/>
                    <a:pt x="906" y="184"/>
                    <a:pt x="906" y="196"/>
                  </a:cubicBezTo>
                  <a:cubicBezTo>
                    <a:pt x="907" y="207"/>
                    <a:pt x="908" y="217"/>
                    <a:pt x="908" y="226"/>
                  </a:cubicBezTo>
                  <a:cubicBezTo>
                    <a:pt x="909" y="235"/>
                    <a:pt x="914" y="243"/>
                    <a:pt x="925" y="249"/>
                  </a:cubicBezTo>
                  <a:cubicBezTo>
                    <a:pt x="940" y="258"/>
                    <a:pt x="958" y="262"/>
                    <a:pt x="979" y="262"/>
                  </a:cubicBezTo>
                  <a:cubicBezTo>
                    <a:pt x="982" y="262"/>
                    <a:pt x="985" y="262"/>
                    <a:pt x="987" y="262"/>
                  </a:cubicBezTo>
                  <a:cubicBezTo>
                    <a:pt x="1006" y="262"/>
                    <a:pt x="1021" y="259"/>
                    <a:pt x="1032" y="252"/>
                  </a:cubicBezTo>
                  <a:cubicBezTo>
                    <a:pt x="1043" y="246"/>
                    <a:pt x="1050" y="237"/>
                    <a:pt x="1053" y="224"/>
                  </a:cubicBezTo>
                  <a:cubicBezTo>
                    <a:pt x="1057" y="210"/>
                    <a:pt x="1056" y="196"/>
                    <a:pt x="1049" y="179"/>
                  </a:cubicBezTo>
                  <a:cubicBezTo>
                    <a:pt x="1043" y="162"/>
                    <a:pt x="1031" y="144"/>
                    <a:pt x="1013" y="125"/>
                  </a:cubicBezTo>
                  <a:cubicBezTo>
                    <a:pt x="995" y="104"/>
                    <a:pt x="969" y="85"/>
                    <a:pt x="936" y="66"/>
                  </a:cubicBezTo>
                  <a:cubicBezTo>
                    <a:pt x="905" y="48"/>
                    <a:pt x="872" y="33"/>
                    <a:pt x="836" y="22"/>
                  </a:cubicBezTo>
                  <a:cubicBezTo>
                    <a:pt x="800" y="12"/>
                    <a:pt x="764" y="4"/>
                    <a:pt x="729" y="2"/>
                  </a:cubicBezTo>
                  <a:cubicBezTo>
                    <a:pt x="718" y="1"/>
                    <a:pt x="706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-2492913" y="3541640"/>
              <a:ext cx="59390" cy="33675"/>
            </a:xfrm>
            <a:custGeom>
              <a:avLst/>
              <a:gdLst/>
              <a:ahLst/>
              <a:cxnLst/>
              <a:rect l="l" t="t" r="r" b="b"/>
              <a:pathLst>
                <a:path w="970" h="550" extrusionOk="0">
                  <a:moveTo>
                    <a:pt x="692" y="1"/>
                  </a:moveTo>
                  <a:cubicBezTo>
                    <a:pt x="663" y="1"/>
                    <a:pt x="634" y="3"/>
                    <a:pt x="605" y="8"/>
                  </a:cubicBezTo>
                  <a:cubicBezTo>
                    <a:pt x="568" y="15"/>
                    <a:pt x="534" y="26"/>
                    <a:pt x="505" y="43"/>
                  </a:cubicBezTo>
                  <a:lnTo>
                    <a:pt x="77" y="291"/>
                  </a:lnTo>
                  <a:cubicBezTo>
                    <a:pt x="44" y="309"/>
                    <a:pt x="24" y="328"/>
                    <a:pt x="13" y="349"/>
                  </a:cubicBezTo>
                  <a:cubicBezTo>
                    <a:pt x="2" y="371"/>
                    <a:pt x="0" y="391"/>
                    <a:pt x="6" y="412"/>
                  </a:cubicBezTo>
                  <a:cubicBezTo>
                    <a:pt x="13" y="434"/>
                    <a:pt x="25" y="454"/>
                    <a:pt x="45" y="474"/>
                  </a:cubicBezTo>
                  <a:cubicBezTo>
                    <a:pt x="64" y="495"/>
                    <a:pt x="89" y="513"/>
                    <a:pt x="117" y="529"/>
                  </a:cubicBezTo>
                  <a:cubicBezTo>
                    <a:pt x="140" y="543"/>
                    <a:pt x="160" y="550"/>
                    <a:pt x="177" y="550"/>
                  </a:cubicBezTo>
                  <a:cubicBezTo>
                    <a:pt x="178" y="550"/>
                    <a:pt x="179" y="550"/>
                    <a:pt x="180" y="550"/>
                  </a:cubicBezTo>
                  <a:cubicBezTo>
                    <a:pt x="198" y="550"/>
                    <a:pt x="214" y="545"/>
                    <a:pt x="228" y="537"/>
                  </a:cubicBezTo>
                  <a:cubicBezTo>
                    <a:pt x="239" y="531"/>
                    <a:pt x="248" y="523"/>
                    <a:pt x="252" y="514"/>
                  </a:cubicBezTo>
                  <a:cubicBezTo>
                    <a:pt x="258" y="505"/>
                    <a:pt x="252" y="496"/>
                    <a:pt x="237" y="487"/>
                  </a:cubicBezTo>
                  <a:cubicBezTo>
                    <a:pt x="222" y="479"/>
                    <a:pt x="208" y="470"/>
                    <a:pt x="195" y="459"/>
                  </a:cubicBezTo>
                  <a:cubicBezTo>
                    <a:pt x="183" y="448"/>
                    <a:pt x="174" y="438"/>
                    <a:pt x="168" y="427"/>
                  </a:cubicBezTo>
                  <a:cubicBezTo>
                    <a:pt x="161" y="415"/>
                    <a:pt x="160" y="403"/>
                    <a:pt x="163" y="392"/>
                  </a:cubicBezTo>
                  <a:cubicBezTo>
                    <a:pt x="166" y="381"/>
                    <a:pt x="177" y="370"/>
                    <a:pt x="195" y="359"/>
                  </a:cubicBezTo>
                  <a:lnTo>
                    <a:pt x="624" y="112"/>
                  </a:lnTo>
                  <a:cubicBezTo>
                    <a:pt x="636" y="105"/>
                    <a:pt x="652" y="99"/>
                    <a:pt x="670" y="95"/>
                  </a:cubicBezTo>
                  <a:cubicBezTo>
                    <a:pt x="684" y="91"/>
                    <a:pt x="699" y="90"/>
                    <a:pt x="715" y="90"/>
                  </a:cubicBezTo>
                  <a:cubicBezTo>
                    <a:pt x="720" y="90"/>
                    <a:pt x="725" y="90"/>
                    <a:pt x="730" y="90"/>
                  </a:cubicBezTo>
                  <a:cubicBezTo>
                    <a:pt x="750" y="91"/>
                    <a:pt x="773" y="95"/>
                    <a:pt x="795" y="100"/>
                  </a:cubicBezTo>
                  <a:cubicBezTo>
                    <a:pt x="818" y="106"/>
                    <a:pt x="839" y="115"/>
                    <a:pt x="859" y="127"/>
                  </a:cubicBezTo>
                  <a:cubicBezTo>
                    <a:pt x="869" y="132"/>
                    <a:pt x="882" y="136"/>
                    <a:pt x="895" y="136"/>
                  </a:cubicBezTo>
                  <a:cubicBezTo>
                    <a:pt x="897" y="136"/>
                    <a:pt x="899" y="135"/>
                    <a:pt x="901" y="135"/>
                  </a:cubicBezTo>
                  <a:cubicBezTo>
                    <a:pt x="918" y="135"/>
                    <a:pt x="934" y="130"/>
                    <a:pt x="948" y="122"/>
                  </a:cubicBezTo>
                  <a:cubicBezTo>
                    <a:pt x="961" y="114"/>
                    <a:pt x="967" y="105"/>
                    <a:pt x="969" y="95"/>
                  </a:cubicBezTo>
                  <a:cubicBezTo>
                    <a:pt x="970" y="85"/>
                    <a:pt x="960" y="73"/>
                    <a:pt x="936" y="60"/>
                  </a:cubicBezTo>
                  <a:cubicBezTo>
                    <a:pt x="908" y="44"/>
                    <a:pt x="874" y="31"/>
                    <a:pt x="837" y="20"/>
                  </a:cubicBezTo>
                  <a:cubicBezTo>
                    <a:pt x="799" y="10"/>
                    <a:pt x="760" y="4"/>
                    <a:pt x="721" y="1"/>
                  </a:cubicBezTo>
                  <a:cubicBezTo>
                    <a:pt x="711" y="1"/>
                    <a:pt x="702" y="1"/>
                    <a:pt x="6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-2473076" y="3552538"/>
              <a:ext cx="58594" cy="34226"/>
            </a:xfrm>
            <a:custGeom>
              <a:avLst/>
              <a:gdLst/>
              <a:ahLst/>
              <a:cxnLst/>
              <a:rect l="l" t="t" r="r" b="b"/>
              <a:pathLst>
                <a:path w="957" h="559" extrusionOk="0">
                  <a:moveTo>
                    <a:pt x="790" y="0"/>
                  </a:moveTo>
                  <a:cubicBezTo>
                    <a:pt x="772" y="1"/>
                    <a:pt x="756" y="5"/>
                    <a:pt x="744" y="13"/>
                  </a:cubicBezTo>
                  <a:cubicBezTo>
                    <a:pt x="729" y="22"/>
                    <a:pt x="721" y="31"/>
                    <a:pt x="719" y="40"/>
                  </a:cubicBezTo>
                  <a:cubicBezTo>
                    <a:pt x="718" y="49"/>
                    <a:pt x="722" y="56"/>
                    <a:pt x="734" y="63"/>
                  </a:cubicBezTo>
                  <a:cubicBezTo>
                    <a:pt x="754" y="76"/>
                    <a:pt x="770" y="88"/>
                    <a:pt x="780" y="100"/>
                  </a:cubicBezTo>
                  <a:cubicBezTo>
                    <a:pt x="790" y="114"/>
                    <a:pt x="795" y="126"/>
                    <a:pt x="797" y="139"/>
                  </a:cubicBezTo>
                  <a:cubicBezTo>
                    <a:pt x="799" y="150"/>
                    <a:pt x="795" y="162"/>
                    <a:pt x="789" y="172"/>
                  </a:cubicBezTo>
                  <a:cubicBezTo>
                    <a:pt x="782" y="183"/>
                    <a:pt x="772" y="192"/>
                    <a:pt x="759" y="199"/>
                  </a:cubicBezTo>
                  <a:lnTo>
                    <a:pt x="332" y="447"/>
                  </a:lnTo>
                  <a:cubicBezTo>
                    <a:pt x="312" y="457"/>
                    <a:pt x="293" y="464"/>
                    <a:pt x="274" y="465"/>
                  </a:cubicBezTo>
                  <a:cubicBezTo>
                    <a:pt x="267" y="466"/>
                    <a:pt x="260" y="466"/>
                    <a:pt x="253" y="466"/>
                  </a:cubicBezTo>
                  <a:cubicBezTo>
                    <a:pt x="240" y="466"/>
                    <a:pt x="228" y="465"/>
                    <a:pt x="214" y="463"/>
                  </a:cubicBezTo>
                  <a:cubicBezTo>
                    <a:pt x="194" y="460"/>
                    <a:pt x="176" y="454"/>
                    <a:pt x="158" y="447"/>
                  </a:cubicBezTo>
                  <a:cubicBezTo>
                    <a:pt x="141" y="439"/>
                    <a:pt x="124" y="431"/>
                    <a:pt x="111" y="424"/>
                  </a:cubicBezTo>
                  <a:cubicBezTo>
                    <a:pt x="99" y="416"/>
                    <a:pt x="88" y="413"/>
                    <a:pt x="77" y="413"/>
                  </a:cubicBezTo>
                  <a:cubicBezTo>
                    <a:pt x="72" y="413"/>
                    <a:pt x="68" y="414"/>
                    <a:pt x="64" y="415"/>
                  </a:cubicBezTo>
                  <a:cubicBezTo>
                    <a:pt x="49" y="417"/>
                    <a:pt x="35" y="422"/>
                    <a:pt x="23" y="429"/>
                  </a:cubicBezTo>
                  <a:cubicBezTo>
                    <a:pt x="9" y="437"/>
                    <a:pt x="2" y="446"/>
                    <a:pt x="0" y="455"/>
                  </a:cubicBezTo>
                  <a:cubicBezTo>
                    <a:pt x="0" y="465"/>
                    <a:pt x="12" y="478"/>
                    <a:pt x="37" y="492"/>
                  </a:cubicBezTo>
                  <a:cubicBezTo>
                    <a:pt x="66" y="508"/>
                    <a:pt x="97" y="523"/>
                    <a:pt x="132" y="534"/>
                  </a:cubicBezTo>
                  <a:cubicBezTo>
                    <a:pt x="167" y="545"/>
                    <a:pt x="203" y="553"/>
                    <a:pt x="240" y="556"/>
                  </a:cubicBezTo>
                  <a:cubicBezTo>
                    <a:pt x="254" y="558"/>
                    <a:pt x="268" y="558"/>
                    <a:pt x="281" y="558"/>
                  </a:cubicBezTo>
                  <a:cubicBezTo>
                    <a:pt x="304" y="558"/>
                    <a:pt x="327" y="557"/>
                    <a:pt x="350" y="553"/>
                  </a:cubicBezTo>
                  <a:cubicBezTo>
                    <a:pt x="386" y="546"/>
                    <a:pt x="419" y="535"/>
                    <a:pt x="452" y="516"/>
                  </a:cubicBezTo>
                  <a:lnTo>
                    <a:pt x="880" y="269"/>
                  </a:lnTo>
                  <a:cubicBezTo>
                    <a:pt x="909" y="252"/>
                    <a:pt x="929" y="233"/>
                    <a:pt x="941" y="211"/>
                  </a:cubicBezTo>
                  <a:cubicBezTo>
                    <a:pt x="953" y="188"/>
                    <a:pt x="956" y="167"/>
                    <a:pt x="952" y="143"/>
                  </a:cubicBezTo>
                  <a:cubicBezTo>
                    <a:pt x="949" y="121"/>
                    <a:pt x="937" y="99"/>
                    <a:pt x="919" y="77"/>
                  </a:cubicBezTo>
                  <a:cubicBezTo>
                    <a:pt x="901" y="54"/>
                    <a:pt x="878" y="35"/>
                    <a:pt x="848" y="19"/>
                  </a:cubicBezTo>
                  <a:cubicBezTo>
                    <a:pt x="827" y="6"/>
                    <a:pt x="808" y="0"/>
                    <a:pt x="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-2439281" y="3569987"/>
              <a:ext cx="69860" cy="31838"/>
            </a:xfrm>
            <a:custGeom>
              <a:avLst/>
              <a:gdLst/>
              <a:ahLst/>
              <a:cxnLst/>
              <a:rect l="l" t="t" r="r" b="b"/>
              <a:pathLst>
                <a:path w="1141" h="520" extrusionOk="0">
                  <a:moveTo>
                    <a:pt x="644" y="0"/>
                  </a:moveTo>
                  <a:cubicBezTo>
                    <a:pt x="633" y="0"/>
                    <a:pt x="625" y="2"/>
                    <a:pt x="618" y="6"/>
                  </a:cubicBezTo>
                  <a:lnTo>
                    <a:pt x="461" y="97"/>
                  </a:lnTo>
                  <a:cubicBezTo>
                    <a:pt x="451" y="103"/>
                    <a:pt x="447" y="112"/>
                    <a:pt x="452" y="122"/>
                  </a:cubicBezTo>
                  <a:cubicBezTo>
                    <a:pt x="457" y="133"/>
                    <a:pt x="468" y="143"/>
                    <a:pt x="483" y="152"/>
                  </a:cubicBezTo>
                  <a:cubicBezTo>
                    <a:pt x="499" y="161"/>
                    <a:pt x="517" y="168"/>
                    <a:pt x="536" y="171"/>
                  </a:cubicBezTo>
                  <a:cubicBezTo>
                    <a:pt x="542" y="172"/>
                    <a:pt x="548" y="172"/>
                    <a:pt x="553" y="172"/>
                  </a:cubicBezTo>
                  <a:cubicBezTo>
                    <a:pt x="565" y="172"/>
                    <a:pt x="574" y="171"/>
                    <a:pt x="581" y="167"/>
                  </a:cubicBezTo>
                  <a:lnTo>
                    <a:pt x="678" y="110"/>
                  </a:lnTo>
                  <a:lnTo>
                    <a:pt x="948" y="266"/>
                  </a:lnTo>
                  <a:lnTo>
                    <a:pt x="884" y="303"/>
                  </a:lnTo>
                  <a:lnTo>
                    <a:pt x="48" y="425"/>
                  </a:lnTo>
                  <a:cubicBezTo>
                    <a:pt x="37" y="427"/>
                    <a:pt x="28" y="429"/>
                    <a:pt x="21" y="434"/>
                  </a:cubicBezTo>
                  <a:cubicBezTo>
                    <a:pt x="5" y="443"/>
                    <a:pt x="0" y="455"/>
                    <a:pt x="5" y="470"/>
                  </a:cubicBezTo>
                  <a:cubicBezTo>
                    <a:pt x="10" y="484"/>
                    <a:pt x="23" y="497"/>
                    <a:pt x="42" y="508"/>
                  </a:cubicBezTo>
                  <a:cubicBezTo>
                    <a:pt x="55" y="516"/>
                    <a:pt x="70" y="520"/>
                    <a:pt x="84" y="520"/>
                  </a:cubicBezTo>
                  <a:cubicBezTo>
                    <a:pt x="88" y="520"/>
                    <a:pt x="91" y="520"/>
                    <a:pt x="95" y="519"/>
                  </a:cubicBezTo>
                  <a:lnTo>
                    <a:pt x="940" y="385"/>
                  </a:lnTo>
                  <a:cubicBezTo>
                    <a:pt x="956" y="383"/>
                    <a:pt x="971" y="380"/>
                    <a:pt x="987" y="376"/>
                  </a:cubicBezTo>
                  <a:cubicBezTo>
                    <a:pt x="1001" y="372"/>
                    <a:pt x="1014" y="367"/>
                    <a:pt x="1023" y="363"/>
                  </a:cubicBezTo>
                  <a:lnTo>
                    <a:pt x="1130" y="301"/>
                  </a:lnTo>
                  <a:cubicBezTo>
                    <a:pt x="1139" y="295"/>
                    <a:pt x="1141" y="287"/>
                    <a:pt x="1136" y="276"/>
                  </a:cubicBezTo>
                  <a:cubicBezTo>
                    <a:pt x="1133" y="265"/>
                    <a:pt x="1125" y="256"/>
                    <a:pt x="1113" y="249"/>
                  </a:cubicBezTo>
                  <a:lnTo>
                    <a:pt x="709" y="16"/>
                  </a:lnTo>
                  <a:cubicBezTo>
                    <a:pt x="696" y="8"/>
                    <a:pt x="679" y="3"/>
                    <a:pt x="661" y="1"/>
                  </a:cubicBezTo>
                  <a:cubicBezTo>
                    <a:pt x="655" y="0"/>
                    <a:pt x="650" y="0"/>
                    <a:pt x="6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-2399117" y="3596497"/>
              <a:ext cx="63247" cy="36246"/>
            </a:xfrm>
            <a:custGeom>
              <a:avLst/>
              <a:gdLst/>
              <a:ahLst/>
              <a:cxnLst/>
              <a:rect l="l" t="t" r="r" b="b"/>
              <a:pathLst>
                <a:path w="1033" h="592" extrusionOk="0">
                  <a:moveTo>
                    <a:pt x="694" y="90"/>
                  </a:moveTo>
                  <a:cubicBezTo>
                    <a:pt x="697" y="90"/>
                    <a:pt x="700" y="90"/>
                    <a:pt x="703" y="91"/>
                  </a:cubicBezTo>
                  <a:cubicBezTo>
                    <a:pt x="738" y="93"/>
                    <a:pt x="774" y="105"/>
                    <a:pt x="811" y="126"/>
                  </a:cubicBezTo>
                  <a:cubicBezTo>
                    <a:pt x="848" y="147"/>
                    <a:pt x="868" y="167"/>
                    <a:pt x="871" y="187"/>
                  </a:cubicBezTo>
                  <a:cubicBezTo>
                    <a:pt x="876" y="209"/>
                    <a:pt x="859" y="229"/>
                    <a:pt x="822" y="252"/>
                  </a:cubicBezTo>
                  <a:cubicBezTo>
                    <a:pt x="788" y="271"/>
                    <a:pt x="755" y="280"/>
                    <a:pt x="722" y="280"/>
                  </a:cubicBezTo>
                  <a:cubicBezTo>
                    <a:pt x="718" y="280"/>
                    <a:pt x="715" y="280"/>
                    <a:pt x="711" y="280"/>
                  </a:cubicBezTo>
                  <a:cubicBezTo>
                    <a:pt x="675" y="279"/>
                    <a:pt x="639" y="266"/>
                    <a:pt x="603" y="246"/>
                  </a:cubicBezTo>
                  <a:cubicBezTo>
                    <a:pt x="566" y="225"/>
                    <a:pt x="547" y="204"/>
                    <a:pt x="543" y="183"/>
                  </a:cubicBezTo>
                  <a:cubicBezTo>
                    <a:pt x="539" y="163"/>
                    <a:pt x="556" y="141"/>
                    <a:pt x="594" y="120"/>
                  </a:cubicBezTo>
                  <a:cubicBezTo>
                    <a:pt x="628" y="100"/>
                    <a:pt x="661" y="90"/>
                    <a:pt x="694" y="90"/>
                  </a:cubicBezTo>
                  <a:close/>
                  <a:moveTo>
                    <a:pt x="371" y="259"/>
                  </a:moveTo>
                  <a:cubicBezTo>
                    <a:pt x="374" y="259"/>
                    <a:pt x="378" y="259"/>
                    <a:pt x="381" y="260"/>
                  </a:cubicBezTo>
                  <a:cubicBezTo>
                    <a:pt x="426" y="261"/>
                    <a:pt x="469" y="274"/>
                    <a:pt x="512" y="299"/>
                  </a:cubicBezTo>
                  <a:cubicBezTo>
                    <a:pt x="555" y="323"/>
                    <a:pt x="577" y="349"/>
                    <a:pt x="580" y="373"/>
                  </a:cubicBezTo>
                  <a:cubicBezTo>
                    <a:pt x="583" y="399"/>
                    <a:pt x="562" y="425"/>
                    <a:pt x="516" y="451"/>
                  </a:cubicBezTo>
                  <a:lnTo>
                    <a:pt x="498" y="461"/>
                  </a:lnTo>
                  <a:cubicBezTo>
                    <a:pt x="454" y="487"/>
                    <a:pt x="411" y="499"/>
                    <a:pt x="368" y="499"/>
                  </a:cubicBezTo>
                  <a:cubicBezTo>
                    <a:pt x="366" y="499"/>
                    <a:pt x="364" y="499"/>
                    <a:pt x="362" y="499"/>
                  </a:cubicBezTo>
                  <a:cubicBezTo>
                    <a:pt x="317" y="499"/>
                    <a:pt x="273" y="486"/>
                    <a:pt x="230" y="461"/>
                  </a:cubicBezTo>
                  <a:cubicBezTo>
                    <a:pt x="189" y="437"/>
                    <a:pt x="166" y="412"/>
                    <a:pt x="164" y="386"/>
                  </a:cubicBezTo>
                  <a:cubicBezTo>
                    <a:pt x="161" y="359"/>
                    <a:pt x="182" y="333"/>
                    <a:pt x="228" y="306"/>
                  </a:cubicBezTo>
                  <a:lnTo>
                    <a:pt x="247" y="296"/>
                  </a:lnTo>
                  <a:cubicBezTo>
                    <a:pt x="289" y="272"/>
                    <a:pt x="330" y="259"/>
                    <a:pt x="371" y="259"/>
                  </a:cubicBezTo>
                  <a:close/>
                  <a:moveTo>
                    <a:pt x="663" y="0"/>
                  </a:moveTo>
                  <a:cubicBezTo>
                    <a:pt x="639" y="0"/>
                    <a:pt x="615" y="3"/>
                    <a:pt x="591" y="7"/>
                  </a:cubicBezTo>
                  <a:cubicBezTo>
                    <a:pt x="556" y="13"/>
                    <a:pt x="522" y="26"/>
                    <a:pt x="489" y="46"/>
                  </a:cubicBezTo>
                  <a:cubicBezTo>
                    <a:pt x="444" y="70"/>
                    <a:pt x="420" y="96"/>
                    <a:pt x="413" y="123"/>
                  </a:cubicBezTo>
                  <a:cubicBezTo>
                    <a:pt x="405" y="149"/>
                    <a:pt x="413" y="175"/>
                    <a:pt x="433" y="200"/>
                  </a:cubicBezTo>
                  <a:cubicBezTo>
                    <a:pt x="392" y="188"/>
                    <a:pt x="351" y="181"/>
                    <a:pt x="309" y="181"/>
                  </a:cubicBezTo>
                  <a:cubicBezTo>
                    <a:pt x="297" y="181"/>
                    <a:pt x="284" y="182"/>
                    <a:pt x="272" y="183"/>
                  </a:cubicBezTo>
                  <a:cubicBezTo>
                    <a:pt x="217" y="187"/>
                    <a:pt x="163" y="204"/>
                    <a:pt x="109" y="236"/>
                  </a:cubicBezTo>
                  <a:lnTo>
                    <a:pt x="96" y="243"/>
                  </a:lnTo>
                  <a:cubicBezTo>
                    <a:pt x="58" y="265"/>
                    <a:pt x="32" y="288"/>
                    <a:pt x="18" y="311"/>
                  </a:cubicBezTo>
                  <a:cubicBezTo>
                    <a:pt x="4" y="334"/>
                    <a:pt x="1" y="358"/>
                    <a:pt x="6" y="381"/>
                  </a:cubicBezTo>
                  <a:cubicBezTo>
                    <a:pt x="12" y="404"/>
                    <a:pt x="27" y="427"/>
                    <a:pt x="50" y="450"/>
                  </a:cubicBezTo>
                  <a:cubicBezTo>
                    <a:pt x="74" y="471"/>
                    <a:pt x="103" y="493"/>
                    <a:pt x="139" y="514"/>
                  </a:cubicBezTo>
                  <a:cubicBezTo>
                    <a:pt x="175" y="534"/>
                    <a:pt x="212" y="551"/>
                    <a:pt x="251" y="565"/>
                  </a:cubicBezTo>
                  <a:cubicBezTo>
                    <a:pt x="289" y="578"/>
                    <a:pt x="328" y="587"/>
                    <a:pt x="369" y="589"/>
                  </a:cubicBezTo>
                  <a:cubicBezTo>
                    <a:pt x="381" y="591"/>
                    <a:pt x="393" y="591"/>
                    <a:pt x="405" y="591"/>
                  </a:cubicBezTo>
                  <a:cubicBezTo>
                    <a:pt x="433" y="591"/>
                    <a:pt x="461" y="588"/>
                    <a:pt x="489" y="583"/>
                  </a:cubicBezTo>
                  <a:cubicBezTo>
                    <a:pt x="529" y="575"/>
                    <a:pt x="568" y="560"/>
                    <a:pt x="608" y="538"/>
                  </a:cubicBezTo>
                  <a:lnTo>
                    <a:pt x="620" y="531"/>
                  </a:lnTo>
                  <a:cubicBezTo>
                    <a:pt x="673" y="499"/>
                    <a:pt x="705" y="468"/>
                    <a:pt x="711" y="436"/>
                  </a:cubicBezTo>
                  <a:cubicBezTo>
                    <a:pt x="718" y="405"/>
                    <a:pt x="709" y="373"/>
                    <a:pt x="682" y="343"/>
                  </a:cubicBezTo>
                  <a:lnTo>
                    <a:pt x="682" y="343"/>
                  </a:lnTo>
                  <a:cubicBezTo>
                    <a:pt x="715" y="352"/>
                    <a:pt x="748" y="357"/>
                    <a:pt x="781" y="357"/>
                  </a:cubicBezTo>
                  <a:cubicBezTo>
                    <a:pt x="793" y="357"/>
                    <a:pt x="804" y="356"/>
                    <a:pt x="816" y="355"/>
                  </a:cubicBezTo>
                  <a:cubicBezTo>
                    <a:pt x="862" y="352"/>
                    <a:pt x="907" y="337"/>
                    <a:pt x="951" y="311"/>
                  </a:cubicBezTo>
                  <a:cubicBezTo>
                    <a:pt x="984" y="292"/>
                    <a:pt x="1006" y="273"/>
                    <a:pt x="1018" y="253"/>
                  </a:cubicBezTo>
                  <a:cubicBezTo>
                    <a:pt x="1029" y="233"/>
                    <a:pt x="1032" y="212"/>
                    <a:pt x="1025" y="192"/>
                  </a:cubicBezTo>
                  <a:cubicBezTo>
                    <a:pt x="1020" y="172"/>
                    <a:pt x="1006" y="153"/>
                    <a:pt x="985" y="132"/>
                  </a:cubicBezTo>
                  <a:cubicBezTo>
                    <a:pt x="964" y="112"/>
                    <a:pt x="935" y="93"/>
                    <a:pt x="903" y="74"/>
                  </a:cubicBezTo>
                  <a:cubicBezTo>
                    <a:pt x="869" y="53"/>
                    <a:pt x="835" y="38"/>
                    <a:pt x="800" y="26"/>
                  </a:cubicBezTo>
                  <a:cubicBezTo>
                    <a:pt x="765" y="14"/>
                    <a:pt x="730" y="6"/>
                    <a:pt x="696" y="2"/>
                  </a:cubicBezTo>
                  <a:cubicBezTo>
                    <a:pt x="685" y="1"/>
                    <a:pt x="674" y="0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-2358893" y="3618109"/>
              <a:ext cx="67043" cy="37655"/>
            </a:xfrm>
            <a:custGeom>
              <a:avLst/>
              <a:gdLst/>
              <a:ahLst/>
              <a:cxnLst/>
              <a:rect l="l" t="t" r="r" b="b"/>
              <a:pathLst>
                <a:path w="1095" h="615" extrusionOk="0">
                  <a:moveTo>
                    <a:pt x="718" y="0"/>
                  </a:moveTo>
                  <a:cubicBezTo>
                    <a:pt x="706" y="0"/>
                    <a:pt x="692" y="4"/>
                    <a:pt x="676" y="11"/>
                  </a:cubicBezTo>
                  <a:lnTo>
                    <a:pt x="368" y="159"/>
                  </a:lnTo>
                  <a:cubicBezTo>
                    <a:pt x="364" y="160"/>
                    <a:pt x="359" y="162"/>
                    <a:pt x="355" y="164"/>
                  </a:cubicBezTo>
                  <a:cubicBezTo>
                    <a:pt x="349" y="168"/>
                    <a:pt x="345" y="170"/>
                    <a:pt x="341" y="171"/>
                  </a:cubicBezTo>
                  <a:cubicBezTo>
                    <a:pt x="328" y="179"/>
                    <a:pt x="321" y="187"/>
                    <a:pt x="321" y="196"/>
                  </a:cubicBezTo>
                  <a:cubicBezTo>
                    <a:pt x="321" y="205"/>
                    <a:pt x="330" y="214"/>
                    <a:pt x="350" y="226"/>
                  </a:cubicBezTo>
                  <a:lnTo>
                    <a:pt x="515" y="321"/>
                  </a:lnTo>
                  <a:cubicBezTo>
                    <a:pt x="558" y="346"/>
                    <a:pt x="580" y="370"/>
                    <a:pt x="582" y="398"/>
                  </a:cubicBezTo>
                  <a:cubicBezTo>
                    <a:pt x="585" y="423"/>
                    <a:pt x="564" y="449"/>
                    <a:pt x="520" y="474"/>
                  </a:cubicBezTo>
                  <a:lnTo>
                    <a:pt x="500" y="486"/>
                  </a:lnTo>
                  <a:cubicBezTo>
                    <a:pt x="457" y="511"/>
                    <a:pt x="415" y="523"/>
                    <a:pt x="372" y="523"/>
                  </a:cubicBezTo>
                  <a:cubicBezTo>
                    <a:pt x="370" y="523"/>
                    <a:pt x="368" y="523"/>
                    <a:pt x="366" y="523"/>
                  </a:cubicBezTo>
                  <a:cubicBezTo>
                    <a:pt x="321" y="520"/>
                    <a:pt x="276" y="508"/>
                    <a:pt x="233" y="482"/>
                  </a:cubicBezTo>
                  <a:cubicBezTo>
                    <a:pt x="196" y="461"/>
                    <a:pt x="173" y="438"/>
                    <a:pt x="163" y="414"/>
                  </a:cubicBezTo>
                  <a:cubicBezTo>
                    <a:pt x="153" y="390"/>
                    <a:pt x="163" y="369"/>
                    <a:pt x="194" y="351"/>
                  </a:cubicBezTo>
                  <a:cubicBezTo>
                    <a:pt x="206" y="345"/>
                    <a:pt x="212" y="336"/>
                    <a:pt x="213" y="327"/>
                  </a:cubicBezTo>
                  <a:cubicBezTo>
                    <a:pt x="213" y="318"/>
                    <a:pt x="201" y="305"/>
                    <a:pt x="176" y="292"/>
                  </a:cubicBezTo>
                  <a:cubicBezTo>
                    <a:pt x="157" y="280"/>
                    <a:pt x="140" y="274"/>
                    <a:pt x="122" y="273"/>
                  </a:cubicBezTo>
                  <a:cubicBezTo>
                    <a:pt x="119" y="272"/>
                    <a:pt x="116" y="272"/>
                    <a:pt x="113" y="272"/>
                  </a:cubicBezTo>
                  <a:cubicBezTo>
                    <a:pt x="98" y="272"/>
                    <a:pt x="82" y="277"/>
                    <a:pt x="66" y="286"/>
                  </a:cubicBezTo>
                  <a:cubicBezTo>
                    <a:pt x="41" y="300"/>
                    <a:pt x="24" y="316"/>
                    <a:pt x="14" y="336"/>
                  </a:cubicBezTo>
                  <a:cubicBezTo>
                    <a:pt x="2" y="356"/>
                    <a:pt x="0" y="376"/>
                    <a:pt x="5" y="399"/>
                  </a:cubicBezTo>
                  <a:cubicBezTo>
                    <a:pt x="9" y="420"/>
                    <a:pt x="23" y="444"/>
                    <a:pt x="44" y="468"/>
                  </a:cubicBezTo>
                  <a:cubicBezTo>
                    <a:pt x="66" y="492"/>
                    <a:pt x="97" y="516"/>
                    <a:pt x="139" y="539"/>
                  </a:cubicBezTo>
                  <a:cubicBezTo>
                    <a:pt x="174" y="560"/>
                    <a:pt x="211" y="577"/>
                    <a:pt x="250" y="590"/>
                  </a:cubicBezTo>
                  <a:cubicBezTo>
                    <a:pt x="290" y="602"/>
                    <a:pt x="329" y="611"/>
                    <a:pt x="371" y="614"/>
                  </a:cubicBezTo>
                  <a:cubicBezTo>
                    <a:pt x="381" y="615"/>
                    <a:pt x="391" y="615"/>
                    <a:pt x="402" y="615"/>
                  </a:cubicBezTo>
                  <a:cubicBezTo>
                    <a:pt x="433" y="615"/>
                    <a:pt x="464" y="611"/>
                    <a:pt x="496" y="605"/>
                  </a:cubicBezTo>
                  <a:cubicBezTo>
                    <a:pt x="537" y="596"/>
                    <a:pt x="580" y="579"/>
                    <a:pt x="621" y="555"/>
                  </a:cubicBezTo>
                  <a:lnTo>
                    <a:pt x="641" y="544"/>
                  </a:lnTo>
                  <a:cubicBezTo>
                    <a:pt x="680" y="520"/>
                    <a:pt x="709" y="498"/>
                    <a:pt x="722" y="474"/>
                  </a:cubicBezTo>
                  <a:cubicBezTo>
                    <a:pt x="737" y="450"/>
                    <a:pt x="741" y="427"/>
                    <a:pt x="736" y="404"/>
                  </a:cubicBezTo>
                  <a:cubicBezTo>
                    <a:pt x="730" y="381"/>
                    <a:pt x="715" y="358"/>
                    <a:pt x="692" y="336"/>
                  </a:cubicBezTo>
                  <a:cubicBezTo>
                    <a:pt x="669" y="313"/>
                    <a:pt x="639" y="292"/>
                    <a:pt x="603" y="270"/>
                  </a:cubicBezTo>
                  <a:lnTo>
                    <a:pt x="501" y="213"/>
                  </a:lnTo>
                  <a:lnTo>
                    <a:pt x="718" y="106"/>
                  </a:lnTo>
                  <a:lnTo>
                    <a:pt x="980" y="258"/>
                  </a:lnTo>
                  <a:cubicBezTo>
                    <a:pt x="990" y="263"/>
                    <a:pt x="1001" y="265"/>
                    <a:pt x="1012" y="265"/>
                  </a:cubicBezTo>
                  <a:cubicBezTo>
                    <a:pt x="1016" y="265"/>
                    <a:pt x="1020" y="265"/>
                    <a:pt x="1024" y="265"/>
                  </a:cubicBezTo>
                  <a:cubicBezTo>
                    <a:pt x="1040" y="264"/>
                    <a:pt x="1054" y="258"/>
                    <a:pt x="1067" y="251"/>
                  </a:cubicBezTo>
                  <a:cubicBezTo>
                    <a:pt x="1078" y="244"/>
                    <a:pt x="1087" y="236"/>
                    <a:pt x="1090" y="226"/>
                  </a:cubicBezTo>
                  <a:cubicBezTo>
                    <a:pt x="1095" y="217"/>
                    <a:pt x="1090" y="208"/>
                    <a:pt x="1078" y="202"/>
                  </a:cubicBezTo>
                  <a:lnTo>
                    <a:pt x="740" y="6"/>
                  </a:lnTo>
                  <a:cubicBezTo>
                    <a:pt x="734" y="2"/>
                    <a:pt x="726" y="0"/>
                    <a:pt x="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-2326260" y="3637394"/>
              <a:ext cx="59268" cy="34348"/>
            </a:xfrm>
            <a:custGeom>
              <a:avLst/>
              <a:gdLst/>
              <a:ahLst/>
              <a:cxnLst/>
              <a:rect l="l" t="t" r="r" b="b"/>
              <a:pathLst>
                <a:path w="968" h="561" extrusionOk="0">
                  <a:moveTo>
                    <a:pt x="789" y="0"/>
                  </a:moveTo>
                  <a:cubicBezTo>
                    <a:pt x="769" y="1"/>
                    <a:pt x="753" y="5"/>
                    <a:pt x="742" y="12"/>
                  </a:cubicBezTo>
                  <a:cubicBezTo>
                    <a:pt x="731" y="18"/>
                    <a:pt x="724" y="26"/>
                    <a:pt x="721" y="35"/>
                  </a:cubicBezTo>
                  <a:cubicBezTo>
                    <a:pt x="718" y="45"/>
                    <a:pt x="723" y="53"/>
                    <a:pt x="736" y="61"/>
                  </a:cubicBezTo>
                  <a:cubicBezTo>
                    <a:pt x="750" y="69"/>
                    <a:pt x="763" y="79"/>
                    <a:pt x="776" y="90"/>
                  </a:cubicBezTo>
                  <a:cubicBezTo>
                    <a:pt x="787" y="103"/>
                    <a:pt x="795" y="114"/>
                    <a:pt x="799" y="126"/>
                  </a:cubicBezTo>
                  <a:cubicBezTo>
                    <a:pt x="805" y="139"/>
                    <a:pt x="805" y="151"/>
                    <a:pt x="803" y="162"/>
                  </a:cubicBezTo>
                  <a:cubicBezTo>
                    <a:pt x="799" y="175"/>
                    <a:pt x="790" y="185"/>
                    <a:pt x="775" y="193"/>
                  </a:cubicBezTo>
                  <a:cubicBezTo>
                    <a:pt x="768" y="197"/>
                    <a:pt x="757" y="203"/>
                    <a:pt x="740" y="210"/>
                  </a:cubicBezTo>
                  <a:cubicBezTo>
                    <a:pt x="723" y="217"/>
                    <a:pt x="706" y="224"/>
                    <a:pt x="687" y="232"/>
                  </a:cubicBezTo>
                  <a:cubicBezTo>
                    <a:pt x="669" y="240"/>
                    <a:pt x="652" y="247"/>
                    <a:pt x="635" y="255"/>
                  </a:cubicBezTo>
                  <a:cubicBezTo>
                    <a:pt x="619" y="262"/>
                    <a:pt x="608" y="266"/>
                    <a:pt x="602" y="269"/>
                  </a:cubicBezTo>
                  <a:cubicBezTo>
                    <a:pt x="589" y="277"/>
                    <a:pt x="582" y="287"/>
                    <a:pt x="581" y="300"/>
                  </a:cubicBezTo>
                  <a:cubicBezTo>
                    <a:pt x="581" y="311"/>
                    <a:pt x="583" y="320"/>
                    <a:pt x="588" y="326"/>
                  </a:cubicBezTo>
                  <a:cubicBezTo>
                    <a:pt x="579" y="321"/>
                    <a:pt x="564" y="320"/>
                    <a:pt x="544" y="320"/>
                  </a:cubicBezTo>
                  <a:cubicBezTo>
                    <a:pt x="523" y="320"/>
                    <a:pt x="507" y="325"/>
                    <a:pt x="492" y="334"/>
                  </a:cubicBezTo>
                  <a:cubicBezTo>
                    <a:pt x="485" y="337"/>
                    <a:pt x="475" y="345"/>
                    <a:pt x="459" y="356"/>
                  </a:cubicBezTo>
                  <a:cubicBezTo>
                    <a:pt x="444" y="367"/>
                    <a:pt x="427" y="380"/>
                    <a:pt x="409" y="393"/>
                  </a:cubicBezTo>
                  <a:cubicBezTo>
                    <a:pt x="391" y="406"/>
                    <a:pt x="374" y="418"/>
                    <a:pt x="358" y="430"/>
                  </a:cubicBezTo>
                  <a:cubicBezTo>
                    <a:pt x="342" y="442"/>
                    <a:pt x="331" y="450"/>
                    <a:pt x="324" y="454"/>
                  </a:cubicBezTo>
                  <a:cubicBezTo>
                    <a:pt x="308" y="463"/>
                    <a:pt x="290" y="468"/>
                    <a:pt x="270" y="468"/>
                  </a:cubicBezTo>
                  <a:cubicBezTo>
                    <a:pt x="267" y="468"/>
                    <a:pt x="263" y="468"/>
                    <a:pt x="260" y="468"/>
                  </a:cubicBezTo>
                  <a:cubicBezTo>
                    <a:pt x="243" y="468"/>
                    <a:pt x="226" y="466"/>
                    <a:pt x="209" y="462"/>
                  </a:cubicBezTo>
                  <a:cubicBezTo>
                    <a:pt x="189" y="457"/>
                    <a:pt x="170" y="451"/>
                    <a:pt x="152" y="444"/>
                  </a:cubicBezTo>
                  <a:cubicBezTo>
                    <a:pt x="135" y="436"/>
                    <a:pt x="120" y="429"/>
                    <a:pt x="109" y="423"/>
                  </a:cubicBezTo>
                  <a:cubicBezTo>
                    <a:pt x="97" y="417"/>
                    <a:pt x="86" y="413"/>
                    <a:pt x="74" y="413"/>
                  </a:cubicBezTo>
                  <a:cubicBezTo>
                    <a:pt x="69" y="413"/>
                    <a:pt x="65" y="414"/>
                    <a:pt x="61" y="415"/>
                  </a:cubicBezTo>
                  <a:cubicBezTo>
                    <a:pt x="44" y="418"/>
                    <a:pt x="31" y="421"/>
                    <a:pt x="22" y="427"/>
                  </a:cubicBezTo>
                  <a:cubicBezTo>
                    <a:pt x="7" y="436"/>
                    <a:pt x="1" y="446"/>
                    <a:pt x="4" y="457"/>
                  </a:cubicBezTo>
                  <a:cubicBezTo>
                    <a:pt x="8" y="469"/>
                    <a:pt x="20" y="481"/>
                    <a:pt x="42" y="494"/>
                  </a:cubicBezTo>
                  <a:cubicBezTo>
                    <a:pt x="71" y="509"/>
                    <a:pt x="102" y="524"/>
                    <a:pt x="138" y="535"/>
                  </a:cubicBezTo>
                  <a:cubicBezTo>
                    <a:pt x="173" y="546"/>
                    <a:pt x="208" y="553"/>
                    <a:pt x="244" y="558"/>
                  </a:cubicBezTo>
                  <a:cubicBezTo>
                    <a:pt x="262" y="559"/>
                    <a:pt x="280" y="560"/>
                    <a:pt x="297" y="560"/>
                  </a:cubicBezTo>
                  <a:cubicBezTo>
                    <a:pt x="314" y="560"/>
                    <a:pt x="331" y="559"/>
                    <a:pt x="348" y="558"/>
                  </a:cubicBezTo>
                  <a:cubicBezTo>
                    <a:pt x="380" y="553"/>
                    <a:pt x="409" y="544"/>
                    <a:pt x="433" y="531"/>
                  </a:cubicBezTo>
                  <a:cubicBezTo>
                    <a:pt x="442" y="525"/>
                    <a:pt x="455" y="516"/>
                    <a:pt x="471" y="505"/>
                  </a:cubicBezTo>
                  <a:cubicBezTo>
                    <a:pt x="487" y="492"/>
                    <a:pt x="504" y="480"/>
                    <a:pt x="522" y="467"/>
                  </a:cubicBezTo>
                  <a:cubicBezTo>
                    <a:pt x="539" y="454"/>
                    <a:pt x="556" y="442"/>
                    <a:pt x="571" y="430"/>
                  </a:cubicBezTo>
                  <a:cubicBezTo>
                    <a:pt x="585" y="420"/>
                    <a:pt x="594" y="412"/>
                    <a:pt x="601" y="409"/>
                  </a:cubicBezTo>
                  <a:cubicBezTo>
                    <a:pt x="607" y="405"/>
                    <a:pt x="614" y="403"/>
                    <a:pt x="621" y="403"/>
                  </a:cubicBezTo>
                  <a:cubicBezTo>
                    <a:pt x="624" y="403"/>
                    <a:pt x="627" y="404"/>
                    <a:pt x="630" y="405"/>
                  </a:cubicBezTo>
                  <a:cubicBezTo>
                    <a:pt x="641" y="407"/>
                    <a:pt x="652" y="410"/>
                    <a:pt x="662" y="414"/>
                  </a:cubicBezTo>
                  <a:cubicBezTo>
                    <a:pt x="673" y="417"/>
                    <a:pt x="684" y="419"/>
                    <a:pt x="697" y="420"/>
                  </a:cubicBezTo>
                  <a:cubicBezTo>
                    <a:pt x="698" y="420"/>
                    <a:pt x="700" y="421"/>
                    <a:pt x="701" y="421"/>
                  </a:cubicBezTo>
                  <a:cubicBezTo>
                    <a:pt x="713" y="421"/>
                    <a:pt x="725" y="417"/>
                    <a:pt x="737" y="409"/>
                  </a:cubicBezTo>
                  <a:cubicBezTo>
                    <a:pt x="751" y="401"/>
                    <a:pt x="757" y="394"/>
                    <a:pt x="755" y="387"/>
                  </a:cubicBezTo>
                  <a:cubicBezTo>
                    <a:pt x="753" y="380"/>
                    <a:pt x="749" y="373"/>
                    <a:pt x="743" y="366"/>
                  </a:cubicBezTo>
                  <a:cubicBezTo>
                    <a:pt x="737" y="361"/>
                    <a:pt x="732" y="355"/>
                    <a:pt x="727" y="349"/>
                  </a:cubicBezTo>
                  <a:cubicBezTo>
                    <a:pt x="722" y="344"/>
                    <a:pt x="724" y="338"/>
                    <a:pt x="734" y="333"/>
                  </a:cubicBezTo>
                  <a:cubicBezTo>
                    <a:pt x="739" y="329"/>
                    <a:pt x="750" y="325"/>
                    <a:pt x="766" y="318"/>
                  </a:cubicBezTo>
                  <a:cubicBezTo>
                    <a:pt x="781" y="311"/>
                    <a:pt x="799" y="304"/>
                    <a:pt x="817" y="296"/>
                  </a:cubicBezTo>
                  <a:cubicBezTo>
                    <a:pt x="835" y="289"/>
                    <a:pt x="853" y="281"/>
                    <a:pt x="871" y="273"/>
                  </a:cubicBezTo>
                  <a:cubicBezTo>
                    <a:pt x="888" y="265"/>
                    <a:pt x="902" y="259"/>
                    <a:pt x="910" y="255"/>
                  </a:cubicBezTo>
                  <a:cubicBezTo>
                    <a:pt x="933" y="241"/>
                    <a:pt x="948" y="226"/>
                    <a:pt x="957" y="205"/>
                  </a:cubicBezTo>
                  <a:cubicBezTo>
                    <a:pt x="965" y="185"/>
                    <a:pt x="967" y="165"/>
                    <a:pt x="961" y="143"/>
                  </a:cubicBezTo>
                  <a:cubicBezTo>
                    <a:pt x="956" y="122"/>
                    <a:pt x="945" y="101"/>
                    <a:pt x="927" y="79"/>
                  </a:cubicBezTo>
                  <a:cubicBezTo>
                    <a:pt x="909" y="58"/>
                    <a:pt x="885" y="39"/>
                    <a:pt x="857" y="22"/>
                  </a:cubicBezTo>
                  <a:cubicBezTo>
                    <a:pt x="831" y="7"/>
                    <a:pt x="808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-2289403" y="3660231"/>
              <a:ext cx="64778" cy="44206"/>
            </a:xfrm>
            <a:custGeom>
              <a:avLst/>
              <a:gdLst/>
              <a:ahLst/>
              <a:cxnLst/>
              <a:rect l="l" t="t" r="r" b="b"/>
              <a:pathLst>
                <a:path w="1058" h="722" extrusionOk="0">
                  <a:moveTo>
                    <a:pt x="362" y="257"/>
                  </a:moveTo>
                  <a:cubicBezTo>
                    <a:pt x="372" y="257"/>
                    <a:pt x="381" y="257"/>
                    <a:pt x="391" y="258"/>
                  </a:cubicBezTo>
                  <a:cubicBezTo>
                    <a:pt x="410" y="260"/>
                    <a:pt x="429" y="261"/>
                    <a:pt x="446" y="264"/>
                  </a:cubicBezTo>
                  <a:lnTo>
                    <a:pt x="455" y="512"/>
                  </a:lnTo>
                  <a:cubicBezTo>
                    <a:pt x="448" y="513"/>
                    <a:pt x="441" y="513"/>
                    <a:pt x="434" y="513"/>
                  </a:cubicBezTo>
                  <a:cubicBezTo>
                    <a:pt x="407" y="513"/>
                    <a:pt x="381" y="510"/>
                    <a:pt x="354" y="505"/>
                  </a:cubicBezTo>
                  <a:cubicBezTo>
                    <a:pt x="319" y="498"/>
                    <a:pt x="285" y="485"/>
                    <a:pt x="250" y="465"/>
                  </a:cubicBezTo>
                  <a:cubicBezTo>
                    <a:pt x="223" y="449"/>
                    <a:pt x="203" y="434"/>
                    <a:pt x="188" y="417"/>
                  </a:cubicBezTo>
                  <a:cubicBezTo>
                    <a:pt x="175" y="400"/>
                    <a:pt x="167" y="384"/>
                    <a:pt x="165" y="369"/>
                  </a:cubicBezTo>
                  <a:cubicBezTo>
                    <a:pt x="164" y="354"/>
                    <a:pt x="167" y="339"/>
                    <a:pt x="177" y="325"/>
                  </a:cubicBezTo>
                  <a:cubicBezTo>
                    <a:pt x="186" y="311"/>
                    <a:pt x="200" y="298"/>
                    <a:pt x="219" y="288"/>
                  </a:cubicBezTo>
                  <a:cubicBezTo>
                    <a:pt x="236" y="278"/>
                    <a:pt x="255" y="270"/>
                    <a:pt x="274" y="266"/>
                  </a:cubicBezTo>
                  <a:cubicBezTo>
                    <a:pt x="293" y="261"/>
                    <a:pt x="313" y="258"/>
                    <a:pt x="332" y="258"/>
                  </a:cubicBezTo>
                  <a:cubicBezTo>
                    <a:pt x="343" y="257"/>
                    <a:pt x="352" y="257"/>
                    <a:pt x="362" y="257"/>
                  </a:cubicBezTo>
                  <a:close/>
                  <a:moveTo>
                    <a:pt x="694" y="1"/>
                  </a:moveTo>
                  <a:cubicBezTo>
                    <a:pt x="670" y="1"/>
                    <a:pt x="647" y="3"/>
                    <a:pt x="623" y="7"/>
                  </a:cubicBezTo>
                  <a:cubicBezTo>
                    <a:pt x="588" y="14"/>
                    <a:pt x="555" y="25"/>
                    <a:pt x="527" y="42"/>
                  </a:cubicBezTo>
                  <a:cubicBezTo>
                    <a:pt x="490" y="63"/>
                    <a:pt x="468" y="86"/>
                    <a:pt x="459" y="110"/>
                  </a:cubicBezTo>
                  <a:cubicBezTo>
                    <a:pt x="450" y="135"/>
                    <a:pt x="445" y="161"/>
                    <a:pt x="443" y="187"/>
                  </a:cubicBezTo>
                  <a:cubicBezTo>
                    <a:pt x="416" y="181"/>
                    <a:pt x="385" y="177"/>
                    <a:pt x="354" y="175"/>
                  </a:cubicBezTo>
                  <a:cubicBezTo>
                    <a:pt x="338" y="173"/>
                    <a:pt x="322" y="173"/>
                    <a:pt x="307" y="173"/>
                  </a:cubicBezTo>
                  <a:cubicBezTo>
                    <a:pt x="291" y="173"/>
                    <a:pt x="275" y="173"/>
                    <a:pt x="259" y="175"/>
                  </a:cubicBezTo>
                  <a:cubicBezTo>
                    <a:pt x="229" y="177"/>
                    <a:pt x="198" y="182"/>
                    <a:pt x="169" y="190"/>
                  </a:cubicBezTo>
                  <a:cubicBezTo>
                    <a:pt x="140" y="197"/>
                    <a:pt x="113" y="208"/>
                    <a:pt x="87" y="223"/>
                  </a:cubicBezTo>
                  <a:cubicBezTo>
                    <a:pt x="58" y="240"/>
                    <a:pt x="35" y="260"/>
                    <a:pt x="21" y="283"/>
                  </a:cubicBezTo>
                  <a:cubicBezTo>
                    <a:pt x="6" y="306"/>
                    <a:pt x="0" y="330"/>
                    <a:pt x="4" y="356"/>
                  </a:cubicBezTo>
                  <a:cubicBezTo>
                    <a:pt x="7" y="382"/>
                    <a:pt x="19" y="408"/>
                    <a:pt x="42" y="435"/>
                  </a:cubicBezTo>
                  <a:cubicBezTo>
                    <a:pt x="63" y="462"/>
                    <a:pt x="96" y="488"/>
                    <a:pt x="140" y="512"/>
                  </a:cubicBezTo>
                  <a:cubicBezTo>
                    <a:pt x="191" y="542"/>
                    <a:pt x="245" y="563"/>
                    <a:pt x="299" y="574"/>
                  </a:cubicBezTo>
                  <a:cubicBezTo>
                    <a:pt x="354" y="587"/>
                    <a:pt x="407" y="592"/>
                    <a:pt x="460" y="592"/>
                  </a:cubicBezTo>
                  <a:lnTo>
                    <a:pt x="463" y="681"/>
                  </a:lnTo>
                  <a:cubicBezTo>
                    <a:pt x="464" y="688"/>
                    <a:pt x="465" y="693"/>
                    <a:pt x="469" y="696"/>
                  </a:cubicBezTo>
                  <a:cubicBezTo>
                    <a:pt x="471" y="700"/>
                    <a:pt x="475" y="704"/>
                    <a:pt x="481" y="706"/>
                  </a:cubicBezTo>
                  <a:cubicBezTo>
                    <a:pt x="496" y="715"/>
                    <a:pt x="513" y="720"/>
                    <a:pt x="533" y="721"/>
                  </a:cubicBezTo>
                  <a:cubicBezTo>
                    <a:pt x="537" y="721"/>
                    <a:pt x="541" y="721"/>
                    <a:pt x="545" y="721"/>
                  </a:cubicBezTo>
                  <a:cubicBezTo>
                    <a:pt x="560" y="721"/>
                    <a:pt x="572" y="718"/>
                    <a:pt x="581" y="713"/>
                  </a:cubicBezTo>
                  <a:cubicBezTo>
                    <a:pt x="589" y="708"/>
                    <a:pt x="593" y="704"/>
                    <a:pt x="593" y="697"/>
                  </a:cubicBezTo>
                  <a:lnTo>
                    <a:pt x="589" y="588"/>
                  </a:lnTo>
                  <a:cubicBezTo>
                    <a:pt x="620" y="583"/>
                    <a:pt x="648" y="578"/>
                    <a:pt x="676" y="571"/>
                  </a:cubicBezTo>
                  <a:cubicBezTo>
                    <a:pt x="704" y="564"/>
                    <a:pt x="730" y="556"/>
                    <a:pt x="752" y="548"/>
                  </a:cubicBezTo>
                  <a:cubicBezTo>
                    <a:pt x="776" y="539"/>
                    <a:pt x="796" y="532"/>
                    <a:pt x="814" y="524"/>
                  </a:cubicBezTo>
                  <a:cubicBezTo>
                    <a:pt x="832" y="515"/>
                    <a:pt x="848" y="508"/>
                    <a:pt x="859" y="501"/>
                  </a:cubicBezTo>
                  <a:cubicBezTo>
                    <a:pt x="876" y="491"/>
                    <a:pt x="886" y="482"/>
                    <a:pt x="889" y="473"/>
                  </a:cubicBezTo>
                  <a:cubicBezTo>
                    <a:pt x="892" y="464"/>
                    <a:pt x="883" y="454"/>
                    <a:pt x="863" y="441"/>
                  </a:cubicBezTo>
                  <a:cubicBezTo>
                    <a:pt x="841" y="430"/>
                    <a:pt x="825" y="423"/>
                    <a:pt x="811" y="423"/>
                  </a:cubicBezTo>
                  <a:cubicBezTo>
                    <a:pt x="809" y="423"/>
                    <a:pt x="807" y="423"/>
                    <a:pt x="805" y="423"/>
                  </a:cubicBezTo>
                  <a:cubicBezTo>
                    <a:pt x="793" y="423"/>
                    <a:pt x="783" y="426"/>
                    <a:pt x="772" y="431"/>
                  </a:cubicBezTo>
                  <a:cubicBezTo>
                    <a:pt x="750" y="441"/>
                    <a:pt x="724" y="454"/>
                    <a:pt x="694" y="468"/>
                  </a:cubicBezTo>
                  <a:cubicBezTo>
                    <a:pt x="665" y="483"/>
                    <a:pt x="627" y="496"/>
                    <a:pt x="585" y="505"/>
                  </a:cubicBezTo>
                  <a:lnTo>
                    <a:pt x="580" y="275"/>
                  </a:lnTo>
                  <a:cubicBezTo>
                    <a:pt x="579" y="261"/>
                    <a:pt x="579" y="247"/>
                    <a:pt x="579" y="231"/>
                  </a:cubicBezTo>
                  <a:cubicBezTo>
                    <a:pt x="579" y="215"/>
                    <a:pt x="581" y="200"/>
                    <a:pt x="585" y="186"/>
                  </a:cubicBezTo>
                  <a:cubicBezTo>
                    <a:pt x="588" y="171"/>
                    <a:pt x="594" y="158"/>
                    <a:pt x="602" y="144"/>
                  </a:cubicBezTo>
                  <a:cubicBezTo>
                    <a:pt x="609" y="132"/>
                    <a:pt x="622" y="121"/>
                    <a:pt x="638" y="112"/>
                  </a:cubicBezTo>
                  <a:cubicBezTo>
                    <a:pt x="667" y="95"/>
                    <a:pt x="699" y="87"/>
                    <a:pt x="734" y="87"/>
                  </a:cubicBezTo>
                  <a:cubicBezTo>
                    <a:pt x="736" y="87"/>
                    <a:pt x="739" y="87"/>
                    <a:pt x="741" y="87"/>
                  </a:cubicBezTo>
                  <a:cubicBezTo>
                    <a:pt x="780" y="89"/>
                    <a:pt x="816" y="99"/>
                    <a:pt x="849" y="119"/>
                  </a:cubicBezTo>
                  <a:cubicBezTo>
                    <a:pt x="874" y="133"/>
                    <a:pt x="890" y="146"/>
                    <a:pt x="895" y="160"/>
                  </a:cubicBezTo>
                  <a:cubicBezTo>
                    <a:pt x="902" y="172"/>
                    <a:pt x="906" y="185"/>
                    <a:pt x="907" y="196"/>
                  </a:cubicBezTo>
                  <a:cubicBezTo>
                    <a:pt x="908" y="207"/>
                    <a:pt x="909" y="217"/>
                    <a:pt x="909" y="226"/>
                  </a:cubicBezTo>
                  <a:cubicBezTo>
                    <a:pt x="909" y="235"/>
                    <a:pt x="915" y="242"/>
                    <a:pt x="926" y="249"/>
                  </a:cubicBezTo>
                  <a:cubicBezTo>
                    <a:pt x="939" y="257"/>
                    <a:pt x="959" y="261"/>
                    <a:pt x="980" y="262"/>
                  </a:cubicBezTo>
                  <a:cubicBezTo>
                    <a:pt x="983" y="263"/>
                    <a:pt x="986" y="263"/>
                    <a:pt x="988" y="263"/>
                  </a:cubicBezTo>
                  <a:cubicBezTo>
                    <a:pt x="1007" y="263"/>
                    <a:pt x="1022" y="259"/>
                    <a:pt x="1033" y="252"/>
                  </a:cubicBezTo>
                  <a:cubicBezTo>
                    <a:pt x="1043" y="247"/>
                    <a:pt x="1051" y="237"/>
                    <a:pt x="1054" y="224"/>
                  </a:cubicBezTo>
                  <a:cubicBezTo>
                    <a:pt x="1058" y="211"/>
                    <a:pt x="1057" y="196"/>
                    <a:pt x="1050" y="179"/>
                  </a:cubicBezTo>
                  <a:cubicBezTo>
                    <a:pt x="1043" y="162"/>
                    <a:pt x="1032" y="144"/>
                    <a:pt x="1014" y="124"/>
                  </a:cubicBezTo>
                  <a:cubicBezTo>
                    <a:pt x="996" y="105"/>
                    <a:pt x="970" y="86"/>
                    <a:pt x="936" y="66"/>
                  </a:cubicBezTo>
                  <a:cubicBezTo>
                    <a:pt x="906" y="48"/>
                    <a:pt x="872" y="34"/>
                    <a:pt x="837" y="23"/>
                  </a:cubicBezTo>
                  <a:cubicBezTo>
                    <a:pt x="801" y="11"/>
                    <a:pt x="765" y="5"/>
                    <a:pt x="729" y="2"/>
                  </a:cubicBezTo>
                  <a:cubicBezTo>
                    <a:pt x="717" y="1"/>
                    <a:pt x="706" y="1"/>
                    <a:pt x="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-2556831" y="3584497"/>
              <a:ext cx="37287" cy="21491"/>
            </a:xfrm>
            <a:custGeom>
              <a:avLst/>
              <a:gdLst/>
              <a:ahLst/>
              <a:cxnLst/>
              <a:rect l="l" t="t" r="r" b="b"/>
              <a:pathLst>
                <a:path w="609" h="351" extrusionOk="0">
                  <a:moveTo>
                    <a:pt x="413" y="0"/>
                  </a:moveTo>
                  <a:cubicBezTo>
                    <a:pt x="394" y="0"/>
                    <a:pt x="379" y="4"/>
                    <a:pt x="366" y="11"/>
                  </a:cubicBezTo>
                  <a:cubicBezTo>
                    <a:pt x="354" y="19"/>
                    <a:pt x="348" y="28"/>
                    <a:pt x="353" y="38"/>
                  </a:cubicBezTo>
                  <a:lnTo>
                    <a:pt x="450" y="258"/>
                  </a:lnTo>
                  <a:lnTo>
                    <a:pt x="67" y="202"/>
                  </a:lnTo>
                  <a:cubicBezTo>
                    <a:pt x="63" y="202"/>
                    <a:pt x="60" y="202"/>
                    <a:pt x="57" y="202"/>
                  </a:cubicBezTo>
                  <a:cubicBezTo>
                    <a:pt x="44" y="202"/>
                    <a:pt x="31" y="205"/>
                    <a:pt x="21" y="211"/>
                  </a:cubicBezTo>
                  <a:cubicBezTo>
                    <a:pt x="6" y="219"/>
                    <a:pt x="0" y="229"/>
                    <a:pt x="3" y="242"/>
                  </a:cubicBezTo>
                  <a:cubicBezTo>
                    <a:pt x="5" y="254"/>
                    <a:pt x="12" y="264"/>
                    <a:pt x="25" y="272"/>
                  </a:cubicBezTo>
                  <a:cubicBezTo>
                    <a:pt x="32" y="275"/>
                    <a:pt x="39" y="278"/>
                    <a:pt x="45" y="279"/>
                  </a:cubicBezTo>
                  <a:lnTo>
                    <a:pt x="522" y="349"/>
                  </a:lnTo>
                  <a:cubicBezTo>
                    <a:pt x="529" y="350"/>
                    <a:pt x="536" y="350"/>
                    <a:pt x="543" y="350"/>
                  </a:cubicBezTo>
                  <a:cubicBezTo>
                    <a:pt x="549" y="350"/>
                    <a:pt x="555" y="350"/>
                    <a:pt x="561" y="349"/>
                  </a:cubicBezTo>
                  <a:cubicBezTo>
                    <a:pt x="572" y="346"/>
                    <a:pt x="581" y="343"/>
                    <a:pt x="588" y="338"/>
                  </a:cubicBezTo>
                  <a:cubicBezTo>
                    <a:pt x="596" y="335"/>
                    <a:pt x="601" y="329"/>
                    <a:pt x="605" y="323"/>
                  </a:cubicBezTo>
                  <a:cubicBezTo>
                    <a:pt x="608" y="316"/>
                    <a:pt x="608" y="308"/>
                    <a:pt x="606" y="300"/>
                  </a:cubicBezTo>
                  <a:lnTo>
                    <a:pt x="485" y="24"/>
                  </a:lnTo>
                  <a:cubicBezTo>
                    <a:pt x="483" y="21"/>
                    <a:pt x="480" y="16"/>
                    <a:pt x="473" y="13"/>
                  </a:cubicBezTo>
                  <a:cubicBezTo>
                    <a:pt x="460" y="5"/>
                    <a:pt x="443" y="2"/>
                    <a:pt x="421" y="1"/>
                  </a:cubicBezTo>
                  <a:cubicBezTo>
                    <a:pt x="419" y="0"/>
                    <a:pt x="416" y="0"/>
                    <a:pt x="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-2520831" y="3599068"/>
              <a:ext cx="63370" cy="36308"/>
            </a:xfrm>
            <a:custGeom>
              <a:avLst/>
              <a:gdLst/>
              <a:ahLst/>
              <a:cxnLst/>
              <a:rect l="l" t="t" r="r" b="b"/>
              <a:pathLst>
                <a:path w="1035" h="593" extrusionOk="0">
                  <a:moveTo>
                    <a:pt x="631" y="0"/>
                  </a:moveTo>
                  <a:cubicBezTo>
                    <a:pt x="600" y="0"/>
                    <a:pt x="569" y="4"/>
                    <a:pt x="537" y="10"/>
                  </a:cubicBezTo>
                  <a:cubicBezTo>
                    <a:pt x="494" y="20"/>
                    <a:pt x="452" y="37"/>
                    <a:pt x="410" y="61"/>
                  </a:cubicBezTo>
                  <a:lnTo>
                    <a:pt x="109" y="236"/>
                  </a:lnTo>
                  <a:cubicBezTo>
                    <a:pt x="67" y="259"/>
                    <a:pt x="37" y="284"/>
                    <a:pt x="22" y="309"/>
                  </a:cubicBezTo>
                  <a:cubicBezTo>
                    <a:pt x="6" y="334"/>
                    <a:pt x="0" y="357"/>
                    <a:pt x="5" y="381"/>
                  </a:cubicBezTo>
                  <a:cubicBezTo>
                    <a:pt x="9" y="404"/>
                    <a:pt x="23" y="428"/>
                    <a:pt x="45" y="451"/>
                  </a:cubicBezTo>
                  <a:cubicBezTo>
                    <a:pt x="68" y="473"/>
                    <a:pt x="96" y="493"/>
                    <a:pt x="130" y="514"/>
                  </a:cubicBezTo>
                  <a:cubicBezTo>
                    <a:pt x="168" y="536"/>
                    <a:pt x="208" y="553"/>
                    <a:pt x="249" y="567"/>
                  </a:cubicBezTo>
                  <a:cubicBezTo>
                    <a:pt x="291" y="580"/>
                    <a:pt x="331" y="588"/>
                    <a:pt x="372" y="591"/>
                  </a:cubicBezTo>
                  <a:cubicBezTo>
                    <a:pt x="384" y="592"/>
                    <a:pt x="395" y="592"/>
                    <a:pt x="407" y="592"/>
                  </a:cubicBezTo>
                  <a:cubicBezTo>
                    <a:pt x="434" y="592"/>
                    <a:pt x="460" y="590"/>
                    <a:pt x="485" y="586"/>
                  </a:cubicBezTo>
                  <a:cubicBezTo>
                    <a:pt x="523" y="579"/>
                    <a:pt x="554" y="568"/>
                    <a:pt x="582" y="552"/>
                  </a:cubicBezTo>
                  <a:cubicBezTo>
                    <a:pt x="605" y="538"/>
                    <a:pt x="616" y="527"/>
                    <a:pt x="614" y="517"/>
                  </a:cubicBezTo>
                  <a:cubicBezTo>
                    <a:pt x="612" y="507"/>
                    <a:pt x="599" y="496"/>
                    <a:pt x="578" y="483"/>
                  </a:cubicBezTo>
                  <a:cubicBezTo>
                    <a:pt x="562" y="473"/>
                    <a:pt x="545" y="468"/>
                    <a:pt x="529" y="464"/>
                  </a:cubicBezTo>
                  <a:cubicBezTo>
                    <a:pt x="524" y="463"/>
                    <a:pt x="520" y="463"/>
                    <a:pt x="515" y="463"/>
                  </a:cubicBezTo>
                  <a:cubicBezTo>
                    <a:pt x="504" y="463"/>
                    <a:pt x="493" y="465"/>
                    <a:pt x="483" y="470"/>
                  </a:cubicBezTo>
                  <a:cubicBezTo>
                    <a:pt x="470" y="475"/>
                    <a:pt x="455" y="482"/>
                    <a:pt x="439" y="488"/>
                  </a:cubicBezTo>
                  <a:cubicBezTo>
                    <a:pt x="422" y="495"/>
                    <a:pt x="404" y="498"/>
                    <a:pt x="384" y="500"/>
                  </a:cubicBezTo>
                  <a:cubicBezTo>
                    <a:pt x="380" y="500"/>
                    <a:pt x="375" y="501"/>
                    <a:pt x="370" y="501"/>
                  </a:cubicBezTo>
                  <a:cubicBezTo>
                    <a:pt x="354" y="501"/>
                    <a:pt x="335" y="499"/>
                    <a:pt x="315" y="495"/>
                  </a:cubicBezTo>
                  <a:cubicBezTo>
                    <a:pt x="291" y="490"/>
                    <a:pt x="264" y="479"/>
                    <a:pt x="235" y="462"/>
                  </a:cubicBezTo>
                  <a:cubicBezTo>
                    <a:pt x="189" y="436"/>
                    <a:pt x="166" y="410"/>
                    <a:pt x="165" y="383"/>
                  </a:cubicBezTo>
                  <a:cubicBezTo>
                    <a:pt x="162" y="357"/>
                    <a:pt x="184" y="331"/>
                    <a:pt x="230" y="304"/>
                  </a:cubicBezTo>
                  <a:lnTo>
                    <a:pt x="530" y="131"/>
                  </a:lnTo>
                  <a:cubicBezTo>
                    <a:pt x="575" y="106"/>
                    <a:pt x="618" y="92"/>
                    <a:pt x="662" y="92"/>
                  </a:cubicBezTo>
                  <a:cubicBezTo>
                    <a:pt x="663" y="92"/>
                    <a:pt x="665" y="93"/>
                    <a:pt x="667" y="93"/>
                  </a:cubicBezTo>
                  <a:cubicBezTo>
                    <a:pt x="712" y="94"/>
                    <a:pt x="757" y="107"/>
                    <a:pt x="801" y="133"/>
                  </a:cubicBezTo>
                  <a:cubicBezTo>
                    <a:pt x="830" y="150"/>
                    <a:pt x="849" y="166"/>
                    <a:pt x="858" y="180"/>
                  </a:cubicBezTo>
                  <a:cubicBezTo>
                    <a:pt x="867" y="195"/>
                    <a:pt x="871" y="209"/>
                    <a:pt x="868" y="220"/>
                  </a:cubicBezTo>
                  <a:cubicBezTo>
                    <a:pt x="866" y="232"/>
                    <a:pt x="860" y="242"/>
                    <a:pt x="850" y="251"/>
                  </a:cubicBezTo>
                  <a:cubicBezTo>
                    <a:pt x="840" y="260"/>
                    <a:pt x="831" y="268"/>
                    <a:pt x="823" y="274"/>
                  </a:cubicBezTo>
                  <a:cubicBezTo>
                    <a:pt x="812" y="281"/>
                    <a:pt x="809" y="290"/>
                    <a:pt x="812" y="300"/>
                  </a:cubicBezTo>
                  <a:cubicBezTo>
                    <a:pt x="818" y="309"/>
                    <a:pt x="829" y="319"/>
                    <a:pt x="847" y="329"/>
                  </a:cubicBezTo>
                  <a:cubicBezTo>
                    <a:pt x="867" y="341"/>
                    <a:pt x="886" y="348"/>
                    <a:pt x="903" y="349"/>
                  </a:cubicBezTo>
                  <a:cubicBezTo>
                    <a:pt x="905" y="349"/>
                    <a:pt x="906" y="349"/>
                    <a:pt x="907" y="349"/>
                  </a:cubicBezTo>
                  <a:cubicBezTo>
                    <a:pt x="923" y="349"/>
                    <a:pt x="942" y="344"/>
                    <a:pt x="964" y="331"/>
                  </a:cubicBezTo>
                  <a:cubicBezTo>
                    <a:pt x="992" y="316"/>
                    <a:pt x="1011" y="298"/>
                    <a:pt x="1021" y="277"/>
                  </a:cubicBezTo>
                  <a:cubicBezTo>
                    <a:pt x="1033" y="257"/>
                    <a:pt x="1035" y="236"/>
                    <a:pt x="1028" y="213"/>
                  </a:cubicBezTo>
                  <a:cubicBezTo>
                    <a:pt x="1023" y="189"/>
                    <a:pt x="1008" y="167"/>
                    <a:pt x="985" y="143"/>
                  </a:cubicBezTo>
                  <a:cubicBezTo>
                    <a:pt x="963" y="120"/>
                    <a:pt x="932" y="96"/>
                    <a:pt x="893" y="73"/>
                  </a:cubicBezTo>
                  <a:cubicBezTo>
                    <a:pt x="859" y="54"/>
                    <a:pt x="822" y="37"/>
                    <a:pt x="784" y="25"/>
                  </a:cubicBezTo>
                  <a:cubicBezTo>
                    <a:pt x="744" y="11"/>
                    <a:pt x="704" y="4"/>
                    <a:pt x="663" y="1"/>
                  </a:cubicBezTo>
                  <a:cubicBezTo>
                    <a:pt x="653" y="0"/>
                    <a:pt x="642" y="0"/>
                    <a:pt x="6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-2478403" y="3623558"/>
              <a:ext cx="63247" cy="36308"/>
            </a:xfrm>
            <a:custGeom>
              <a:avLst/>
              <a:gdLst/>
              <a:ahLst/>
              <a:cxnLst/>
              <a:rect l="l" t="t" r="r" b="b"/>
              <a:pathLst>
                <a:path w="1033" h="593" extrusionOk="0">
                  <a:moveTo>
                    <a:pt x="669" y="93"/>
                  </a:moveTo>
                  <a:cubicBezTo>
                    <a:pt x="714" y="95"/>
                    <a:pt x="757" y="108"/>
                    <a:pt x="800" y="133"/>
                  </a:cubicBezTo>
                  <a:cubicBezTo>
                    <a:pt x="843" y="158"/>
                    <a:pt x="866" y="182"/>
                    <a:pt x="868" y="209"/>
                  </a:cubicBezTo>
                  <a:cubicBezTo>
                    <a:pt x="870" y="235"/>
                    <a:pt x="849" y="261"/>
                    <a:pt x="803" y="288"/>
                  </a:cubicBezTo>
                  <a:lnTo>
                    <a:pt x="502" y="462"/>
                  </a:lnTo>
                  <a:cubicBezTo>
                    <a:pt x="457" y="487"/>
                    <a:pt x="414" y="500"/>
                    <a:pt x="370" y="500"/>
                  </a:cubicBezTo>
                  <a:cubicBezTo>
                    <a:pt x="368" y="500"/>
                    <a:pt x="366" y="500"/>
                    <a:pt x="364" y="500"/>
                  </a:cubicBezTo>
                  <a:cubicBezTo>
                    <a:pt x="319" y="498"/>
                    <a:pt x="276" y="485"/>
                    <a:pt x="233" y="461"/>
                  </a:cubicBezTo>
                  <a:cubicBezTo>
                    <a:pt x="189" y="436"/>
                    <a:pt x="167" y="410"/>
                    <a:pt x="165" y="384"/>
                  </a:cubicBezTo>
                  <a:cubicBezTo>
                    <a:pt x="164" y="358"/>
                    <a:pt x="187" y="332"/>
                    <a:pt x="232" y="306"/>
                  </a:cubicBezTo>
                  <a:lnTo>
                    <a:pt x="533" y="132"/>
                  </a:lnTo>
                  <a:cubicBezTo>
                    <a:pt x="578" y="106"/>
                    <a:pt x="623" y="93"/>
                    <a:pt x="669" y="93"/>
                  </a:cubicBezTo>
                  <a:close/>
                  <a:moveTo>
                    <a:pt x="639" y="0"/>
                  </a:moveTo>
                  <a:cubicBezTo>
                    <a:pt x="606" y="0"/>
                    <a:pt x="573" y="4"/>
                    <a:pt x="539" y="12"/>
                  </a:cubicBezTo>
                  <a:cubicBezTo>
                    <a:pt x="496" y="21"/>
                    <a:pt x="455" y="38"/>
                    <a:pt x="413" y="63"/>
                  </a:cubicBezTo>
                  <a:lnTo>
                    <a:pt x="111" y="236"/>
                  </a:lnTo>
                  <a:cubicBezTo>
                    <a:pt x="69" y="261"/>
                    <a:pt x="40" y="285"/>
                    <a:pt x="23" y="310"/>
                  </a:cubicBezTo>
                  <a:cubicBezTo>
                    <a:pt x="6" y="334"/>
                    <a:pt x="1" y="358"/>
                    <a:pt x="5" y="382"/>
                  </a:cubicBezTo>
                  <a:cubicBezTo>
                    <a:pt x="10" y="405"/>
                    <a:pt x="23" y="429"/>
                    <a:pt x="46" y="452"/>
                  </a:cubicBezTo>
                  <a:cubicBezTo>
                    <a:pt x="69" y="474"/>
                    <a:pt x="99" y="495"/>
                    <a:pt x="135" y="517"/>
                  </a:cubicBezTo>
                  <a:cubicBezTo>
                    <a:pt x="171" y="537"/>
                    <a:pt x="208" y="554"/>
                    <a:pt x="247" y="568"/>
                  </a:cubicBezTo>
                  <a:cubicBezTo>
                    <a:pt x="287" y="581"/>
                    <a:pt x="327" y="589"/>
                    <a:pt x="369" y="591"/>
                  </a:cubicBezTo>
                  <a:cubicBezTo>
                    <a:pt x="380" y="592"/>
                    <a:pt x="390" y="592"/>
                    <a:pt x="401" y="592"/>
                  </a:cubicBezTo>
                  <a:cubicBezTo>
                    <a:pt x="432" y="592"/>
                    <a:pt x="463" y="589"/>
                    <a:pt x="495" y="582"/>
                  </a:cubicBezTo>
                  <a:cubicBezTo>
                    <a:pt x="538" y="573"/>
                    <a:pt x="580" y="556"/>
                    <a:pt x="622" y="531"/>
                  </a:cubicBezTo>
                  <a:lnTo>
                    <a:pt x="923" y="358"/>
                  </a:lnTo>
                  <a:cubicBezTo>
                    <a:pt x="966" y="333"/>
                    <a:pt x="994" y="309"/>
                    <a:pt x="1011" y="284"/>
                  </a:cubicBezTo>
                  <a:cubicBezTo>
                    <a:pt x="1027" y="260"/>
                    <a:pt x="1032" y="235"/>
                    <a:pt x="1028" y="212"/>
                  </a:cubicBezTo>
                  <a:cubicBezTo>
                    <a:pt x="1022" y="188"/>
                    <a:pt x="1009" y="164"/>
                    <a:pt x="986" y="142"/>
                  </a:cubicBezTo>
                  <a:cubicBezTo>
                    <a:pt x="962" y="118"/>
                    <a:pt x="934" y="97"/>
                    <a:pt x="898" y="77"/>
                  </a:cubicBezTo>
                  <a:cubicBezTo>
                    <a:pt x="862" y="55"/>
                    <a:pt x="824" y="38"/>
                    <a:pt x="784" y="25"/>
                  </a:cubicBezTo>
                  <a:cubicBezTo>
                    <a:pt x="745" y="12"/>
                    <a:pt x="705" y="4"/>
                    <a:pt x="664" y="1"/>
                  </a:cubicBezTo>
                  <a:cubicBezTo>
                    <a:pt x="656" y="1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-2439219" y="3645904"/>
              <a:ext cx="68880" cy="39614"/>
            </a:xfrm>
            <a:custGeom>
              <a:avLst/>
              <a:gdLst/>
              <a:ahLst/>
              <a:cxnLst/>
              <a:rect l="l" t="t" r="r" b="b"/>
              <a:pathLst>
                <a:path w="1125" h="647" extrusionOk="0">
                  <a:moveTo>
                    <a:pt x="758" y="112"/>
                  </a:moveTo>
                  <a:lnTo>
                    <a:pt x="892" y="190"/>
                  </a:lnTo>
                  <a:cubicBezTo>
                    <a:pt x="935" y="215"/>
                    <a:pt x="958" y="241"/>
                    <a:pt x="960" y="267"/>
                  </a:cubicBezTo>
                  <a:cubicBezTo>
                    <a:pt x="962" y="293"/>
                    <a:pt x="939" y="318"/>
                    <a:pt x="894" y="346"/>
                  </a:cubicBezTo>
                  <a:lnTo>
                    <a:pt x="599" y="516"/>
                  </a:lnTo>
                  <a:cubicBezTo>
                    <a:pt x="555" y="540"/>
                    <a:pt x="512" y="554"/>
                    <a:pt x="468" y="554"/>
                  </a:cubicBezTo>
                  <a:cubicBezTo>
                    <a:pt x="467" y="554"/>
                    <a:pt x="465" y="554"/>
                    <a:pt x="463" y="554"/>
                  </a:cubicBezTo>
                  <a:cubicBezTo>
                    <a:pt x="418" y="553"/>
                    <a:pt x="373" y="539"/>
                    <a:pt x="330" y="514"/>
                  </a:cubicBezTo>
                  <a:lnTo>
                    <a:pt x="196" y="437"/>
                  </a:lnTo>
                  <a:lnTo>
                    <a:pt x="758" y="112"/>
                  </a:lnTo>
                  <a:close/>
                  <a:moveTo>
                    <a:pt x="728" y="1"/>
                  </a:moveTo>
                  <a:cubicBezTo>
                    <a:pt x="716" y="1"/>
                    <a:pt x="707" y="2"/>
                    <a:pt x="700" y="7"/>
                  </a:cubicBezTo>
                  <a:lnTo>
                    <a:pt x="13" y="403"/>
                  </a:lnTo>
                  <a:cubicBezTo>
                    <a:pt x="4" y="409"/>
                    <a:pt x="0" y="416"/>
                    <a:pt x="4" y="427"/>
                  </a:cubicBezTo>
                  <a:cubicBezTo>
                    <a:pt x="6" y="436"/>
                    <a:pt x="16" y="446"/>
                    <a:pt x="32" y="455"/>
                  </a:cubicBezTo>
                  <a:lnTo>
                    <a:pt x="233" y="571"/>
                  </a:lnTo>
                  <a:cubicBezTo>
                    <a:pt x="269" y="592"/>
                    <a:pt x="307" y="609"/>
                    <a:pt x="346" y="623"/>
                  </a:cubicBezTo>
                  <a:cubicBezTo>
                    <a:pt x="387" y="635"/>
                    <a:pt x="426" y="643"/>
                    <a:pt x="468" y="646"/>
                  </a:cubicBezTo>
                  <a:cubicBezTo>
                    <a:pt x="476" y="647"/>
                    <a:pt x="484" y="647"/>
                    <a:pt x="492" y="647"/>
                  </a:cubicBezTo>
                  <a:cubicBezTo>
                    <a:pt x="525" y="647"/>
                    <a:pt x="558" y="643"/>
                    <a:pt x="593" y="636"/>
                  </a:cubicBezTo>
                  <a:cubicBezTo>
                    <a:pt x="635" y="626"/>
                    <a:pt x="677" y="610"/>
                    <a:pt x="720" y="585"/>
                  </a:cubicBezTo>
                  <a:lnTo>
                    <a:pt x="1015" y="415"/>
                  </a:lnTo>
                  <a:cubicBezTo>
                    <a:pt x="1057" y="391"/>
                    <a:pt x="1086" y="366"/>
                    <a:pt x="1102" y="342"/>
                  </a:cubicBezTo>
                  <a:cubicBezTo>
                    <a:pt x="1119" y="317"/>
                    <a:pt x="1124" y="293"/>
                    <a:pt x="1120" y="269"/>
                  </a:cubicBezTo>
                  <a:cubicBezTo>
                    <a:pt x="1115" y="245"/>
                    <a:pt x="1102" y="222"/>
                    <a:pt x="1078" y="199"/>
                  </a:cubicBezTo>
                  <a:cubicBezTo>
                    <a:pt x="1055" y="177"/>
                    <a:pt x="1026" y="155"/>
                    <a:pt x="990" y="134"/>
                  </a:cubicBezTo>
                  <a:lnTo>
                    <a:pt x="789" y="18"/>
                  </a:lnTo>
                  <a:cubicBezTo>
                    <a:pt x="773" y="9"/>
                    <a:pt x="756" y="3"/>
                    <a:pt x="739" y="1"/>
                  </a:cubicBezTo>
                  <a:cubicBezTo>
                    <a:pt x="735" y="1"/>
                    <a:pt x="732" y="1"/>
                    <a:pt x="7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-2394464" y="3671802"/>
              <a:ext cx="74268" cy="42675"/>
            </a:xfrm>
            <a:custGeom>
              <a:avLst/>
              <a:gdLst/>
              <a:ahLst/>
              <a:cxnLst/>
              <a:rect l="l" t="t" r="r" b="b"/>
              <a:pathLst>
                <a:path w="1213" h="697" extrusionOk="0">
                  <a:moveTo>
                    <a:pt x="728" y="0"/>
                  </a:moveTo>
                  <a:cubicBezTo>
                    <a:pt x="717" y="0"/>
                    <a:pt x="707" y="2"/>
                    <a:pt x="699" y="7"/>
                  </a:cubicBezTo>
                  <a:lnTo>
                    <a:pt x="15" y="402"/>
                  </a:lnTo>
                  <a:cubicBezTo>
                    <a:pt x="4" y="409"/>
                    <a:pt x="0" y="418"/>
                    <a:pt x="5" y="428"/>
                  </a:cubicBezTo>
                  <a:cubicBezTo>
                    <a:pt x="10" y="438"/>
                    <a:pt x="19" y="446"/>
                    <a:pt x="32" y="454"/>
                  </a:cubicBezTo>
                  <a:lnTo>
                    <a:pt x="437" y="688"/>
                  </a:lnTo>
                  <a:cubicBezTo>
                    <a:pt x="447" y="694"/>
                    <a:pt x="458" y="697"/>
                    <a:pt x="470" y="697"/>
                  </a:cubicBezTo>
                  <a:cubicBezTo>
                    <a:pt x="474" y="697"/>
                    <a:pt x="478" y="697"/>
                    <a:pt x="482" y="696"/>
                  </a:cubicBezTo>
                  <a:cubicBezTo>
                    <a:pt x="499" y="695"/>
                    <a:pt x="513" y="690"/>
                    <a:pt x="525" y="684"/>
                  </a:cubicBezTo>
                  <a:cubicBezTo>
                    <a:pt x="538" y="676"/>
                    <a:pt x="546" y="667"/>
                    <a:pt x="550" y="657"/>
                  </a:cubicBezTo>
                  <a:cubicBezTo>
                    <a:pt x="552" y="648"/>
                    <a:pt x="547" y="639"/>
                    <a:pt x="534" y="632"/>
                  </a:cubicBezTo>
                  <a:lnTo>
                    <a:pt x="196" y="436"/>
                  </a:lnTo>
                  <a:lnTo>
                    <a:pt x="435" y="299"/>
                  </a:lnTo>
                  <a:lnTo>
                    <a:pt x="609" y="400"/>
                  </a:lnTo>
                  <a:cubicBezTo>
                    <a:pt x="621" y="407"/>
                    <a:pt x="635" y="410"/>
                    <a:pt x="648" y="410"/>
                  </a:cubicBezTo>
                  <a:cubicBezTo>
                    <a:pt x="650" y="410"/>
                    <a:pt x="651" y="410"/>
                    <a:pt x="653" y="410"/>
                  </a:cubicBezTo>
                  <a:cubicBezTo>
                    <a:pt x="669" y="408"/>
                    <a:pt x="683" y="404"/>
                    <a:pt x="692" y="399"/>
                  </a:cubicBezTo>
                  <a:cubicBezTo>
                    <a:pt x="704" y="392"/>
                    <a:pt x="711" y="384"/>
                    <a:pt x="713" y="375"/>
                  </a:cubicBezTo>
                  <a:cubicBezTo>
                    <a:pt x="715" y="366"/>
                    <a:pt x="710" y="357"/>
                    <a:pt x="697" y="350"/>
                  </a:cubicBezTo>
                  <a:lnTo>
                    <a:pt x="522" y="249"/>
                  </a:lnTo>
                  <a:lnTo>
                    <a:pt x="758" y="112"/>
                  </a:lnTo>
                  <a:lnTo>
                    <a:pt x="1096" y="308"/>
                  </a:lnTo>
                  <a:cubicBezTo>
                    <a:pt x="1107" y="313"/>
                    <a:pt x="1118" y="316"/>
                    <a:pt x="1131" y="316"/>
                  </a:cubicBezTo>
                  <a:cubicBezTo>
                    <a:pt x="1134" y="316"/>
                    <a:pt x="1137" y="316"/>
                    <a:pt x="1141" y="316"/>
                  </a:cubicBezTo>
                  <a:cubicBezTo>
                    <a:pt x="1157" y="314"/>
                    <a:pt x="1172" y="310"/>
                    <a:pt x="1186" y="302"/>
                  </a:cubicBezTo>
                  <a:cubicBezTo>
                    <a:pt x="1197" y="295"/>
                    <a:pt x="1205" y="286"/>
                    <a:pt x="1208" y="277"/>
                  </a:cubicBezTo>
                  <a:cubicBezTo>
                    <a:pt x="1213" y="268"/>
                    <a:pt x="1207" y="259"/>
                    <a:pt x="1194" y="251"/>
                  </a:cubicBezTo>
                  <a:lnTo>
                    <a:pt x="788" y="17"/>
                  </a:lnTo>
                  <a:cubicBezTo>
                    <a:pt x="776" y="10"/>
                    <a:pt x="760" y="5"/>
                    <a:pt x="743" y="1"/>
                  </a:cubicBezTo>
                  <a:cubicBezTo>
                    <a:pt x="738" y="1"/>
                    <a:pt x="733" y="0"/>
                    <a:pt x="7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-2341995" y="3700761"/>
              <a:ext cx="66921" cy="35940"/>
            </a:xfrm>
            <a:custGeom>
              <a:avLst/>
              <a:gdLst/>
              <a:ahLst/>
              <a:cxnLst/>
              <a:rect l="l" t="t" r="r" b="b"/>
              <a:pathLst>
                <a:path w="1093" h="587" extrusionOk="0">
                  <a:moveTo>
                    <a:pt x="431" y="291"/>
                  </a:moveTo>
                  <a:cubicBezTo>
                    <a:pt x="443" y="291"/>
                    <a:pt x="455" y="293"/>
                    <a:pt x="467" y="296"/>
                  </a:cubicBezTo>
                  <a:cubicBezTo>
                    <a:pt x="502" y="305"/>
                    <a:pt x="542" y="322"/>
                    <a:pt x="585" y="347"/>
                  </a:cubicBezTo>
                  <a:lnTo>
                    <a:pt x="618" y="366"/>
                  </a:lnTo>
                  <a:lnTo>
                    <a:pt x="577" y="391"/>
                  </a:lnTo>
                  <a:cubicBezTo>
                    <a:pt x="567" y="397"/>
                    <a:pt x="553" y="401"/>
                    <a:pt x="537" y="403"/>
                  </a:cubicBezTo>
                  <a:cubicBezTo>
                    <a:pt x="526" y="405"/>
                    <a:pt x="514" y="406"/>
                    <a:pt x="501" y="406"/>
                  </a:cubicBezTo>
                  <a:cubicBezTo>
                    <a:pt x="496" y="406"/>
                    <a:pt x="491" y="406"/>
                    <a:pt x="487" y="406"/>
                  </a:cubicBezTo>
                  <a:cubicBezTo>
                    <a:pt x="470" y="404"/>
                    <a:pt x="452" y="402"/>
                    <a:pt x="434" y="397"/>
                  </a:cubicBezTo>
                  <a:cubicBezTo>
                    <a:pt x="416" y="392"/>
                    <a:pt x="399" y="385"/>
                    <a:pt x="383" y="376"/>
                  </a:cubicBezTo>
                  <a:cubicBezTo>
                    <a:pt x="364" y="365"/>
                    <a:pt x="354" y="354"/>
                    <a:pt x="350" y="341"/>
                  </a:cubicBezTo>
                  <a:cubicBezTo>
                    <a:pt x="347" y="329"/>
                    <a:pt x="355" y="318"/>
                    <a:pt x="374" y="306"/>
                  </a:cubicBezTo>
                  <a:cubicBezTo>
                    <a:pt x="392" y="296"/>
                    <a:pt x="411" y="291"/>
                    <a:pt x="431" y="291"/>
                  </a:cubicBezTo>
                  <a:close/>
                  <a:moveTo>
                    <a:pt x="525" y="0"/>
                  </a:moveTo>
                  <a:cubicBezTo>
                    <a:pt x="521" y="0"/>
                    <a:pt x="518" y="0"/>
                    <a:pt x="514" y="0"/>
                  </a:cubicBezTo>
                  <a:cubicBezTo>
                    <a:pt x="449" y="2"/>
                    <a:pt x="389" y="11"/>
                    <a:pt x="329" y="28"/>
                  </a:cubicBezTo>
                  <a:cubicBezTo>
                    <a:pt x="269" y="45"/>
                    <a:pt x="214" y="69"/>
                    <a:pt x="163" y="98"/>
                  </a:cubicBezTo>
                  <a:cubicBezTo>
                    <a:pt x="104" y="133"/>
                    <a:pt x="62" y="167"/>
                    <a:pt x="37" y="203"/>
                  </a:cubicBezTo>
                  <a:cubicBezTo>
                    <a:pt x="11" y="238"/>
                    <a:pt x="0" y="273"/>
                    <a:pt x="2" y="306"/>
                  </a:cubicBezTo>
                  <a:cubicBezTo>
                    <a:pt x="5" y="340"/>
                    <a:pt x="18" y="373"/>
                    <a:pt x="44" y="403"/>
                  </a:cubicBezTo>
                  <a:cubicBezTo>
                    <a:pt x="70" y="434"/>
                    <a:pt x="104" y="462"/>
                    <a:pt x="146" y="487"/>
                  </a:cubicBezTo>
                  <a:cubicBezTo>
                    <a:pt x="166" y="498"/>
                    <a:pt x="189" y="509"/>
                    <a:pt x="215" y="522"/>
                  </a:cubicBezTo>
                  <a:cubicBezTo>
                    <a:pt x="241" y="533"/>
                    <a:pt x="266" y="543"/>
                    <a:pt x="292" y="552"/>
                  </a:cubicBezTo>
                  <a:cubicBezTo>
                    <a:pt x="318" y="560"/>
                    <a:pt x="341" y="565"/>
                    <a:pt x="363" y="569"/>
                  </a:cubicBezTo>
                  <a:cubicBezTo>
                    <a:pt x="371" y="571"/>
                    <a:pt x="379" y="572"/>
                    <a:pt x="386" y="572"/>
                  </a:cubicBezTo>
                  <a:cubicBezTo>
                    <a:pt x="395" y="572"/>
                    <a:pt x="403" y="570"/>
                    <a:pt x="409" y="567"/>
                  </a:cubicBezTo>
                  <a:cubicBezTo>
                    <a:pt x="414" y="563"/>
                    <a:pt x="418" y="558"/>
                    <a:pt x="421" y="550"/>
                  </a:cubicBezTo>
                  <a:cubicBezTo>
                    <a:pt x="423" y="542"/>
                    <a:pt x="420" y="535"/>
                    <a:pt x="410" y="529"/>
                  </a:cubicBezTo>
                  <a:cubicBezTo>
                    <a:pt x="404" y="526"/>
                    <a:pt x="395" y="523"/>
                    <a:pt x="385" y="520"/>
                  </a:cubicBezTo>
                  <a:cubicBezTo>
                    <a:pt x="374" y="517"/>
                    <a:pt x="360" y="514"/>
                    <a:pt x="345" y="508"/>
                  </a:cubicBezTo>
                  <a:cubicBezTo>
                    <a:pt x="329" y="504"/>
                    <a:pt x="311" y="497"/>
                    <a:pt x="291" y="489"/>
                  </a:cubicBezTo>
                  <a:cubicBezTo>
                    <a:pt x="271" y="481"/>
                    <a:pt x="250" y="470"/>
                    <a:pt x="226" y="456"/>
                  </a:cubicBezTo>
                  <a:cubicBezTo>
                    <a:pt x="176" y="427"/>
                    <a:pt x="142" y="399"/>
                    <a:pt x="124" y="371"/>
                  </a:cubicBezTo>
                  <a:cubicBezTo>
                    <a:pt x="106" y="342"/>
                    <a:pt x="99" y="315"/>
                    <a:pt x="105" y="288"/>
                  </a:cubicBezTo>
                  <a:cubicBezTo>
                    <a:pt x="110" y="263"/>
                    <a:pt x="126" y="237"/>
                    <a:pt x="152" y="213"/>
                  </a:cubicBezTo>
                  <a:cubicBezTo>
                    <a:pt x="177" y="188"/>
                    <a:pt x="208" y="166"/>
                    <a:pt x="244" y="144"/>
                  </a:cubicBezTo>
                  <a:cubicBezTo>
                    <a:pt x="284" y="122"/>
                    <a:pt x="327" y="103"/>
                    <a:pt x="372" y="87"/>
                  </a:cubicBezTo>
                  <a:cubicBezTo>
                    <a:pt x="418" y="72"/>
                    <a:pt x="465" y="63"/>
                    <a:pt x="516" y="60"/>
                  </a:cubicBezTo>
                  <a:cubicBezTo>
                    <a:pt x="524" y="59"/>
                    <a:pt x="533" y="59"/>
                    <a:pt x="541" y="59"/>
                  </a:cubicBezTo>
                  <a:cubicBezTo>
                    <a:pt x="584" y="59"/>
                    <a:pt x="627" y="64"/>
                    <a:pt x="672" y="74"/>
                  </a:cubicBezTo>
                  <a:cubicBezTo>
                    <a:pt x="726" y="87"/>
                    <a:pt x="782" y="111"/>
                    <a:pt x="839" y="143"/>
                  </a:cubicBezTo>
                  <a:cubicBezTo>
                    <a:pt x="938" y="201"/>
                    <a:pt x="987" y="257"/>
                    <a:pt x="983" y="312"/>
                  </a:cubicBezTo>
                  <a:cubicBezTo>
                    <a:pt x="980" y="367"/>
                    <a:pt x="931" y="422"/>
                    <a:pt x="839" y="475"/>
                  </a:cubicBezTo>
                  <a:cubicBezTo>
                    <a:pt x="824" y="483"/>
                    <a:pt x="807" y="492"/>
                    <a:pt x="788" y="502"/>
                  </a:cubicBezTo>
                  <a:cubicBezTo>
                    <a:pt x="769" y="511"/>
                    <a:pt x="750" y="519"/>
                    <a:pt x="730" y="525"/>
                  </a:cubicBezTo>
                  <a:cubicBezTo>
                    <a:pt x="708" y="531"/>
                    <a:pt x="689" y="534"/>
                    <a:pt x="669" y="535"/>
                  </a:cubicBezTo>
                  <a:cubicBezTo>
                    <a:pt x="667" y="535"/>
                    <a:pt x="665" y="535"/>
                    <a:pt x="663" y="535"/>
                  </a:cubicBezTo>
                  <a:cubicBezTo>
                    <a:pt x="646" y="535"/>
                    <a:pt x="631" y="531"/>
                    <a:pt x="617" y="523"/>
                  </a:cubicBezTo>
                  <a:cubicBezTo>
                    <a:pt x="605" y="516"/>
                    <a:pt x="598" y="507"/>
                    <a:pt x="597" y="497"/>
                  </a:cubicBezTo>
                  <a:cubicBezTo>
                    <a:pt x="597" y="488"/>
                    <a:pt x="604" y="476"/>
                    <a:pt x="618" y="465"/>
                  </a:cubicBezTo>
                  <a:lnTo>
                    <a:pt x="792" y="365"/>
                  </a:lnTo>
                  <a:cubicBezTo>
                    <a:pt x="814" y="351"/>
                    <a:pt x="829" y="338"/>
                    <a:pt x="837" y="323"/>
                  </a:cubicBezTo>
                  <a:cubicBezTo>
                    <a:pt x="845" y="308"/>
                    <a:pt x="846" y="293"/>
                    <a:pt x="842" y="277"/>
                  </a:cubicBezTo>
                  <a:cubicBezTo>
                    <a:pt x="838" y="261"/>
                    <a:pt x="828" y="246"/>
                    <a:pt x="813" y="230"/>
                  </a:cubicBezTo>
                  <a:cubicBezTo>
                    <a:pt x="797" y="215"/>
                    <a:pt x="777" y="199"/>
                    <a:pt x="752" y="185"/>
                  </a:cubicBezTo>
                  <a:cubicBezTo>
                    <a:pt x="734" y="175"/>
                    <a:pt x="714" y="165"/>
                    <a:pt x="693" y="157"/>
                  </a:cubicBezTo>
                  <a:cubicBezTo>
                    <a:pt x="671" y="148"/>
                    <a:pt x="650" y="140"/>
                    <a:pt x="630" y="135"/>
                  </a:cubicBezTo>
                  <a:cubicBezTo>
                    <a:pt x="609" y="130"/>
                    <a:pt x="590" y="126"/>
                    <a:pt x="574" y="125"/>
                  </a:cubicBezTo>
                  <a:cubicBezTo>
                    <a:pt x="557" y="125"/>
                    <a:pt x="545" y="126"/>
                    <a:pt x="536" y="132"/>
                  </a:cubicBezTo>
                  <a:cubicBezTo>
                    <a:pt x="529" y="135"/>
                    <a:pt x="523" y="142"/>
                    <a:pt x="518" y="151"/>
                  </a:cubicBezTo>
                  <a:cubicBezTo>
                    <a:pt x="514" y="160"/>
                    <a:pt x="516" y="168"/>
                    <a:pt x="525" y="174"/>
                  </a:cubicBezTo>
                  <a:cubicBezTo>
                    <a:pt x="529" y="176"/>
                    <a:pt x="536" y="178"/>
                    <a:pt x="545" y="179"/>
                  </a:cubicBezTo>
                  <a:cubicBezTo>
                    <a:pt x="553" y="181"/>
                    <a:pt x="563" y="184"/>
                    <a:pt x="574" y="186"/>
                  </a:cubicBezTo>
                  <a:cubicBezTo>
                    <a:pt x="586" y="188"/>
                    <a:pt x="599" y="193"/>
                    <a:pt x="614" y="198"/>
                  </a:cubicBezTo>
                  <a:cubicBezTo>
                    <a:pt x="628" y="203"/>
                    <a:pt x="645" y="211"/>
                    <a:pt x="662" y="221"/>
                  </a:cubicBezTo>
                  <a:cubicBezTo>
                    <a:pt x="730" y="260"/>
                    <a:pt x="737" y="294"/>
                    <a:pt x="685" y="323"/>
                  </a:cubicBezTo>
                  <a:lnTo>
                    <a:pt x="668" y="333"/>
                  </a:lnTo>
                  <a:lnTo>
                    <a:pt x="625" y="310"/>
                  </a:lnTo>
                  <a:cubicBezTo>
                    <a:pt x="592" y="291"/>
                    <a:pt x="560" y="274"/>
                    <a:pt x="528" y="260"/>
                  </a:cubicBezTo>
                  <a:cubicBezTo>
                    <a:pt x="497" y="247"/>
                    <a:pt x="466" y="237"/>
                    <a:pt x="437" y="230"/>
                  </a:cubicBezTo>
                  <a:cubicBezTo>
                    <a:pt x="417" y="226"/>
                    <a:pt x="398" y="224"/>
                    <a:pt x="379" y="224"/>
                  </a:cubicBezTo>
                  <a:cubicBezTo>
                    <a:pt x="370" y="224"/>
                    <a:pt x="361" y="224"/>
                    <a:pt x="353" y="225"/>
                  </a:cubicBezTo>
                  <a:cubicBezTo>
                    <a:pt x="326" y="228"/>
                    <a:pt x="300" y="237"/>
                    <a:pt x="276" y="250"/>
                  </a:cubicBezTo>
                  <a:cubicBezTo>
                    <a:pt x="255" y="263"/>
                    <a:pt x="241" y="275"/>
                    <a:pt x="234" y="288"/>
                  </a:cubicBezTo>
                  <a:cubicBezTo>
                    <a:pt x="228" y="301"/>
                    <a:pt x="226" y="314"/>
                    <a:pt x="231" y="328"/>
                  </a:cubicBezTo>
                  <a:cubicBezTo>
                    <a:pt x="235" y="340"/>
                    <a:pt x="243" y="354"/>
                    <a:pt x="256" y="366"/>
                  </a:cubicBezTo>
                  <a:cubicBezTo>
                    <a:pt x="268" y="379"/>
                    <a:pt x="284" y="390"/>
                    <a:pt x="302" y="401"/>
                  </a:cubicBezTo>
                  <a:cubicBezTo>
                    <a:pt x="333" y="419"/>
                    <a:pt x="366" y="431"/>
                    <a:pt x="399" y="436"/>
                  </a:cubicBezTo>
                  <a:cubicBezTo>
                    <a:pt x="428" y="441"/>
                    <a:pt x="459" y="444"/>
                    <a:pt x="493" y="444"/>
                  </a:cubicBezTo>
                  <a:cubicBezTo>
                    <a:pt x="498" y="444"/>
                    <a:pt x="503" y="444"/>
                    <a:pt x="508" y="444"/>
                  </a:cubicBezTo>
                  <a:lnTo>
                    <a:pt x="508" y="444"/>
                  </a:lnTo>
                  <a:cubicBezTo>
                    <a:pt x="492" y="458"/>
                    <a:pt x="488" y="475"/>
                    <a:pt x="494" y="496"/>
                  </a:cubicBezTo>
                  <a:cubicBezTo>
                    <a:pt x="501" y="516"/>
                    <a:pt x="520" y="535"/>
                    <a:pt x="552" y="553"/>
                  </a:cubicBezTo>
                  <a:cubicBezTo>
                    <a:pt x="580" y="569"/>
                    <a:pt x="609" y="580"/>
                    <a:pt x="642" y="583"/>
                  </a:cubicBezTo>
                  <a:cubicBezTo>
                    <a:pt x="658" y="586"/>
                    <a:pt x="674" y="587"/>
                    <a:pt x="690" y="587"/>
                  </a:cubicBezTo>
                  <a:cubicBezTo>
                    <a:pt x="706" y="587"/>
                    <a:pt x="722" y="586"/>
                    <a:pt x="739" y="583"/>
                  </a:cubicBezTo>
                  <a:cubicBezTo>
                    <a:pt x="773" y="579"/>
                    <a:pt x="805" y="570"/>
                    <a:pt x="838" y="558"/>
                  </a:cubicBezTo>
                  <a:cubicBezTo>
                    <a:pt x="872" y="545"/>
                    <a:pt x="903" y="531"/>
                    <a:pt x="934" y="513"/>
                  </a:cubicBezTo>
                  <a:cubicBezTo>
                    <a:pt x="1041" y="451"/>
                    <a:pt x="1092" y="384"/>
                    <a:pt x="1089" y="313"/>
                  </a:cubicBezTo>
                  <a:cubicBezTo>
                    <a:pt x="1084" y="242"/>
                    <a:pt x="1024" y="174"/>
                    <a:pt x="907" y="105"/>
                  </a:cubicBezTo>
                  <a:cubicBezTo>
                    <a:pt x="841" y="68"/>
                    <a:pt x="775" y="41"/>
                    <a:pt x="708" y="24"/>
                  </a:cubicBezTo>
                  <a:cubicBezTo>
                    <a:pt x="646" y="8"/>
                    <a:pt x="585" y="0"/>
                    <a:pt x="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-2620382" y="3615109"/>
              <a:ext cx="63186" cy="36063"/>
            </a:xfrm>
            <a:custGeom>
              <a:avLst/>
              <a:gdLst/>
              <a:ahLst/>
              <a:cxnLst/>
              <a:rect l="l" t="t" r="r" b="b"/>
              <a:pathLst>
                <a:path w="1032" h="589" extrusionOk="0">
                  <a:moveTo>
                    <a:pt x="640" y="0"/>
                  </a:moveTo>
                  <a:cubicBezTo>
                    <a:pt x="608" y="0"/>
                    <a:pt x="580" y="5"/>
                    <a:pt x="555" y="11"/>
                  </a:cubicBezTo>
                  <a:cubicBezTo>
                    <a:pt x="528" y="19"/>
                    <a:pt x="506" y="28"/>
                    <a:pt x="490" y="37"/>
                  </a:cubicBezTo>
                  <a:cubicBezTo>
                    <a:pt x="470" y="48"/>
                    <a:pt x="460" y="58"/>
                    <a:pt x="461" y="67"/>
                  </a:cubicBezTo>
                  <a:cubicBezTo>
                    <a:pt x="461" y="75"/>
                    <a:pt x="474" y="87"/>
                    <a:pt x="501" y="102"/>
                  </a:cubicBezTo>
                  <a:cubicBezTo>
                    <a:pt x="524" y="115"/>
                    <a:pt x="542" y="121"/>
                    <a:pt x="559" y="121"/>
                  </a:cubicBezTo>
                  <a:cubicBezTo>
                    <a:pt x="574" y="121"/>
                    <a:pt x="589" y="118"/>
                    <a:pt x="603" y="110"/>
                  </a:cubicBezTo>
                  <a:cubicBezTo>
                    <a:pt x="613" y="103"/>
                    <a:pt x="625" y="99"/>
                    <a:pt x="640" y="95"/>
                  </a:cubicBezTo>
                  <a:cubicBezTo>
                    <a:pt x="650" y="92"/>
                    <a:pt x="662" y="90"/>
                    <a:pt x="674" y="90"/>
                  </a:cubicBezTo>
                  <a:cubicBezTo>
                    <a:pt x="678" y="90"/>
                    <a:pt x="682" y="90"/>
                    <a:pt x="686" y="91"/>
                  </a:cubicBezTo>
                  <a:cubicBezTo>
                    <a:pt x="703" y="91"/>
                    <a:pt x="722" y="94"/>
                    <a:pt x="742" y="100"/>
                  </a:cubicBezTo>
                  <a:cubicBezTo>
                    <a:pt x="761" y="106"/>
                    <a:pt x="783" y="115"/>
                    <a:pt x="806" y="129"/>
                  </a:cubicBezTo>
                  <a:cubicBezTo>
                    <a:pt x="844" y="150"/>
                    <a:pt x="863" y="172"/>
                    <a:pt x="866" y="192"/>
                  </a:cubicBezTo>
                  <a:cubicBezTo>
                    <a:pt x="868" y="213"/>
                    <a:pt x="851" y="234"/>
                    <a:pt x="813" y="256"/>
                  </a:cubicBezTo>
                  <a:cubicBezTo>
                    <a:pt x="789" y="270"/>
                    <a:pt x="768" y="279"/>
                    <a:pt x="747" y="284"/>
                  </a:cubicBezTo>
                  <a:cubicBezTo>
                    <a:pt x="731" y="289"/>
                    <a:pt x="716" y="290"/>
                    <a:pt x="701" y="290"/>
                  </a:cubicBezTo>
                  <a:cubicBezTo>
                    <a:pt x="697" y="290"/>
                    <a:pt x="692" y="290"/>
                    <a:pt x="688" y="290"/>
                  </a:cubicBezTo>
                  <a:cubicBezTo>
                    <a:pt x="669" y="289"/>
                    <a:pt x="651" y="284"/>
                    <a:pt x="633" y="279"/>
                  </a:cubicBezTo>
                  <a:cubicBezTo>
                    <a:pt x="616" y="272"/>
                    <a:pt x="598" y="263"/>
                    <a:pt x="581" y="254"/>
                  </a:cubicBezTo>
                  <a:cubicBezTo>
                    <a:pt x="569" y="247"/>
                    <a:pt x="558" y="243"/>
                    <a:pt x="546" y="243"/>
                  </a:cubicBezTo>
                  <a:cubicBezTo>
                    <a:pt x="543" y="243"/>
                    <a:pt x="540" y="243"/>
                    <a:pt x="537" y="244"/>
                  </a:cubicBezTo>
                  <a:cubicBezTo>
                    <a:pt x="523" y="246"/>
                    <a:pt x="509" y="251"/>
                    <a:pt x="498" y="257"/>
                  </a:cubicBezTo>
                  <a:cubicBezTo>
                    <a:pt x="487" y="263"/>
                    <a:pt x="480" y="271"/>
                    <a:pt x="476" y="279"/>
                  </a:cubicBezTo>
                  <a:cubicBezTo>
                    <a:pt x="473" y="288"/>
                    <a:pt x="479" y="296"/>
                    <a:pt x="493" y="305"/>
                  </a:cubicBezTo>
                  <a:cubicBezTo>
                    <a:pt x="535" y="328"/>
                    <a:pt x="560" y="353"/>
                    <a:pt x="568" y="377"/>
                  </a:cubicBezTo>
                  <a:cubicBezTo>
                    <a:pt x="577" y="401"/>
                    <a:pt x="560" y="425"/>
                    <a:pt x="519" y="450"/>
                  </a:cubicBezTo>
                  <a:lnTo>
                    <a:pt x="499" y="461"/>
                  </a:lnTo>
                  <a:cubicBezTo>
                    <a:pt x="456" y="486"/>
                    <a:pt x="414" y="498"/>
                    <a:pt x="373" y="498"/>
                  </a:cubicBezTo>
                  <a:cubicBezTo>
                    <a:pt x="371" y="498"/>
                    <a:pt x="369" y="498"/>
                    <a:pt x="367" y="498"/>
                  </a:cubicBezTo>
                  <a:cubicBezTo>
                    <a:pt x="324" y="497"/>
                    <a:pt x="280" y="483"/>
                    <a:pt x="233" y="456"/>
                  </a:cubicBezTo>
                  <a:cubicBezTo>
                    <a:pt x="187" y="428"/>
                    <a:pt x="162" y="404"/>
                    <a:pt x="159" y="381"/>
                  </a:cubicBezTo>
                  <a:cubicBezTo>
                    <a:pt x="157" y="358"/>
                    <a:pt x="166" y="340"/>
                    <a:pt x="189" y="326"/>
                  </a:cubicBezTo>
                  <a:cubicBezTo>
                    <a:pt x="203" y="318"/>
                    <a:pt x="208" y="310"/>
                    <a:pt x="207" y="301"/>
                  </a:cubicBezTo>
                  <a:cubicBezTo>
                    <a:pt x="206" y="292"/>
                    <a:pt x="193" y="281"/>
                    <a:pt x="168" y="266"/>
                  </a:cubicBezTo>
                  <a:cubicBezTo>
                    <a:pt x="148" y="254"/>
                    <a:pt x="130" y="248"/>
                    <a:pt x="115" y="247"/>
                  </a:cubicBezTo>
                  <a:cubicBezTo>
                    <a:pt x="113" y="247"/>
                    <a:pt x="112" y="247"/>
                    <a:pt x="110" y="247"/>
                  </a:cubicBezTo>
                  <a:cubicBezTo>
                    <a:pt x="96" y="247"/>
                    <a:pt x="82" y="252"/>
                    <a:pt x="65" y="261"/>
                  </a:cubicBezTo>
                  <a:cubicBezTo>
                    <a:pt x="45" y="273"/>
                    <a:pt x="28" y="288"/>
                    <a:pt x="16" y="306"/>
                  </a:cubicBezTo>
                  <a:cubicBezTo>
                    <a:pt x="5" y="324"/>
                    <a:pt x="0" y="343"/>
                    <a:pt x="2" y="365"/>
                  </a:cubicBezTo>
                  <a:cubicBezTo>
                    <a:pt x="6" y="387"/>
                    <a:pt x="17" y="410"/>
                    <a:pt x="37" y="435"/>
                  </a:cubicBezTo>
                  <a:cubicBezTo>
                    <a:pt x="58" y="460"/>
                    <a:pt x="90" y="486"/>
                    <a:pt x="134" y="511"/>
                  </a:cubicBezTo>
                  <a:cubicBezTo>
                    <a:pt x="170" y="532"/>
                    <a:pt x="207" y="549"/>
                    <a:pt x="247" y="562"/>
                  </a:cubicBezTo>
                  <a:cubicBezTo>
                    <a:pt x="286" y="576"/>
                    <a:pt x="327" y="584"/>
                    <a:pt x="368" y="587"/>
                  </a:cubicBezTo>
                  <a:cubicBezTo>
                    <a:pt x="380" y="588"/>
                    <a:pt x="393" y="589"/>
                    <a:pt x="405" y="589"/>
                  </a:cubicBezTo>
                  <a:cubicBezTo>
                    <a:pt x="434" y="589"/>
                    <a:pt x="464" y="586"/>
                    <a:pt x="494" y="579"/>
                  </a:cubicBezTo>
                  <a:cubicBezTo>
                    <a:pt x="536" y="570"/>
                    <a:pt x="578" y="555"/>
                    <a:pt x="619" y="531"/>
                  </a:cubicBezTo>
                  <a:lnTo>
                    <a:pt x="640" y="520"/>
                  </a:lnTo>
                  <a:cubicBezTo>
                    <a:pt x="684" y="494"/>
                    <a:pt x="707" y="468"/>
                    <a:pt x="712" y="440"/>
                  </a:cubicBezTo>
                  <a:cubicBezTo>
                    <a:pt x="715" y="413"/>
                    <a:pt x="706" y="386"/>
                    <a:pt x="684" y="360"/>
                  </a:cubicBezTo>
                  <a:lnTo>
                    <a:pt x="684" y="360"/>
                  </a:lnTo>
                  <a:cubicBezTo>
                    <a:pt x="704" y="364"/>
                    <a:pt x="725" y="367"/>
                    <a:pt x="747" y="367"/>
                  </a:cubicBezTo>
                  <a:cubicBezTo>
                    <a:pt x="768" y="367"/>
                    <a:pt x="790" y="365"/>
                    <a:pt x="812" y="361"/>
                  </a:cubicBezTo>
                  <a:cubicBezTo>
                    <a:pt x="859" y="354"/>
                    <a:pt x="904" y="337"/>
                    <a:pt x="947" y="313"/>
                  </a:cubicBezTo>
                  <a:cubicBezTo>
                    <a:pt x="981" y="292"/>
                    <a:pt x="1005" y="273"/>
                    <a:pt x="1017" y="253"/>
                  </a:cubicBezTo>
                  <a:cubicBezTo>
                    <a:pt x="1028" y="233"/>
                    <a:pt x="1032" y="212"/>
                    <a:pt x="1026" y="193"/>
                  </a:cubicBezTo>
                  <a:cubicBezTo>
                    <a:pt x="1020" y="173"/>
                    <a:pt x="1007" y="153"/>
                    <a:pt x="985" y="132"/>
                  </a:cubicBezTo>
                  <a:cubicBezTo>
                    <a:pt x="964" y="113"/>
                    <a:pt x="937" y="93"/>
                    <a:pt x="903" y="74"/>
                  </a:cubicBezTo>
                  <a:cubicBezTo>
                    <a:pt x="856" y="47"/>
                    <a:pt x="811" y="28"/>
                    <a:pt x="768" y="17"/>
                  </a:cubicBezTo>
                  <a:cubicBezTo>
                    <a:pt x="725" y="6"/>
                    <a:pt x="686" y="1"/>
                    <a:pt x="651" y="1"/>
                  </a:cubicBezTo>
                  <a:cubicBezTo>
                    <a:pt x="647" y="0"/>
                    <a:pt x="644" y="0"/>
                    <a:pt x="6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-2577097" y="3643088"/>
              <a:ext cx="69003" cy="31471"/>
            </a:xfrm>
            <a:custGeom>
              <a:avLst/>
              <a:gdLst/>
              <a:ahLst/>
              <a:cxnLst/>
              <a:rect l="l" t="t" r="r" b="b"/>
              <a:pathLst>
                <a:path w="1127" h="514" extrusionOk="0">
                  <a:moveTo>
                    <a:pt x="591" y="182"/>
                  </a:moveTo>
                  <a:lnTo>
                    <a:pt x="723" y="259"/>
                  </a:lnTo>
                  <a:lnTo>
                    <a:pt x="554" y="324"/>
                  </a:lnTo>
                  <a:lnTo>
                    <a:pt x="424" y="249"/>
                  </a:lnTo>
                  <a:lnTo>
                    <a:pt x="591" y="182"/>
                  </a:lnTo>
                  <a:close/>
                  <a:moveTo>
                    <a:pt x="796" y="0"/>
                  </a:moveTo>
                  <a:cubicBezTo>
                    <a:pt x="790" y="0"/>
                    <a:pt x="785" y="1"/>
                    <a:pt x="781" y="3"/>
                  </a:cubicBezTo>
                  <a:lnTo>
                    <a:pt x="582" y="83"/>
                  </a:lnTo>
                  <a:lnTo>
                    <a:pt x="465" y="14"/>
                  </a:lnTo>
                  <a:cubicBezTo>
                    <a:pt x="456" y="10"/>
                    <a:pt x="446" y="7"/>
                    <a:pt x="435" y="7"/>
                  </a:cubicBezTo>
                  <a:cubicBezTo>
                    <a:pt x="433" y="7"/>
                    <a:pt x="430" y="7"/>
                    <a:pt x="428" y="8"/>
                  </a:cubicBezTo>
                  <a:cubicBezTo>
                    <a:pt x="414" y="9"/>
                    <a:pt x="401" y="12"/>
                    <a:pt x="390" y="19"/>
                  </a:cubicBezTo>
                  <a:cubicBezTo>
                    <a:pt x="377" y="27"/>
                    <a:pt x="371" y="33"/>
                    <a:pt x="368" y="41"/>
                  </a:cubicBezTo>
                  <a:cubicBezTo>
                    <a:pt x="367" y="49"/>
                    <a:pt x="373" y="56"/>
                    <a:pt x="385" y="64"/>
                  </a:cubicBezTo>
                  <a:lnTo>
                    <a:pt x="482" y="119"/>
                  </a:lnTo>
                  <a:lnTo>
                    <a:pt x="314" y="187"/>
                  </a:lnTo>
                  <a:lnTo>
                    <a:pt x="198" y="119"/>
                  </a:lnTo>
                  <a:cubicBezTo>
                    <a:pt x="190" y="114"/>
                    <a:pt x="180" y="112"/>
                    <a:pt x="168" y="112"/>
                  </a:cubicBezTo>
                  <a:cubicBezTo>
                    <a:pt x="166" y="112"/>
                    <a:pt x="164" y="112"/>
                    <a:pt x="161" y="112"/>
                  </a:cubicBezTo>
                  <a:cubicBezTo>
                    <a:pt x="147" y="113"/>
                    <a:pt x="133" y="117"/>
                    <a:pt x="122" y="124"/>
                  </a:cubicBezTo>
                  <a:cubicBezTo>
                    <a:pt x="109" y="130"/>
                    <a:pt x="104" y="138"/>
                    <a:pt x="103" y="146"/>
                  </a:cubicBezTo>
                  <a:cubicBezTo>
                    <a:pt x="102" y="154"/>
                    <a:pt x="106" y="162"/>
                    <a:pt x="117" y="169"/>
                  </a:cubicBezTo>
                  <a:lnTo>
                    <a:pt x="213" y="224"/>
                  </a:lnTo>
                  <a:lnTo>
                    <a:pt x="19" y="303"/>
                  </a:lnTo>
                  <a:cubicBezTo>
                    <a:pt x="5" y="310"/>
                    <a:pt x="0" y="319"/>
                    <a:pt x="5" y="331"/>
                  </a:cubicBezTo>
                  <a:cubicBezTo>
                    <a:pt x="9" y="342"/>
                    <a:pt x="19" y="352"/>
                    <a:pt x="35" y="360"/>
                  </a:cubicBezTo>
                  <a:cubicBezTo>
                    <a:pt x="44" y="366"/>
                    <a:pt x="57" y="370"/>
                    <a:pt x="71" y="372"/>
                  </a:cubicBezTo>
                  <a:cubicBezTo>
                    <a:pt x="79" y="374"/>
                    <a:pt x="85" y="375"/>
                    <a:pt x="91" y="375"/>
                  </a:cubicBezTo>
                  <a:cubicBezTo>
                    <a:pt x="98" y="375"/>
                    <a:pt x="104" y="374"/>
                    <a:pt x="109" y="371"/>
                  </a:cubicBezTo>
                  <a:lnTo>
                    <a:pt x="323" y="287"/>
                  </a:lnTo>
                  <a:lnTo>
                    <a:pt x="454" y="362"/>
                  </a:lnTo>
                  <a:lnTo>
                    <a:pt x="258" y="440"/>
                  </a:lnTo>
                  <a:cubicBezTo>
                    <a:pt x="245" y="449"/>
                    <a:pt x="239" y="458"/>
                    <a:pt x="243" y="469"/>
                  </a:cubicBezTo>
                  <a:cubicBezTo>
                    <a:pt x="248" y="479"/>
                    <a:pt x="258" y="489"/>
                    <a:pt x="274" y="498"/>
                  </a:cubicBezTo>
                  <a:cubicBezTo>
                    <a:pt x="284" y="504"/>
                    <a:pt x="298" y="509"/>
                    <a:pt x="312" y="512"/>
                  </a:cubicBezTo>
                  <a:cubicBezTo>
                    <a:pt x="319" y="513"/>
                    <a:pt x="325" y="514"/>
                    <a:pt x="330" y="514"/>
                  </a:cubicBezTo>
                  <a:cubicBezTo>
                    <a:pt x="337" y="514"/>
                    <a:pt x="343" y="513"/>
                    <a:pt x="348" y="511"/>
                  </a:cubicBezTo>
                  <a:lnTo>
                    <a:pt x="563" y="425"/>
                  </a:lnTo>
                  <a:lnTo>
                    <a:pt x="679" y="493"/>
                  </a:lnTo>
                  <a:cubicBezTo>
                    <a:pt x="687" y="497"/>
                    <a:pt x="697" y="500"/>
                    <a:pt x="710" y="500"/>
                  </a:cubicBezTo>
                  <a:cubicBezTo>
                    <a:pt x="712" y="500"/>
                    <a:pt x="714" y="500"/>
                    <a:pt x="716" y="500"/>
                  </a:cubicBezTo>
                  <a:cubicBezTo>
                    <a:pt x="732" y="500"/>
                    <a:pt x="746" y="496"/>
                    <a:pt x="757" y="489"/>
                  </a:cubicBezTo>
                  <a:cubicBezTo>
                    <a:pt x="769" y="483"/>
                    <a:pt x="775" y="475"/>
                    <a:pt x="775" y="466"/>
                  </a:cubicBezTo>
                  <a:cubicBezTo>
                    <a:pt x="775" y="457"/>
                    <a:pt x="770" y="449"/>
                    <a:pt x="760" y="443"/>
                  </a:cubicBezTo>
                  <a:lnTo>
                    <a:pt x="664" y="387"/>
                  </a:lnTo>
                  <a:lnTo>
                    <a:pt x="832" y="322"/>
                  </a:lnTo>
                  <a:lnTo>
                    <a:pt x="947" y="388"/>
                  </a:lnTo>
                  <a:cubicBezTo>
                    <a:pt x="956" y="393"/>
                    <a:pt x="969" y="395"/>
                    <a:pt x="984" y="395"/>
                  </a:cubicBezTo>
                  <a:cubicBezTo>
                    <a:pt x="999" y="395"/>
                    <a:pt x="1013" y="390"/>
                    <a:pt x="1024" y="384"/>
                  </a:cubicBezTo>
                  <a:cubicBezTo>
                    <a:pt x="1036" y="377"/>
                    <a:pt x="1042" y="369"/>
                    <a:pt x="1042" y="361"/>
                  </a:cubicBezTo>
                  <a:cubicBezTo>
                    <a:pt x="1042" y="352"/>
                    <a:pt x="1037" y="344"/>
                    <a:pt x="1027" y="339"/>
                  </a:cubicBezTo>
                  <a:lnTo>
                    <a:pt x="930" y="283"/>
                  </a:lnTo>
                  <a:lnTo>
                    <a:pt x="1107" y="215"/>
                  </a:lnTo>
                  <a:cubicBezTo>
                    <a:pt x="1121" y="206"/>
                    <a:pt x="1126" y="196"/>
                    <a:pt x="1122" y="185"/>
                  </a:cubicBezTo>
                  <a:cubicBezTo>
                    <a:pt x="1118" y="174"/>
                    <a:pt x="1108" y="165"/>
                    <a:pt x="1095" y="157"/>
                  </a:cubicBezTo>
                  <a:cubicBezTo>
                    <a:pt x="1084" y="151"/>
                    <a:pt x="1070" y="146"/>
                    <a:pt x="1056" y="143"/>
                  </a:cubicBezTo>
                  <a:cubicBezTo>
                    <a:pt x="1049" y="141"/>
                    <a:pt x="1043" y="140"/>
                    <a:pt x="1037" y="140"/>
                  </a:cubicBezTo>
                  <a:cubicBezTo>
                    <a:pt x="1031" y="140"/>
                    <a:pt x="1026" y="141"/>
                    <a:pt x="1022" y="143"/>
                  </a:cubicBezTo>
                  <a:lnTo>
                    <a:pt x="822" y="221"/>
                  </a:lnTo>
                  <a:lnTo>
                    <a:pt x="691" y="145"/>
                  </a:lnTo>
                  <a:lnTo>
                    <a:pt x="865" y="75"/>
                  </a:lnTo>
                  <a:cubicBezTo>
                    <a:pt x="881" y="66"/>
                    <a:pt x="886" y="57"/>
                    <a:pt x="882" y="47"/>
                  </a:cubicBezTo>
                  <a:cubicBezTo>
                    <a:pt x="879" y="36"/>
                    <a:pt x="868" y="27"/>
                    <a:pt x="854" y="18"/>
                  </a:cubicBezTo>
                  <a:cubicBezTo>
                    <a:pt x="843" y="11"/>
                    <a:pt x="829" y="6"/>
                    <a:pt x="816" y="3"/>
                  </a:cubicBezTo>
                  <a:cubicBezTo>
                    <a:pt x="808" y="1"/>
                    <a:pt x="802" y="0"/>
                    <a:pt x="7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-2530689" y="3668128"/>
              <a:ext cx="66003" cy="34961"/>
            </a:xfrm>
            <a:custGeom>
              <a:avLst/>
              <a:gdLst/>
              <a:ahLst/>
              <a:cxnLst/>
              <a:rect l="l" t="t" r="r" b="b"/>
              <a:pathLst>
                <a:path w="1078" h="571" extrusionOk="0">
                  <a:moveTo>
                    <a:pt x="667" y="85"/>
                  </a:moveTo>
                  <a:cubicBezTo>
                    <a:pt x="673" y="85"/>
                    <a:pt x="680" y="85"/>
                    <a:pt x="686" y="86"/>
                  </a:cubicBezTo>
                  <a:cubicBezTo>
                    <a:pt x="721" y="89"/>
                    <a:pt x="756" y="100"/>
                    <a:pt x="791" y="117"/>
                  </a:cubicBezTo>
                  <a:lnTo>
                    <a:pt x="603" y="225"/>
                  </a:lnTo>
                  <a:cubicBezTo>
                    <a:pt x="592" y="213"/>
                    <a:pt x="583" y="202"/>
                    <a:pt x="576" y="191"/>
                  </a:cubicBezTo>
                  <a:cubicBezTo>
                    <a:pt x="568" y="180"/>
                    <a:pt x="563" y="169"/>
                    <a:pt x="561" y="159"/>
                  </a:cubicBezTo>
                  <a:cubicBezTo>
                    <a:pt x="559" y="149"/>
                    <a:pt x="560" y="140"/>
                    <a:pt x="565" y="130"/>
                  </a:cubicBezTo>
                  <a:cubicBezTo>
                    <a:pt x="570" y="121"/>
                    <a:pt x="580" y="112"/>
                    <a:pt x="595" y="104"/>
                  </a:cubicBezTo>
                  <a:cubicBezTo>
                    <a:pt x="617" y="91"/>
                    <a:pt x="641" y="85"/>
                    <a:pt x="667" y="85"/>
                  </a:cubicBezTo>
                  <a:close/>
                  <a:moveTo>
                    <a:pt x="521" y="334"/>
                  </a:moveTo>
                  <a:cubicBezTo>
                    <a:pt x="538" y="356"/>
                    <a:pt x="548" y="378"/>
                    <a:pt x="551" y="399"/>
                  </a:cubicBezTo>
                  <a:cubicBezTo>
                    <a:pt x="553" y="419"/>
                    <a:pt x="537" y="440"/>
                    <a:pt x="506" y="459"/>
                  </a:cubicBezTo>
                  <a:cubicBezTo>
                    <a:pt x="477" y="475"/>
                    <a:pt x="448" y="483"/>
                    <a:pt x="415" y="483"/>
                  </a:cubicBezTo>
                  <a:cubicBezTo>
                    <a:pt x="413" y="483"/>
                    <a:pt x="411" y="483"/>
                    <a:pt x="409" y="482"/>
                  </a:cubicBezTo>
                  <a:cubicBezTo>
                    <a:pt x="375" y="482"/>
                    <a:pt x="339" y="475"/>
                    <a:pt x="303" y="460"/>
                  </a:cubicBezTo>
                  <a:lnTo>
                    <a:pt x="521" y="334"/>
                  </a:lnTo>
                  <a:close/>
                  <a:moveTo>
                    <a:pt x="645" y="0"/>
                  </a:moveTo>
                  <a:cubicBezTo>
                    <a:pt x="621" y="0"/>
                    <a:pt x="597" y="2"/>
                    <a:pt x="572" y="6"/>
                  </a:cubicBezTo>
                  <a:cubicBezTo>
                    <a:pt x="536" y="13"/>
                    <a:pt x="502" y="25"/>
                    <a:pt x="470" y="43"/>
                  </a:cubicBezTo>
                  <a:cubicBezTo>
                    <a:pt x="437" y="62"/>
                    <a:pt x="416" y="83"/>
                    <a:pt x="407" y="103"/>
                  </a:cubicBezTo>
                  <a:cubicBezTo>
                    <a:pt x="398" y="123"/>
                    <a:pt x="395" y="144"/>
                    <a:pt x="401" y="164"/>
                  </a:cubicBezTo>
                  <a:cubicBezTo>
                    <a:pt x="407" y="184"/>
                    <a:pt x="417" y="205"/>
                    <a:pt x="432" y="226"/>
                  </a:cubicBezTo>
                  <a:cubicBezTo>
                    <a:pt x="449" y="246"/>
                    <a:pt x="466" y="266"/>
                    <a:pt x="483" y="285"/>
                  </a:cubicBezTo>
                  <a:lnTo>
                    <a:pt x="240" y="426"/>
                  </a:lnTo>
                  <a:cubicBezTo>
                    <a:pt x="213" y="408"/>
                    <a:pt x="195" y="391"/>
                    <a:pt x="184" y="376"/>
                  </a:cubicBezTo>
                  <a:cubicBezTo>
                    <a:pt x="174" y="360"/>
                    <a:pt x="166" y="344"/>
                    <a:pt x="162" y="330"/>
                  </a:cubicBezTo>
                  <a:cubicBezTo>
                    <a:pt x="158" y="318"/>
                    <a:pt x="154" y="306"/>
                    <a:pt x="153" y="296"/>
                  </a:cubicBezTo>
                  <a:cubicBezTo>
                    <a:pt x="151" y="287"/>
                    <a:pt x="145" y="279"/>
                    <a:pt x="136" y="273"/>
                  </a:cubicBezTo>
                  <a:cubicBezTo>
                    <a:pt x="130" y="270"/>
                    <a:pt x="121" y="266"/>
                    <a:pt x="110" y="265"/>
                  </a:cubicBezTo>
                  <a:cubicBezTo>
                    <a:pt x="103" y="264"/>
                    <a:pt x="96" y="264"/>
                    <a:pt x="89" y="264"/>
                  </a:cubicBezTo>
                  <a:cubicBezTo>
                    <a:pt x="85" y="264"/>
                    <a:pt x="82" y="264"/>
                    <a:pt x="79" y="264"/>
                  </a:cubicBezTo>
                  <a:cubicBezTo>
                    <a:pt x="69" y="264"/>
                    <a:pt x="59" y="265"/>
                    <a:pt x="49" y="269"/>
                  </a:cubicBezTo>
                  <a:cubicBezTo>
                    <a:pt x="40" y="271"/>
                    <a:pt x="32" y="274"/>
                    <a:pt x="25" y="278"/>
                  </a:cubicBezTo>
                  <a:cubicBezTo>
                    <a:pt x="12" y="284"/>
                    <a:pt x="5" y="296"/>
                    <a:pt x="2" y="310"/>
                  </a:cubicBezTo>
                  <a:cubicBezTo>
                    <a:pt x="0" y="325"/>
                    <a:pt x="2" y="342"/>
                    <a:pt x="11" y="361"/>
                  </a:cubicBezTo>
                  <a:cubicBezTo>
                    <a:pt x="20" y="380"/>
                    <a:pt x="35" y="400"/>
                    <a:pt x="55" y="422"/>
                  </a:cubicBezTo>
                  <a:cubicBezTo>
                    <a:pt x="77" y="442"/>
                    <a:pt x="105" y="463"/>
                    <a:pt x="141" y="484"/>
                  </a:cubicBezTo>
                  <a:lnTo>
                    <a:pt x="107" y="503"/>
                  </a:lnTo>
                  <a:cubicBezTo>
                    <a:pt x="101" y="506"/>
                    <a:pt x="99" y="512"/>
                    <a:pt x="100" y="517"/>
                  </a:cubicBezTo>
                  <a:cubicBezTo>
                    <a:pt x="101" y="524"/>
                    <a:pt x="106" y="530"/>
                    <a:pt x="116" y="535"/>
                  </a:cubicBezTo>
                  <a:cubicBezTo>
                    <a:pt x="125" y="540"/>
                    <a:pt x="135" y="543"/>
                    <a:pt x="146" y="544"/>
                  </a:cubicBezTo>
                  <a:cubicBezTo>
                    <a:pt x="151" y="545"/>
                    <a:pt x="154" y="546"/>
                    <a:pt x="158" y="546"/>
                  </a:cubicBezTo>
                  <a:cubicBezTo>
                    <a:pt x="165" y="546"/>
                    <a:pt x="170" y="544"/>
                    <a:pt x="175" y="541"/>
                  </a:cubicBezTo>
                  <a:lnTo>
                    <a:pt x="210" y="521"/>
                  </a:lnTo>
                  <a:cubicBezTo>
                    <a:pt x="278" y="552"/>
                    <a:pt x="350" y="569"/>
                    <a:pt x="423" y="570"/>
                  </a:cubicBezTo>
                  <a:cubicBezTo>
                    <a:pt x="426" y="570"/>
                    <a:pt x="428" y="570"/>
                    <a:pt x="430" y="570"/>
                  </a:cubicBezTo>
                  <a:cubicBezTo>
                    <a:pt x="502" y="570"/>
                    <a:pt x="568" y="553"/>
                    <a:pt x="630" y="517"/>
                  </a:cubicBezTo>
                  <a:cubicBezTo>
                    <a:pt x="666" y="497"/>
                    <a:pt x="689" y="477"/>
                    <a:pt x="700" y="455"/>
                  </a:cubicBezTo>
                  <a:cubicBezTo>
                    <a:pt x="713" y="434"/>
                    <a:pt x="717" y="414"/>
                    <a:pt x="714" y="392"/>
                  </a:cubicBezTo>
                  <a:cubicBezTo>
                    <a:pt x="711" y="372"/>
                    <a:pt x="703" y="351"/>
                    <a:pt x="688" y="330"/>
                  </a:cubicBezTo>
                  <a:cubicBezTo>
                    <a:pt x="675" y="310"/>
                    <a:pt x="659" y="290"/>
                    <a:pt x="642" y="271"/>
                  </a:cubicBezTo>
                  <a:lnTo>
                    <a:pt x="853" y="150"/>
                  </a:lnTo>
                  <a:cubicBezTo>
                    <a:pt x="871" y="163"/>
                    <a:pt x="885" y="174"/>
                    <a:pt x="895" y="184"/>
                  </a:cubicBezTo>
                  <a:cubicBezTo>
                    <a:pt x="905" y="195"/>
                    <a:pt x="914" y="204"/>
                    <a:pt x="920" y="213"/>
                  </a:cubicBezTo>
                  <a:cubicBezTo>
                    <a:pt x="926" y="221"/>
                    <a:pt x="930" y="229"/>
                    <a:pt x="935" y="236"/>
                  </a:cubicBezTo>
                  <a:cubicBezTo>
                    <a:pt x="939" y="242"/>
                    <a:pt x="944" y="247"/>
                    <a:pt x="950" y="251"/>
                  </a:cubicBezTo>
                  <a:cubicBezTo>
                    <a:pt x="959" y="256"/>
                    <a:pt x="968" y="260"/>
                    <a:pt x="980" y="261"/>
                  </a:cubicBezTo>
                  <a:cubicBezTo>
                    <a:pt x="985" y="261"/>
                    <a:pt x="990" y="261"/>
                    <a:pt x="995" y="261"/>
                  </a:cubicBezTo>
                  <a:cubicBezTo>
                    <a:pt x="1000" y="261"/>
                    <a:pt x="1006" y="261"/>
                    <a:pt x="1011" y="261"/>
                  </a:cubicBezTo>
                  <a:cubicBezTo>
                    <a:pt x="1021" y="260"/>
                    <a:pt x="1030" y="257"/>
                    <a:pt x="1039" y="254"/>
                  </a:cubicBezTo>
                  <a:cubicBezTo>
                    <a:pt x="1048" y="252"/>
                    <a:pt x="1055" y="248"/>
                    <a:pt x="1061" y="246"/>
                  </a:cubicBezTo>
                  <a:cubicBezTo>
                    <a:pt x="1073" y="238"/>
                    <a:pt x="1078" y="229"/>
                    <a:pt x="1074" y="217"/>
                  </a:cubicBezTo>
                  <a:cubicBezTo>
                    <a:pt x="1072" y="204"/>
                    <a:pt x="1064" y="191"/>
                    <a:pt x="1052" y="176"/>
                  </a:cubicBezTo>
                  <a:cubicBezTo>
                    <a:pt x="1039" y="163"/>
                    <a:pt x="1023" y="148"/>
                    <a:pt x="1005" y="133"/>
                  </a:cubicBezTo>
                  <a:cubicBezTo>
                    <a:pt x="985" y="119"/>
                    <a:pt x="966" y="106"/>
                    <a:pt x="947" y="95"/>
                  </a:cubicBezTo>
                  <a:lnTo>
                    <a:pt x="975" y="79"/>
                  </a:lnTo>
                  <a:cubicBezTo>
                    <a:pt x="982" y="75"/>
                    <a:pt x="984" y="70"/>
                    <a:pt x="981" y="64"/>
                  </a:cubicBezTo>
                  <a:cubicBezTo>
                    <a:pt x="979" y="56"/>
                    <a:pt x="974" y="50"/>
                    <a:pt x="965" y="46"/>
                  </a:cubicBezTo>
                  <a:cubicBezTo>
                    <a:pt x="956" y="40"/>
                    <a:pt x="945" y="37"/>
                    <a:pt x="935" y="35"/>
                  </a:cubicBezTo>
                  <a:cubicBezTo>
                    <a:pt x="923" y="35"/>
                    <a:pt x="914" y="37"/>
                    <a:pt x="909" y="40"/>
                  </a:cubicBezTo>
                  <a:lnTo>
                    <a:pt x="878" y="58"/>
                  </a:lnTo>
                  <a:cubicBezTo>
                    <a:pt x="848" y="43"/>
                    <a:pt x="816" y="31"/>
                    <a:pt x="783" y="21"/>
                  </a:cubicBezTo>
                  <a:cubicBezTo>
                    <a:pt x="749" y="11"/>
                    <a:pt x="714" y="4"/>
                    <a:pt x="679" y="2"/>
                  </a:cubicBezTo>
                  <a:cubicBezTo>
                    <a:pt x="668" y="1"/>
                    <a:pt x="656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-2487219" y="3688699"/>
              <a:ext cx="78983" cy="50573"/>
            </a:xfrm>
            <a:custGeom>
              <a:avLst/>
              <a:gdLst/>
              <a:ahLst/>
              <a:cxnLst/>
              <a:rect l="l" t="t" r="r" b="b"/>
              <a:pathLst>
                <a:path w="1290" h="826" extrusionOk="0">
                  <a:moveTo>
                    <a:pt x="629" y="65"/>
                  </a:moveTo>
                  <a:cubicBezTo>
                    <a:pt x="631" y="65"/>
                    <a:pt x="633" y="65"/>
                    <a:pt x="635" y="65"/>
                  </a:cubicBezTo>
                  <a:cubicBezTo>
                    <a:pt x="656" y="68"/>
                    <a:pt x="679" y="74"/>
                    <a:pt x="701" y="87"/>
                  </a:cubicBezTo>
                  <a:cubicBezTo>
                    <a:pt x="722" y="100"/>
                    <a:pt x="735" y="113"/>
                    <a:pt x="738" y="126"/>
                  </a:cubicBezTo>
                  <a:cubicBezTo>
                    <a:pt x="742" y="139"/>
                    <a:pt x="733" y="151"/>
                    <a:pt x="711" y="163"/>
                  </a:cubicBezTo>
                  <a:lnTo>
                    <a:pt x="558" y="252"/>
                  </a:lnTo>
                  <a:cubicBezTo>
                    <a:pt x="539" y="264"/>
                    <a:pt x="519" y="268"/>
                    <a:pt x="498" y="268"/>
                  </a:cubicBezTo>
                  <a:cubicBezTo>
                    <a:pt x="496" y="268"/>
                    <a:pt x="494" y="268"/>
                    <a:pt x="492" y="268"/>
                  </a:cubicBezTo>
                  <a:cubicBezTo>
                    <a:pt x="469" y="266"/>
                    <a:pt x="448" y="259"/>
                    <a:pt x="425" y="246"/>
                  </a:cubicBezTo>
                  <a:cubicBezTo>
                    <a:pt x="403" y="233"/>
                    <a:pt x="390" y="221"/>
                    <a:pt x="388" y="207"/>
                  </a:cubicBezTo>
                  <a:cubicBezTo>
                    <a:pt x="385" y="195"/>
                    <a:pt x="395" y="183"/>
                    <a:pt x="416" y="170"/>
                  </a:cubicBezTo>
                  <a:lnTo>
                    <a:pt x="569" y="82"/>
                  </a:lnTo>
                  <a:cubicBezTo>
                    <a:pt x="589" y="71"/>
                    <a:pt x="609" y="65"/>
                    <a:pt x="629" y="65"/>
                  </a:cubicBezTo>
                  <a:close/>
                  <a:moveTo>
                    <a:pt x="602" y="1"/>
                  </a:moveTo>
                  <a:cubicBezTo>
                    <a:pt x="563" y="1"/>
                    <a:pt x="524" y="12"/>
                    <a:pt x="486" y="34"/>
                  </a:cubicBezTo>
                  <a:lnTo>
                    <a:pt x="333" y="122"/>
                  </a:lnTo>
                  <a:cubicBezTo>
                    <a:pt x="309" y="135"/>
                    <a:pt x="293" y="150"/>
                    <a:pt x="286" y="163"/>
                  </a:cubicBezTo>
                  <a:cubicBezTo>
                    <a:pt x="278" y="177"/>
                    <a:pt x="274" y="192"/>
                    <a:pt x="279" y="205"/>
                  </a:cubicBezTo>
                  <a:cubicBezTo>
                    <a:pt x="282" y="219"/>
                    <a:pt x="291" y="232"/>
                    <a:pt x="305" y="246"/>
                  </a:cubicBezTo>
                  <a:cubicBezTo>
                    <a:pt x="319" y="259"/>
                    <a:pt x="337" y="271"/>
                    <a:pt x="359" y="284"/>
                  </a:cubicBezTo>
                  <a:cubicBezTo>
                    <a:pt x="380" y="296"/>
                    <a:pt x="403" y="306"/>
                    <a:pt x="426" y="315"/>
                  </a:cubicBezTo>
                  <a:cubicBezTo>
                    <a:pt x="450" y="323"/>
                    <a:pt x="474" y="329"/>
                    <a:pt x="497" y="331"/>
                  </a:cubicBezTo>
                  <a:cubicBezTo>
                    <a:pt x="505" y="332"/>
                    <a:pt x="512" y="332"/>
                    <a:pt x="520" y="332"/>
                  </a:cubicBezTo>
                  <a:cubicBezTo>
                    <a:pt x="536" y="332"/>
                    <a:pt x="552" y="331"/>
                    <a:pt x="568" y="327"/>
                  </a:cubicBezTo>
                  <a:cubicBezTo>
                    <a:pt x="593" y="322"/>
                    <a:pt x="617" y="313"/>
                    <a:pt x="640" y="300"/>
                  </a:cubicBezTo>
                  <a:lnTo>
                    <a:pt x="793" y="211"/>
                  </a:lnTo>
                  <a:cubicBezTo>
                    <a:pt x="817" y="197"/>
                    <a:pt x="833" y="184"/>
                    <a:pt x="841" y="170"/>
                  </a:cubicBezTo>
                  <a:cubicBezTo>
                    <a:pt x="850" y="155"/>
                    <a:pt x="852" y="142"/>
                    <a:pt x="847" y="128"/>
                  </a:cubicBezTo>
                  <a:cubicBezTo>
                    <a:pt x="844" y="115"/>
                    <a:pt x="835" y="101"/>
                    <a:pt x="820" y="88"/>
                  </a:cubicBezTo>
                  <a:cubicBezTo>
                    <a:pt x="806" y="74"/>
                    <a:pt x="789" y="61"/>
                    <a:pt x="767" y="49"/>
                  </a:cubicBezTo>
                  <a:cubicBezTo>
                    <a:pt x="724" y="24"/>
                    <a:pt x="676" y="8"/>
                    <a:pt x="628" y="2"/>
                  </a:cubicBezTo>
                  <a:cubicBezTo>
                    <a:pt x="619" y="1"/>
                    <a:pt x="611" y="1"/>
                    <a:pt x="602" y="1"/>
                  </a:cubicBezTo>
                  <a:close/>
                  <a:moveTo>
                    <a:pt x="1228" y="280"/>
                  </a:moveTo>
                  <a:cubicBezTo>
                    <a:pt x="1224" y="280"/>
                    <a:pt x="1218" y="280"/>
                    <a:pt x="1213" y="282"/>
                  </a:cubicBezTo>
                  <a:lnTo>
                    <a:pt x="34" y="480"/>
                  </a:lnTo>
                  <a:cubicBezTo>
                    <a:pt x="27" y="481"/>
                    <a:pt x="20" y="483"/>
                    <a:pt x="15" y="485"/>
                  </a:cubicBezTo>
                  <a:cubicBezTo>
                    <a:pt x="5" y="491"/>
                    <a:pt x="1" y="499"/>
                    <a:pt x="1" y="508"/>
                  </a:cubicBezTo>
                  <a:cubicBezTo>
                    <a:pt x="2" y="518"/>
                    <a:pt x="7" y="526"/>
                    <a:pt x="21" y="534"/>
                  </a:cubicBezTo>
                  <a:cubicBezTo>
                    <a:pt x="29" y="538"/>
                    <a:pt x="39" y="542"/>
                    <a:pt x="49" y="544"/>
                  </a:cubicBezTo>
                  <a:cubicBezTo>
                    <a:pt x="55" y="545"/>
                    <a:pt x="61" y="546"/>
                    <a:pt x="67" y="546"/>
                  </a:cubicBezTo>
                  <a:cubicBezTo>
                    <a:pt x="71" y="546"/>
                    <a:pt x="75" y="546"/>
                    <a:pt x="79" y="545"/>
                  </a:cubicBezTo>
                  <a:lnTo>
                    <a:pt x="1254" y="348"/>
                  </a:lnTo>
                  <a:cubicBezTo>
                    <a:pt x="1262" y="347"/>
                    <a:pt x="1269" y="345"/>
                    <a:pt x="1274" y="340"/>
                  </a:cubicBezTo>
                  <a:cubicBezTo>
                    <a:pt x="1287" y="333"/>
                    <a:pt x="1290" y="326"/>
                    <a:pt x="1288" y="315"/>
                  </a:cubicBezTo>
                  <a:cubicBezTo>
                    <a:pt x="1284" y="305"/>
                    <a:pt x="1278" y="297"/>
                    <a:pt x="1266" y="291"/>
                  </a:cubicBezTo>
                  <a:cubicBezTo>
                    <a:pt x="1260" y="286"/>
                    <a:pt x="1252" y="284"/>
                    <a:pt x="1243" y="282"/>
                  </a:cubicBezTo>
                  <a:cubicBezTo>
                    <a:pt x="1238" y="280"/>
                    <a:pt x="1233" y="280"/>
                    <a:pt x="1228" y="280"/>
                  </a:cubicBezTo>
                  <a:close/>
                  <a:moveTo>
                    <a:pt x="776" y="559"/>
                  </a:moveTo>
                  <a:cubicBezTo>
                    <a:pt x="779" y="559"/>
                    <a:pt x="782" y="559"/>
                    <a:pt x="785" y="560"/>
                  </a:cubicBezTo>
                  <a:cubicBezTo>
                    <a:pt x="808" y="561"/>
                    <a:pt x="829" y="568"/>
                    <a:pt x="852" y="581"/>
                  </a:cubicBezTo>
                  <a:cubicBezTo>
                    <a:pt x="873" y="594"/>
                    <a:pt x="887" y="606"/>
                    <a:pt x="889" y="619"/>
                  </a:cubicBezTo>
                  <a:cubicBezTo>
                    <a:pt x="892" y="632"/>
                    <a:pt x="883" y="645"/>
                    <a:pt x="862" y="658"/>
                  </a:cubicBezTo>
                  <a:lnTo>
                    <a:pt x="709" y="746"/>
                  </a:lnTo>
                  <a:cubicBezTo>
                    <a:pt x="691" y="756"/>
                    <a:pt x="672" y="762"/>
                    <a:pt x="653" y="762"/>
                  </a:cubicBezTo>
                  <a:cubicBezTo>
                    <a:pt x="650" y="762"/>
                    <a:pt x="647" y="762"/>
                    <a:pt x="644" y="761"/>
                  </a:cubicBezTo>
                  <a:cubicBezTo>
                    <a:pt x="621" y="760"/>
                    <a:pt x="599" y="752"/>
                    <a:pt x="576" y="740"/>
                  </a:cubicBezTo>
                  <a:cubicBezTo>
                    <a:pt x="555" y="726"/>
                    <a:pt x="542" y="714"/>
                    <a:pt x="539" y="702"/>
                  </a:cubicBezTo>
                  <a:cubicBezTo>
                    <a:pt x="537" y="688"/>
                    <a:pt x="546" y="676"/>
                    <a:pt x="567" y="663"/>
                  </a:cubicBezTo>
                  <a:lnTo>
                    <a:pt x="720" y="576"/>
                  </a:lnTo>
                  <a:cubicBezTo>
                    <a:pt x="738" y="565"/>
                    <a:pt x="757" y="559"/>
                    <a:pt x="776" y="559"/>
                  </a:cubicBezTo>
                  <a:close/>
                  <a:moveTo>
                    <a:pt x="754" y="494"/>
                  </a:moveTo>
                  <a:cubicBezTo>
                    <a:pt x="714" y="494"/>
                    <a:pt x="675" y="506"/>
                    <a:pt x="637" y="527"/>
                  </a:cubicBezTo>
                  <a:lnTo>
                    <a:pt x="484" y="616"/>
                  </a:lnTo>
                  <a:cubicBezTo>
                    <a:pt x="460" y="630"/>
                    <a:pt x="444" y="643"/>
                    <a:pt x="436" y="658"/>
                  </a:cubicBezTo>
                  <a:cubicBezTo>
                    <a:pt x="427" y="671"/>
                    <a:pt x="425" y="685"/>
                    <a:pt x="430" y="698"/>
                  </a:cubicBezTo>
                  <a:cubicBezTo>
                    <a:pt x="433" y="712"/>
                    <a:pt x="442" y="725"/>
                    <a:pt x="456" y="739"/>
                  </a:cubicBezTo>
                  <a:cubicBezTo>
                    <a:pt x="470" y="752"/>
                    <a:pt x="488" y="765"/>
                    <a:pt x="510" y="778"/>
                  </a:cubicBezTo>
                  <a:cubicBezTo>
                    <a:pt x="531" y="791"/>
                    <a:pt x="554" y="801"/>
                    <a:pt x="577" y="809"/>
                  </a:cubicBezTo>
                  <a:cubicBezTo>
                    <a:pt x="601" y="818"/>
                    <a:pt x="624" y="822"/>
                    <a:pt x="648" y="824"/>
                  </a:cubicBezTo>
                  <a:cubicBezTo>
                    <a:pt x="656" y="825"/>
                    <a:pt x="664" y="825"/>
                    <a:pt x="672" y="825"/>
                  </a:cubicBezTo>
                  <a:cubicBezTo>
                    <a:pt x="688" y="825"/>
                    <a:pt x="703" y="824"/>
                    <a:pt x="719" y="821"/>
                  </a:cubicBezTo>
                  <a:cubicBezTo>
                    <a:pt x="744" y="816"/>
                    <a:pt x="767" y="806"/>
                    <a:pt x="791" y="793"/>
                  </a:cubicBezTo>
                  <a:lnTo>
                    <a:pt x="944" y="705"/>
                  </a:lnTo>
                  <a:cubicBezTo>
                    <a:pt x="968" y="691"/>
                    <a:pt x="984" y="678"/>
                    <a:pt x="992" y="663"/>
                  </a:cubicBezTo>
                  <a:cubicBezTo>
                    <a:pt x="999" y="650"/>
                    <a:pt x="1002" y="636"/>
                    <a:pt x="998" y="623"/>
                  </a:cubicBezTo>
                  <a:cubicBezTo>
                    <a:pt x="995" y="608"/>
                    <a:pt x="986" y="595"/>
                    <a:pt x="971" y="581"/>
                  </a:cubicBezTo>
                  <a:cubicBezTo>
                    <a:pt x="957" y="568"/>
                    <a:pt x="939" y="555"/>
                    <a:pt x="918" y="543"/>
                  </a:cubicBezTo>
                  <a:cubicBezTo>
                    <a:pt x="873" y="517"/>
                    <a:pt x="827" y="502"/>
                    <a:pt x="779" y="496"/>
                  </a:cubicBezTo>
                  <a:cubicBezTo>
                    <a:pt x="771" y="495"/>
                    <a:pt x="762" y="494"/>
                    <a:pt x="754" y="4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-2421587" y="3735719"/>
              <a:ext cx="37348" cy="21491"/>
            </a:xfrm>
            <a:custGeom>
              <a:avLst/>
              <a:gdLst/>
              <a:ahLst/>
              <a:cxnLst/>
              <a:rect l="l" t="t" r="r" b="b"/>
              <a:pathLst>
                <a:path w="610" h="351" extrusionOk="0">
                  <a:moveTo>
                    <a:pt x="71" y="0"/>
                  </a:moveTo>
                  <a:cubicBezTo>
                    <a:pt x="63" y="0"/>
                    <a:pt x="56" y="1"/>
                    <a:pt x="49" y="2"/>
                  </a:cubicBezTo>
                  <a:cubicBezTo>
                    <a:pt x="37" y="5"/>
                    <a:pt x="27" y="8"/>
                    <a:pt x="20" y="11"/>
                  </a:cubicBezTo>
                  <a:cubicBezTo>
                    <a:pt x="13" y="16"/>
                    <a:pt x="9" y="20"/>
                    <a:pt x="4" y="27"/>
                  </a:cubicBezTo>
                  <a:cubicBezTo>
                    <a:pt x="1" y="34"/>
                    <a:pt x="1" y="42"/>
                    <a:pt x="4" y="50"/>
                  </a:cubicBezTo>
                  <a:lnTo>
                    <a:pt x="124" y="325"/>
                  </a:lnTo>
                  <a:cubicBezTo>
                    <a:pt x="126" y="329"/>
                    <a:pt x="130" y="333"/>
                    <a:pt x="138" y="338"/>
                  </a:cubicBezTo>
                  <a:cubicBezTo>
                    <a:pt x="149" y="345"/>
                    <a:pt x="166" y="348"/>
                    <a:pt x="189" y="350"/>
                  </a:cubicBezTo>
                  <a:cubicBezTo>
                    <a:pt x="191" y="350"/>
                    <a:pt x="194" y="350"/>
                    <a:pt x="197" y="350"/>
                  </a:cubicBezTo>
                  <a:cubicBezTo>
                    <a:pt x="215" y="350"/>
                    <a:pt x="230" y="347"/>
                    <a:pt x="243" y="340"/>
                  </a:cubicBezTo>
                  <a:cubicBezTo>
                    <a:pt x="257" y="331"/>
                    <a:pt x="262" y="322"/>
                    <a:pt x="256" y="312"/>
                  </a:cubicBezTo>
                  <a:lnTo>
                    <a:pt x="161" y="92"/>
                  </a:lnTo>
                  <a:lnTo>
                    <a:pt x="542" y="148"/>
                  </a:lnTo>
                  <a:cubicBezTo>
                    <a:pt x="547" y="148"/>
                    <a:pt x="551" y="148"/>
                    <a:pt x="555" y="148"/>
                  </a:cubicBezTo>
                  <a:cubicBezTo>
                    <a:pt x="568" y="148"/>
                    <a:pt x="579" y="146"/>
                    <a:pt x="588" y="140"/>
                  </a:cubicBezTo>
                  <a:cubicBezTo>
                    <a:pt x="603" y="132"/>
                    <a:pt x="610" y="121"/>
                    <a:pt x="608" y="108"/>
                  </a:cubicBezTo>
                  <a:cubicBezTo>
                    <a:pt x="605" y="96"/>
                    <a:pt x="599" y="86"/>
                    <a:pt x="586" y="79"/>
                  </a:cubicBezTo>
                  <a:cubicBezTo>
                    <a:pt x="578" y="74"/>
                    <a:pt x="572" y="72"/>
                    <a:pt x="565" y="71"/>
                  </a:cubicBezTo>
                  <a:lnTo>
                    <a:pt x="87" y="1"/>
                  </a:lnTo>
                  <a:cubicBezTo>
                    <a:pt x="82" y="1"/>
                    <a:pt x="76" y="0"/>
                    <a:pt x="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-2390362" y="3739699"/>
              <a:ext cx="64349" cy="36981"/>
            </a:xfrm>
            <a:custGeom>
              <a:avLst/>
              <a:gdLst/>
              <a:ahLst/>
              <a:cxnLst/>
              <a:rect l="l" t="t" r="r" b="b"/>
              <a:pathLst>
                <a:path w="1051" h="604" extrusionOk="0">
                  <a:moveTo>
                    <a:pt x="526" y="0"/>
                  </a:moveTo>
                  <a:cubicBezTo>
                    <a:pt x="522" y="0"/>
                    <a:pt x="518" y="1"/>
                    <a:pt x="513" y="2"/>
                  </a:cubicBezTo>
                  <a:cubicBezTo>
                    <a:pt x="496" y="4"/>
                    <a:pt x="482" y="8"/>
                    <a:pt x="470" y="15"/>
                  </a:cubicBezTo>
                  <a:cubicBezTo>
                    <a:pt x="456" y="23"/>
                    <a:pt x="448" y="32"/>
                    <a:pt x="444" y="42"/>
                  </a:cubicBezTo>
                  <a:cubicBezTo>
                    <a:pt x="441" y="51"/>
                    <a:pt x="446" y="60"/>
                    <a:pt x="459" y="67"/>
                  </a:cubicBezTo>
                  <a:lnTo>
                    <a:pt x="636" y="169"/>
                  </a:lnTo>
                  <a:lnTo>
                    <a:pt x="15" y="527"/>
                  </a:lnTo>
                  <a:cubicBezTo>
                    <a:pt x="3" y="534"/>
                    <a:pt x="1" y="542"/>
                    <a:pt x="7" y="553"/>
                  </a:cubicBezTo>
                  <a:cubicBezTo>
                    <a:pt x="13" y="565"/>
                    <a:pt x="24" y="574"/>
                    <a:pt x="39" y="583"/>
                  </a:cubicBezTo>
                  <a:cubicBezTo>
                    <a:pt x="55" y="592"/>
                    <a:pt x="72" y="597"/>
                    <a:pt x="91" y="602"/>
                  </a:cubicBezTo>
                  <a:cubicBezTo>
                    <a:pt x="97" y="603"/>
                    <a:pt x="103" y="604"/>
                    <a:pt x="109" y="604"/>
                  </a:cubicBezTo>
                  <a:cubicBezTo>
                    <a:pt x="120" y="604"/>
                    <a:pt x="129" y="602"/>
                    <a:pt x="136" y="597"/>
                  </a:cubicBezTo>
                  <a:lnTo>
                    <a:pt x="756" y="239"/>
                  </a:lnTo>
                  <a:lnTo>
                    <a:pt x="931" y="340"/>
                  </a:lnTo>
                  <a:cubicBezTo>
                    <a:pt x="942" y="346"/>
                    <a:pt x="953" y="349"/>
                    <a:pt x="966" y="349"/>
                  </a:cubicBezTo>
                  <a:cubicBezTo>
                    <a:pt x="969" y="349"/>
                    <a:pt x="972" y="349"/>
                    <a:pt x="976" y="348"/>
                  </a:cubicBezTo>
                  <a:cubicBezTo>
                    <a:pt x="994" y="346"/>
                    <a:pt x="1009" y="342"/>
                    <a:pt x="1022" y="333"/>
                  </a:cubicBezTo>
                  <a:cubicBezTo>
                    <a:pt x="1034" y="326"/>
                    <a:pt x="1042" y="318"/>
                    <a:pt x="1046" y="309"/>
                  </a:cubicBezTo>
                  <a:cubicBezTo>
                    <a:pt x="1050" y="299"/>
                    <a:pt x="1045" y="290"/>
                    <a:pt x="1031" y="282"/>
                  </a:cubicBezTo>
                  <a:lnTo>
                    <a:pt x="559" y="9"/>
                  </a:lnTo>
                  <a:cubicBezTo>
                    <a:pt x="549" y="4"/>
                    <a:pt x="538" y="0"/>
                    <a:pt x="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-2681668" y="3652578"/>
              <a:ext cx="63309" cy="36246"/>
            </a:xfrm>
            <a:custGeom>
              <a:avLst/>
              <a:gdLst/>
              <a:ahLst/>
              <a:cxnLst/>
              <a:rect l="l" t="t" r="r" b="b"/>
              <a:pathLst>
                <a:path w="1034" h="592" extrusionOk="0">
                  <a:moveTo>
                    <a:pt x="365" y="258"/>
                  </a:moveTo>
                  <a:cubicBezTo>
                    <a:pt x="370" y="258"/>
                    <a:pt x="375" y="259"/>
                    <a:pt x="380" y="259"/>
                  </a:cubicBezTo>
                  <a:cubicBezTo>
                    <a:pt x="423" y="264"/>
                    <a:pt x="465" y="277"/>
                    <a:pt x="506" y="301"/>
                  </a:cubicBezTo>
                  <a:cubicBezTo>
                    <a:pt x="550" y="325"/>
                    <a:pt x="572" y="350"/>
                    <a:pt x="577" y="375"/>
                  </a:cubicBezTo>
                  <a:cubicBezTo>
                    <a:pt x="580" y="400"/>
                    <a:pt x="559" y="427"/>
                    <a:pt x="511" y="454"/>
                  </a:cubicBezTo>
                  <a:lnTo>
                    <a:pt x="493" y="464"/>
                  </a:lnTo>
                  <a:cubicBezTo>
                    <a:pt x="449" y="490"/>
                    <a:pt x="406" y="502"/>
                    <a:pt x="363" y="502"/>
                  </a:cubicBezTo>
                  <a:cubicBezTo>
                    <a:pt x="361" y="502"/>
                    <a:pt x="359" y="502"/>
                    <a:pt x="357" y="502"/>
                  </a:cubicBezTo>
                  <a:cubicBezTo>
                    <a:pt x="312" y="501"/>
                    <a:pt x="268" y="489"/>
                    <a:pt x="225" y="464"/>
                  </a:cubicBezTo>
                  <a:cubicBezTo>
                    <a:pt x="182" y="439"/>
                    <a:pt x="160" y="413"/>
                    <a:pt x="158" y="387"/>
                  </a:cubicBezTo>
                  <a:cubicBezTo>
                    <a:pt x="154" y="362"/>
                    <a:pt x="177" y="334"/>
                    <a:pt x="223" y="307"/>
                  </a:cubicBezTo>
                  <a:lnTo>
                    <a:pt x="249" y="293"/>
                  </a:lnTo>
                  <a:cubicBezTo>
                    <a:pt x="289" y="270"/>
                    <a:pt x="327" y="258"/>
                    <a:pt x="365" y="258"/>
                  </a:cubicBezTo>
                  <a:close/>
                  <a:moveTo>
                    <a:pt x="639" y="0"/>
                  </a:moveTo>
                  <a:cubicBezTo>
                    <a:pt x="606" y="0"/>
                    <a:pt x="571" y="4"/>
                    <a:pt x="537" y="11"/>
                  </a:cubicBezTo>
                  <a:cubicBezTo>
                    <a:pt x="495" y="20"/>
                    <a:pt x="453" y="37"/>
                    <a:pt x="411" y="62"/>
                  </a:cubicBezTo>
                  <a:lnTo>
                    <a:pt x="109" y="235"/>
                  </a:lnTo>
                  <a:cubicBezTo>
                    <a:pt x="68" y="260"/>
                    <a:pt x="38" y="284"/>
                    <a:pt x="23" y="309"/>
                  </a:cubicBezTo>
                  <a:cubicBezTo>
                    <a:pt x="6" y="333"/>
                    <a:pt x="0" y="358"/>
                    <a:pt x="5" y="382"/>
                  </a:cubicBezTo>
                  <a:cubicBezTo>
                    <a:pt x="9" y="404"/>
                    <a:pt x="23" y="428"/>
                    <a:pt x="46" y="450"/>
                  </a:cubicBezTo>
                  <a:cubicBezTo>
                    <a:pt x="69" y="474"/>
                    <a:pt x="98" y="496"/>
                    <a:pt x="134" y="517"/>
                  </a:cubicBezTo>
                  <a:cubicBezTo>
                    <a:pt x="170" y="537"/>
                    <a:pt x="207" y="554"/>
                    <a:pt x="247" y="568"/>
                  </a:cubicBezTo>
                  <a:cubicBezTo>
                    <a:pt x="286" y="580"/>
                    <a:pt x="327" y="588"/>
                    <a:pt x="368" y="591"/>
                  </a:cubicBezTo>
                  <a:cubicBezTo>
                    <a:pt x="376" y="592"/>
                    <a:pt x="385" y="592"/>
                    <a:pt x="393" y="592"/>
                  </a:cubicBezTo>
                  <a:cubicBezTo>
                    <a:pt x="425" y="592"/>
                    <a:pt x="459" y="588"/>
                    <a:pt x="493" y="581"/>
                  </a:cubicBezTo>
                  <a:cubicBezTo>
                    <a:pt x="536" y="571"/>
                    <a:pt x="578" y="554"/>
                    <a:pt x="620" y="530"/>
                  </a:cubicBezTo>
                  <a:lnTo>
                    <a:pt x="639" y="519"/>
                  </a:lnTo>
                  <a:cubicBezTo>
                    <a:pt x="679" y="497"/>
                    <a:pt x="706" y="473"/>
                    <a:pt x="722" y="450"/>
                  </a:cubicBezTo>
                  <a:cubicBezTo>
                    <a:pt x="736" y="428"/>
                    <a:pt x="742" y="405"/>
                    <a:pt x="736" y="384"/>
                  </a:cubicBezTo>
                  <a:cubicBezTo>
                    <a:pt x="732" y="363"/>
                    <a:pt x="718" y="341"/>
                    <a:pt x="697" y="321"/>
                  </a:cubicBezTo>
                  <a:cubicBezTo>
                    <a:pt x="677" y="301"/>
                    <a:pt x="650" y="282"/>
                    <a:pt x="618" y="264"/>
                  </a:cubicBezTo>
                  <a:cubicBezTo>
                    <a:pt x="587" y="246"/>
                    <a:pt x="552" y="231"/>
                    <a:pt x="516" y="220"/>
                  </a:cubicBezTo>
                  <a:cubicBezTo>
                    <a:pt x="485" y="211"/>
                    <a:pt x="453" y="206"/>
                    <a:pt x="418" y="206"/>
                  </a:cubicBezTo>
                  <a:cubicBezTo>
                    <a:pt x="412" y="206"/>
                    <a:pt x="406" y="206"/>
                    <a:pt x="400" y="206"/>
                  </a:cubicBezTo>
                  <a:lnTo>
                    <a:pt x="530" y="131"/>
                  </a:lnTo>
                  <a:cubicBezTo>
                    <a:pt x="572" y="106"/>
                    <a:pt x="615" y="93"/>
                    <a:pt x="657" y="93"/>
                  </a:cubicBezTo>
                  <a:cubicBezTo>
                    <a:pt x="661" y="93"/>
                    <a:pt x="664" y="93"/>
                    <a:pt x="668" y="94"/>
                  </a:cubicBezTo>
                  <a:cubicBezTo>
                    <a:pt x="713" y="95"/>
                    <a:pt x="758" y="108"/>
                    <a:pt x="802" y="133"/>
                  </a:cubicBezTo>
                  <a:cubicBezTo>
                    <a:pt x="821" y="144"/>
                    <a:pt x="836" y="155"/>
                    <a:pt x="848" y="167"/>
                  </a:cubicBezTo>
                  <a:cubicBezTo>
                    <a:pt x="860" y="179"/>
                    <a:pt x="868" y="190"/>
                    <a:pt x="872" y="202"/>
                  </a:cubicBezTo>
                  <a:cubicBezTo>
                    <a:pt x="875" y="213"/>
                    <a:pt x="875" y="224"/>
                    <a:pt x="872" y="235"/>
                  </a:cubicBezTo>
                  <a:cubicBezTo>
                    <a:pt x="867" y="246"/>
                    <a:pt x="858" y="256"/>
                    <a:pt x="843" y="264"/>
                  </a:cubicBezTo>
                  <a:cubicBezTo>
                    <a:pt x="827" y="273"/>
                    <a:pt x="822" y="283"/>
                    <a:pt x="829" y="294"/>
                  </a:cubicBezTo>
                  <a:cubicBezTo>
                    <a:pt x="836" y="304"/>
                    <a:pt x="848" y="314"/>
                    <a:pt x="865" y="323"/>
                  </a:cubicBezTo>
                  <a:cubicBezTo>
                    <a:pt x="883" y="334"/>
                    <a:pt x="901" y="341"/>
                    <a:pt x="917" y="342"/>
                  </a:cubicBezTo>
                  <a:cubicBezTo>
                    <a:pt x="919" y="343"/>
                    <a:pt x="922" y="343"/>
                    <a:pt x="925" y="343"/>
                  </a:cubicBezTo>
                  <a:cubicBezTo>
                    <a:pt x="938" y="343"/>
                    <a:pt x="952" y="338"/>
                    <a:pt x="967" y="330"/>
                  </a:cubicBezTo>
                  <a:cubicBezTo>
                    <a:pt x="990" y="316"/>
                    <a:pt x="1007" y="301"/>
                    <a:pt x="1018" y="283"/>
                  </a:cubicBezTo>
                  <a:cubicBezTo>
                    <a:pt x="1029" y="265"/>
                    <a:pt x="1034" y="244"/>
                    <a:pt x="1031" y="222"/>
                  </a:cubicBezTo>
                  <a:cubicBezTo>
                    <a:pt x="1028" y="200"/>
                    <a:pt x="1017" y="177"/>
                    <a:pt x="997" y="152"/>
                  </a:cubicBezTo>
                  <a:cubicBezTo>
                    <a:pt x="976" y="127"/>
                    <a:pt x="945" y="103"/>
                    <a:pt x="902" y="79"/>
                  </a:cubicBezTo>
                  <a:cubicBezTo>
                    <a:pt x="866" y="57"/>
                    <a:pt x="828" y="41"/>
                    <a:pt x="787" y="27"/>
                  </a:cubicBezTo>
                  <a:cubicBezTo>
                    <a:pt x="747" y="12"/>
                    <a:pt x="706" y="5"/>
                    <a:pt x="664" y="1"/>
                  </a:cubicBezTo>
                  <a:cubicBezTo>
                    <a:pt x="656" y="1"/>
                    <a:pt x="648" y="0"/>
                    <a:pt x="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-2642300" y="3672292"/>
              <a:ext cx="69921" cy="31899"/>
            </a:xfrm>
            <a:custGeom>
              <a:avLst/>
              <a:gdLst/>
              <a:ahLst/>
              <a:cxnLst/>
              <a:rect l="l" t="t" r="r" b="b"/>
              <a:pathLst>
                <a:path w="1142" h="521" extrusionOk="0">
                  <a:moveTo>
                    <a:pt x="647" y="0"/>
                  </a:moveTo>
                  <a:cubicBezTo>
                    <a:pt x="635" y="0"/>
                    <a:pt x="626" y="2"/>
                    <a:pt x="619" y="6"/>
                  </a:cubicBezTo>
                  <a:lnTo>
                    <a:pt x="461" y="98"/>
                  </a:lnTo>
                  <a:cubicBezTo>
                    <a:pt x="450" y="104"/>
                    <a:pt x="447" y="112"/>
                    <a:pt x="453" y="123"/>
                  </a:cubicBezTo>
                  <a:cubicBezTo>
                    <a:pt x="457" y="133"/>
                    <a:pt x="467" y="143"/>
                    <a:pt x="483" y="152"/>
                  </a:cubicBezTo>
                  <a:cubicBezTo>
                    <a:pt x="500" y="162"/>
                    <a:pt x="517" y="168"/>
                    <a:pt x="536" y="171"/>
                  </a:cubicBezTo>
                  <a:cubicBezTo>
                    <a:pt x="543" y="172"/>
                    <a:pt x="550" y="173"/>
                    <a:pt x="556" y="173"/>
                  </a:cubicBezTo>
                  <a:cubicBezTo>
                    <a:pt x="566" y="173"/>
                    <a:pt x="575" y="171"/>
                    <a:pt x="581" y="167"/>
                  </a:cubicBezTo>
                  <a:lnTo>
                    <a:pt x="678" y="110"/>
                  </a:lnTo>
                  <a:lnTo>
                    <a:pt x="948" y="267"/>
                  </a:lnTo>
                  <a:lnTo>
                    <a:pt x="884" y="304"/>
                  </a:lnTo>
                  <a:lnTo>
                    <a:pt x="47" y="426"/>
                  </a:lnTo>
                  <a:cubicBezTo>
                    <a:pt x="37" y="427"/>
                    <a:pt x="28" y="429"/>
                    <a:pt x="21" y="434"/>
                  </a:cubicBezTo>
                  <a:cubicBezTo>
                    <a:pt x="6" y="443"/>
                    <a:pt x="0" y="455"/>
                    <a:pt x="6" y="470"/>
                  </a:cubicBezTo>
                  <a:cubicBezTo>
                    <a:pt x="11" y="484"/>
                    <a:pt x="24" y="498"/>
                    <a:pt x="42" y="508"/>
                  </a:cubicBezTo>
                  <a:cubicBezTo>
                    <a:pt x="57" y="516"/>
                    <a:pt x="72" y="521"/>
                    <a:pt x="86" y="521"/>
                  </a:cubicBezTo>
                  <a:cubicBezTo>
                    <a:pt x="89" y="521"/>
                    <a:pt x="92" y="521"/>
                    <a:pt x="95" y="520"/>
                  </a:cubicBezTo>
                  <a:lnTo>
                    <a:pt x="940" y="385"/>
                  </a:lnTo>
                  <a:cubicBezTo>
                    <a:pt x="956" y="383"/>
                    <a:pt x="972" y="380"/>
                    <a:pt x="986" y="376"/>
                  </a:cubicBezTo>
                  <a:cubicBezTo>
                    <a:pt x="1002" y="372"/>
                    <a:pt x="1013" y="367"/>
                    <a:pt x="1022" y="363"/>
                  </a:cubicBezTo>
                  <a:lnTo>
                    <a:pt x="1129" y="301"/>
                  </a:lnTo>
                  <a:cubicBezTo>
                    <a:pt x="1138" y="296"/>
                    <a:pt x="1142" y="287"/>
                    <a:pt x="1137" y="276"/>
                  </a:cubicBezTo>
                  <a:cubicBezTo>
                    <a:pt x="1133" y="266"/>
                    <a:pt x="1125" y="256"/>
                    <a:pt x="1113" y="249"/>
                  </a:cubicBezTo>
                  <a:lnTo>
                    <a:pt x="708" y="16"/>
                  </a:lnTo>
                  <a:cubicBezTo>
                    <a:pt x="696" y="8"/>
                    <a:pt x="680" y="3"/>
                    <a:pt x="661" y="1"/>
                  </a:cubicBezTo>
                  <a:cubicBezTo>
                    <a:pt x="656" y="1"/>
                    <a:pt x="651" y="0"/>
                    <a:pt x="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-2602137" y="3698801"/>
              <a:ext cx="63186" cy="36246"/>
            </a:xfrm>
            <a:custGeom>
              <a:avLst/>
              <a:gdLst/>
              <a:ahLst/>
              <a:cxnLst/>
              <a:rect l="l" t="t" r="r" b="b"/>
              <a:pathLst>
                <a:path w="1032" h="592" extrusionOk="0">
                  <a:moveTo>
                    <a:pt x="692" y="92"/>
                  </a:moveTo>
                  <a:cubicBezTo>
                    <a:pt x="696" y="92"/>
                    <a:pt x="700" y="92"/>
                    <a:pt x="703" y="92"/>
                  </a:cubicBezTo>
                  <a:cubicBezTo>
                    <a:pt x="739" y="94"/>
                    <a:pt x="775" y="105"/>
                    <a:pt x="811" y="127"/>
                  </a:cubicBezTo>
                  <a:cubicBezTo>
                    <a:pt x="847" y="147"/>
                    <a:pt x="868" y="168"/>
                    <a:pt x="872" y="189"/>
                  </a:cubicBezTo>
                  <a:cubicBezTo>
                    <a:pt x="875" y="209"/>
                    <a:pt x="859" y="230"/>
                    <a:pt x="821" y="252"/>
                  </a:cubicBezTo>
                  <a:cubicBezTo>
                    <a:pt x="788" y="271"/>
                    <a:pt x="755" y="281"/>
                    <a:pt x="722" y="281"/>
                  </a:cubicBezTo>
                  <a:cubicBezTo>
                    <a:pt x="719" y="281"/>
                    <a:pt x="715" y="281"/>
                    <a:pt x="712" y="281"/>
                  </a:cubicBezTo>
                  <a:cubicBezTo>
                    <a:pt x="676" y="279"/>
                    <a:pt x="640" y="268"/>
                    <a:pt x="603" y="246"/>
                  </a:cubicBezTo>
                  <a:cubicBezTo>
                    <a:pt x="567" y="226"/>
                    <a:pt x="547" y="204"/>
                    <a:pt x="543" y="184"/>
                  </a:cubicBezTo>
                  <a:cubicBezTo>
                    <a:pt x="540" y="163"/>
                    <a:pt x="557" y="141"/>
                    <a:pt x="594" y="120"/>
                  </a:cubicBezTo>
                  <a:cubicBezTo>
                    <a:pt x="627" y="101"/>
                    <a:pt x="660" y="92"/>
                    <a:pt x="692" y="92"/>
                  </a:cubicBezTo>
                  <a:close/>
                  <a:moveTo>
                    <a:pt x="371" y="259"/>
                  </a:moveTo>
                  <a:cubicBezTo>
                    <a:pt x="374" y="259"/>
                    <a:pt x="378" y="259"/>
                    <a:pt x="381" y="260"/>
                  </a:cubicBezTo>
                  <a:cubicBezTo>
                    <a:pt x="426" y="261"/>
                    <a:pt x="470" y="274"/>
                    <a:pt x="512" y="299"/>
                  </a:cubicBezTo>
                  <a:cubicBezTo>
                    <a:pt x="555" y="324"/>
                    <a:pt x="577" y="349"/>
                    <a:pt x="580" y="374"/>
                  </a:cubicBezTo>
                  <a:cubicBezTo>
                    <a:pt x="583" y="399"/>
                    <a:pt x="561" y="425"/>
                    <a:pt x="517" y="451"/>
                  </a:cubicBezTo>
                  <a:lnTo>
                    <a:pt x="498" y="461"/>
                  </a:lnTo>
                  <a:cubicBezTo>
                    <a:pt x="455" y="487"/>
                    <a:pt x="411" y="500"/>
                    <a:pt x="369" y="500"/>
                  </a:cubicBezTo>
                  <a:cubicBezTo>
                    <a:pt x="367" y="500"/>
                    <a:pt x="365" y="500"/>
                    <a:pt x="363" y="499"/>
                  </a:cubicBezTo>
                  <a:cubicBezTo>
                    <a:pt x="318" y="499"/>
                    <a:pt x="274" y="486"/>
                    <a:pt x="230" y="461"/>
                  </a:cubicBezTo>
                  <a:cubicBezTo>
                    <a:pt x="189" y="438"/>
                    <a:pt x="166" y="412"/>
                    <a:pt x="164" y="386"/>
                  </a:cubicBezTo>
                  <a:cubicBezTo>
                    <a:pt x="160" y="359"/>
                    <a:pt x="183" y="333"/>
                    <a:pt x="229" y="306"/>
                  </a:cubicBezTo>
                  <a:lnTo>
                    <a:pt x="247" y="296"/>
                  </a:lnTo>
                  <a:cubicBezTo>
                    <a:pt x="289" y="272"/>
                    <a:pt x="330" y="259"/>
                    <a:pt x="371" y="259"/>
                  </a:cubicBezTo>
                  <a:close/>
                  <a:moveTo>
                    <a:pt x="664" y="0"/>
                  </a:moveTo>
                  <a:cubicBezTo>
                    <a:pt x="640" y="0"/>
                    <a:pt x="616" y="3"/>
                    <a:pt x="592" y="7"/>
                  </a:cubicBezTo>
                  <a:cubicBezTo>
                    <a:pt x="557" y="13"/>
                    <a:pt x="522" y="27"/>
                    <a:pt x="489" y="46"/>
                  </a:cubicBezTo>
                  <a:cubicBezTo>
                    <a:pt x="445" y="70"/>
                    <a:pt x="419" y="96"/>
                    <a:pt x="413" y="123"/>
                  </a:cubicBezTo>
                  <a:cubicBezTo>
                    <a:pt x="406" y="149"/>
                    <a:pt x="413" y="175"/>
                    <a:pt x="434" y="200"/>
                  </a:cubicBezTo>
                  <a:cubicBezTo>
                    <a:pt x="393" y="188"/>
                    <a:pt x="351" y="182"/>
                    <a:pt x="308" y="182"/>
                  </a:cubicBezTo>
                  <a:cubicBezTo>
                    <a:pt x="296" y="182"/>
                    <a:pt x="284" y="182"/>
                    <a:pt x="272" y="183"/>
                  </a:cubicBezTo>
                  <a:cubicBezTo>
                    <a:pt x="218" y="188"/>
                    <a:pt x="163" y="204"/>
                    <a:pt x="109" y="236"/>
                  </a:cubicBezTo>
                  <a:lnTo>
                    <a:pt x="96" y="243"/>
                  </a:lnTo>
                  <a:cubicBezTo>
                    <a:pt x="58" y="265"/>
                    <a:pt x="32" y="288"/>
                    <a:pt x="19" y="311"/>
                  </a:cubicBezTo>
                  <a:cubicBezTo>
                    <a:pt x="5" y="335"/>
                    <a:pt x="0" y="358"/>
                    <a:pt x="6" y="381"/>
                  </a:cubicBezTo>
                  <a:cubicBezTo>
                    <a:pt x="13" y="405"/>
                    <a:pt x="28" y="427"/>
                    <a:pt x="51" y="450"/>
                  </a:cubicBezTo>
                  <a:cubicBezTo>
                    <a:pt x="74" y="472"/>
                    <a:pt x="104" y="494"/>
                    <a:pt x="139" y="514"/>
                  </a:cubicBezTo>
                  <a:cubicBezTo>
                    <a:pt x="175" y="534"/>
                    <a:pt x="212" y="551"/>
                    <a:pt x="250" y="565"/>
                  </a:cubicBezTo>
                  <a:cubicBezTo>
                    <a:pt x="290" y="578"/>
                    <a:pt x="329" y="587"/>
                    <a:pt x="369" y="591"/>
                  </a:cubicBezTo>
                  <a:cubicBezTo>
                    <a:pt x="379" y="591"/>
                    <a:pt x="388" y="592"/>
                    <a:pt x="398" y="592"/>
                  </a:cubicBezTo>
                  <a:cubicBezTo>
                    <a:pt x="428" y="592"/>
                    <a:pt x="459" y="589"/>
                    <a:pt x="489" y="583"/>
                  </a:cubicBezTo>
                  <a:cubicBezTo>
                    <a:pt x="530" y="575"/>
                    <a:pt x="569" y="560"/>
                    <a:pt x="607" y="538"/>
                  </a:cubicBezTo>
                  <a:lnTo>
                    <a:pt x="620" y="531"/>
                  </a:lnTo>
                  <a:cubicBezTo>
                    <a:pt x="674" y="499"/>
                    <a:pt x="704" y="468"/>
                    <a:pt x="711" y="436"/>
                  </a:cubicBezTo>
                  <a:cubicBezTo>
                    <a:pt x="719" y="405"/>
                    <a:pt x="709" y="373"/>
                    <a:pt x="683" y="343"/>
                  </a:cubicBezTo>
                  <a:lnTo>
                    <a:pt x="683" y="343"/>
                  </a:lnTo>
                  <a:cubicBezTo>
                    <a:pt x="717" y="353"/>
                    <a:pt x="751" y="358"/>
                    <a:pt x="786" y="358"/>
                  </a:cubicBezTo>
                  <a:cubicBezTo>
                    <a:pt x="796" y="358"/>
                    <a:pt x="806" y="357"/>
                    <a:pt x="816" y="356"/>
                  </a:cubicBezTo>
                  <a:cubicBezTo>
                    <a:pt x="862" y="352"/>
                    <a:pt x="907" y="337"/>
                    <a:pt x="951" y="313"/>
                  </a:cubicBezTo>
                  <a:cubicBezTo>
                    <a:pt x="985" y="293"/>
                    <a:pt x="1006" y="273"/>
                    <a:pt x="1018" y="253"/>
                  </a:cubicBezTo>
                  <a:cubicBezTo>
                    <a:pt x="1030" y="233"/>
                    <a:pt x="1032" y="212"/>
                    <a:pt x="1026" y="193"/>
                  </a:cubicBezTo>
                  <a:cubicBezTo>
                    <a:pt x="1020" y="173"/>
                    <a:pt x="1006" y="153"/>
                    <a:pt x="985" y="132"/>
                  </a:cubicBezTo>
                  <a:cubicBezTo>
                    <a:pt x="963" y="112"/>
                    <a:pt x="936" y="93"/>
                    <a:pt x="902" y="74"/>
                  </a:cubicBezTo>
                  <a:cubicBezTo>
                    <a:pt x="869" y="55"/>
                    <a:pt x="835" y="39"/>
                    <a:pt x="800" y="27"/>
                  </a:cubicBezTo>
                  <a:cubicBezTo>
                    <a:pt x="766" y="14"/>
                    <a:pt x="731" y="6"/>
                    <a:pt x="696" y="2"/>
                  </a:cubicBezTo>
                  <a:cubicBezTo>
                    <a:pt x="686" y="1"/>
                    <a:pt x="675" y="0"/>
                    <a:pt x="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-2554995" y="3734556"/>
              <a:ext cx="30001" cy="17327"/>
            </a:xfrm>
            <a:custGeom>
              <a:avLst/>
              <a:gdLst/>
              <a:ahLst/>
              <a:cxnLst/>
              <a:rect l="l" t="t" r="r" b="b"/>
              <a:pathLst>
                <a:path w="490" h="283" extrusionOk="0">
                  <a:moveTo>
                    <a:pt x="75" y="1"/>
                  </a:moveTo>
                  <a:cubicBezTo>
                    <a:pt x="73" y="1"/>
                    <a:pt x="70" y="1"/>
                    <a:pt x="68" y="1"/>
                  </a:cubicBezTo>
                  <a:cubicBezTo>
                    <a:pt x="53" y="2"/>
                    <a:pt x="38" y="7"/>
                    <a:pt x="24" y="15"/>
                  </a:cubicBezTo>
                  <a:cubicBezTo>
                    <a:pt x="11" y="22"/>
                    <a:pt x="3" y="30"/>
                    <a:pt x="2" y="39"/>
                  </a:cubicBezTo>
                  <a:cubicBezTo>
                    <a:pt x="1" y="48"/>
                    <a:pt x="6" y="56"/>
                    <a:pt x="18" y="63"/>
                  </a:cubicBezTo>
                  <a:lnTo>
                    <a:pt x="149" y="140"/>
                  </a:lnTo>
                  <a:lnTo>
                    <a:pt x="30" y="208"/>
                  </a:lnTo>
                  <a:cubicBezTo>
                    <a:pt x="19" y="214"/>
                    <a:pt x="15" y="222"/>
                    <a:pt x="19" y="232"/>
                  </a:cubicBezTo>
                  <a:cubicBezTo>
                    <a:pt x="22" y="241"/>
                    <a:pt x="31" y="250"/>
                    <a:pt x="46" y="258"/>
                  </a:cubicBezTo>
                  <a:cubicBezTo>
                    <a:pt x="60" y="267"/>
                    <a:pt x="76" y="272"/>
                    <a:pt x="92" y="274"/>
                  </a:cubicBezTo>
                  <a:cubicBezTo>
                    <a:pt x="95" y="274"/>
                    <a:pt x="97" y="274"/>
                    <a:pt x="100" y="274"/>
                  </a:cubicBezTo>
                  <a:cubicBezTo>
                    <a:pt x="112" y="274"/>
                    <a:pt x="122" y="271"/>
                    <a:pt x="131" y="267"/>
                  </a:cubicBezTo>
                  <a:lnTo>
                    <a:pt x="251" y="198"/>
                  </a:lnTo>
                  <a:lnTo>
                    <a:pt x="381" y="274"/>
                  </a:lnTo>
                  <a:cubicBezTo>
                    <a:pt x="393" y="279"/>
                    <a:pt x="406" y="283"/>
                    <a:pt x="422" y="283"/>
                  </a:cubicBezTo>
                  <a:cubicBezTo>
                    <a:pt x="439" y="281"/>
                    <a:pt x="453" y="278"/>
                    <a:pt x="467" y="270"/>
                  </a:cubicBezTo>
                  <a:cubicBezTo>
                    <a:pt x="480" y="262"/>
                    <a:pt x="487" y="253"/>
                    <a:pt x="488" y="244"/>
                  </a:cubicBezTo>
                  <a:cubicBezTo>
                    <a:pt x="489" y="234"/>
                    <a:pt x="485" y="226"/>
                    <a:pt x="474" y="220"/>
                  </a:cubicBezTo>
                  <a:lnTo>
                    <a:pt x="343" y="144"/>
                  </a:lnTo>
                  <a:lnTo>
                    <a:pt x="462" y="75"/>
                  </a:lnTo>
                  <a:cubicBezTo>
                    <a:pt x="471" y="70"/>
                    <a:pt x="476" y="63"/>
                    <a:pt x="474" y="53"/>
                  </a:cubicBezTo>
                  <a:cubicBezTo>
                    <a:pt x="473" y="44"/>
                    <a:pt x="464" y="35"/>
                    <a:pt x="449" y="26"/>
                  </a:cubicBezTo>
                  <a:cubicBezTo>
                    <a:pt x="434" y="18"/>
                    <a:pt x="418" y="12"/>
                    <a:pt x="402" y="11"/>
                  </a:cubicBezTo>
                  <a:cubicBezTo>
                    <a:pt x="397" y="11"/>
                    <a:pt x="393" y="10"/>
                    <a:pt x="389" y="10"/>
                  </a:cubicBezTo>
                  <a:cubicBezTo>
                    <a:pt x="377" y="10"/>
                    <a:pt x="369" y="13"/>
                    <a:pt x="361" y="17"/>
                  </a:cubicBezTo>
                  <a:lnTo>
                    <a:pt x="242" y="86"/>
                  </a:lnTo>
                  <a:lnTo>
                    <a:pt x="110" y="10"/>
                  </a:lnTo>
                  <a:cubicBezTo>
                    <a:pt x="100" y="4"/>
                    <a:pt x="89" y="1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-2518076" y="3738536"/>
              <a:ext cx="65145" cy="37532"/>
            </a:xfrm>
            <a:custGeom>
              <a:avLst/>
              <a:gdLst/>
              <a:ahLst/>
              <a:cxnLst/>
              <a:rect l="l" t="t" r="r" b="b"/>
              <a:pathLst>
                <a:path w="1064" h="613" extrusionOk="0">
                  <a:moveTo>
                    <a:pt x="472" y="0"/>
                  </a:moveTo>
                  <a:cubicBezTo>
                    <a:pt x="462" y="0"/>
                    <a:pt x="453" y="2"/>
                    <a:pt x="446" y="7"/>
                  </a:cubicBezTo>
                  <a:cubicBezTo>
                    <a:pt x="442" y="9"/>
                    <a:pt x="438" y="14"/>
                    <a:pt x="436" y="18"/>
                  </a:cubicBezTo>
                  <a:cubicBezTo>
                    <a:pt x="436" y="18"/>
                    <a:pt x="285" y="377"/>
                    <a:pt x="277" y="385"/>
                  </a:cubicBezTo>
                  <a:lnTo>
                    <a:pt x="15" y="536"/>
                  </a:lnTo>
                  <a:cubicBezTo>
                    <a:pt x="2" y="543"/>
                    <a:pt x="0" y="552"/>
                    <a:pt x="7" y="563"/>
                  </a:cubicBezTo>
                  <a:cubicBezTo>
                    <a:pt x="13" y="573"/>
                    <a:pt x="24" y="584"/>
                    <a:pt x="38" y="593"/>
                  </a:cubicBezTo>
                  <a:cubicBezTo>
                    <a:pt x="54" y="602"/>
                    <a:pt x="71" y="607"/>
                    <a:pt x="89" y="611"/>
                  </a:cubicBezTo>
                  <a:cubicBezTo>
                    <a:pt x="96" y="612"/>
                    <a:pt x="102" y="613"/>
                    <a:pt x="108" y="613"/>
                  </a:cubicBezTo>
                  <a:cubicBezTo>
                    <a:pt x="119" y="613"/>
                    <a:pt x="128" y="610"/>
                    <a:pt x="135" y="606"/>
                  </a:cubicBezTo>
                  <a:lnTo>
                    <a:pt x="398" y="455"/>
                  </a:lnTo>
                  <a:cubicBezTo>
                    <a:pt x="401" y="453"/>
                    <a:pt x="406" y="452"/>
                    <a:pt x="411" y="450"/>
                  </a:cubicBezTo>
                  <a:lnTo>
                    <a:pt x="1033" y="363"/>
                  </a:lnTo>
                  <a:cubicBezTo>
                    <a:pt x="1037" y="362"/>
                    <a:pt x="1042" y="361"/>
                    <a:pt x="1052" y="356"/>
                  </a:cubicBezTo>
                  <a:cubicBezTo>
                    <a:pt x="1059" y="352"/>
                    <a:pt x="1062" y="347"/>
                    <a:pt x="1063" y="341"/>
                  </a:cubicBezTo>
                  <a:cubicBezTo>
                    <a:pt x="1063" y="335"/>
                    <a:pt x="1062" y="329"/>
                    <a:pt x="1059" y="322"/>
                  </a:cubicBezTo>
                  <a:cubicBezTo>
                    <a:pt x="1056" y="316"/>
                    <a:pt x="1051" y="309"/>
                    <a:pt x="1044" y="302"/>
                  </a:cubicBezTo>
                  <a:cubicBezTo>
                    <a:pt x="1037" y="296"/>
                    <a:pt x="1029" y="291"/>
                    <a:pt x="1021" y="286"/>
                  </a:cubicBezTo>
                  <a:cubicBezTo>
                    <a:pt x="1009" y="279"/>
                    <a:pt x="995" y="276"/>
                    <a:pt x="978" y="276"/>
                  </a:cubicBezTo>
                  <a:cubicBezTo>
                    <a:pt x="972" y="276"/>
                    <a:pt x="965" y="276"/>
                    <a:pt x="957" y="277"/>
                  </a:cubicBezTo>
                  <a:lnTo>
                    <a:pt x="443" y="359"/>
                  </a:lnTo>
                  <a:lnTo>
                    <a:pt x="583" y="62"/>
                  </a:lnTo>
                  <a:cubicBezTo>
                    <a:pt x="586" y="54"/>
                    <a:pt x="587" y="48"/>
                    <a:pt x="586" y="42"/>
                  </a:cubicBezTo>
                  <a:cubicBezTo>
                    <a:pt x="583" y="36"/>
                    <a:pt x="578" y="30"/>
                    <a:pt x="568" y="24"/>
                  </a:cubicBezTo>
                  <a:cubicBezTo>
                    <a:pt x="560" y="19"/>
                    <a:pt x="550" y="15"/>
                    <a:pt x="540" y="11"/>
                  </a:cubicBezTo>
                  <a:cubicBezTo>
                    <a:pt x="528" y="8"/>
                    <a:pt x="517" y="5"/>
                    <a:pt x="506" y="2"/>
                  </a:cubicBezTo>
                  <a:cubicBezTo>
                    <a:pt x="493" y="0"/>
                    <a:pt x="483" y="0"/>
                    <a:pt x="4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-2477546" y="3774964"/>
              <a:ext cx="66860" cy="36001"/>
            </a:xfrm>
            <a:custGeom>
              <a:avLst/>
              <a:gdLst/>
              <a:ahLst/>
              <a:cxnLst/>
              <a:rect l="l" t="t" r="r" b="b"/>
              <a:pathLst>
                <a:path w="1092" h="588" extrusionOk="0">
                  <a:moveTo>
                    <a:pt x="431" y="291"/>
                  </a:moveTo>
                  <a:cubicBezTo>
                    <a:pt x="443" y="291"/>
                    <a:pt x="455" y="293"/>
                    <a:pt x="468" y="296"/>
                  </a:cubicBezTo>
                  <a:cubicBezTo>
                    <a:pt x="501" y="305"/>
                    <a:pt x="541" y="321"/>
                    <a:pt x="584" y="347"/>
                  </a:cubicBezTo>
                  <a:lnTo>
                    <a:pt x="618" y="366"/>
                  </a:lnTo>
                  <a:lnTo>
                    <a:pt x="576" y="391"/>
                  </a:lnTo>
                  <a:cubicBezTo>
                    <a:pt x="566" y="396"/>
                    <a:pt x="552" y="401"/>
                    <a:pt x="536" y="403"/>
                  </a:cubicBezTo>
                  <a:cubicBezTo>
                    <a:pt x="525" y="405"/>
                    <a:pt x="513" y="406"/>
                    <a:pt x="500" y="406"/>
                  </a:cubicBezTo>
                  <a:cubicBezTo>
                    <a:pt x="496" y="406"/>
                    <a:pt x="491" y="405"/>
                    <a:pt x="487" y="405"/>
                  </a:cubicBezTo>
                  <a:cubicBezTo>
                    <a:pt x="469" y="404"/>
                    <a:pt x="451" y="401"/>
                    <a:pt x="433" y="396"/>
                  </a:cubicBezTo>
                  <a:cubicBezTo>
                    <a:pt x="415" y="392"/>
                    <a:pt x="398" y="385"/>
                    <a:pt x="383" y="376"/>
                  </a:cubicBezTo>
                  <a:cubicBezTo>
                    <a:pt x="364" y="365"/>
                    <a:pt x="353" y="353"/>
                    <a:pt x="349" y="341"/>
                  </a:cubicBezTo>
                  <a:cubicBezTo>
                    <a:pt x="346" y="329"/>
                    <a:pt x="354" y="317"/>
                    <a:pt x="374" y="306"/>
                  </a:cubicBezTo>
                  <a:cubicBezTo>
                    <a:pt x="391" y="296"/>
                    <a:pt x="410" y="291"/>
                    <a:pt x="431" y="291"/>
                  </a:cubicBezTo>
                  <a:close/>
                  <a:moveTo>
                    <a:pt x="534" y="1"/>
                  </a:moveTo>
                  <a:cubicBezTo>
                    <a:pt x="527" y="1"/>
                    <a:pt x="520" y="1"/>
                    <a:pt x="513" y="1"/>
                  </a:cubicBezTo>
                  <a:cubicBezTo>
                    <a:pt x="448" y="2"/>
                    <a:pt x="388" y="11"/>
                    <a:pt x="328" y="28"/>
                  </a:cubicBezTo>
                  <a:cubicBezTo>
                    <a:pt x="268" y="45"/>
                    <a:pt x="213" y="68"/>
                    <a:pt x="162" y="98"/>
                  </a:cubicBezTo>
                  <a:cubicBezTo>
                    <a:pt x="103" y="133"/>
                    <a:pt x="61" y="168"/>
                    <a:pt x="36" y="202"/>
                  </a:cubicBezTo>
                  <a:cubicBezTo>
                    <a:pt x="12" y="237"/>
                    <a:pt x="0" y="272"/>
                    <a:pt x="1" y="306"/>
                  </a:cubicBezTo>
                  <a:cubicBezTo>
                    <a:pt x="4" y="340"/>
                    <a:pt x="17" y="373"/>
                    <a:pt x="43" y="403"/>
                  </a:cubicBezTo>
                  <a:cubicBezTo>
                    <a:pt x="69" y="434"/>
                    <a:pt x="103" y="461"/>
                    <a:pt x="146" y="486"/>
                  </a:cubicBezTo>
                  <a:cubicBezTo>
                    <a:pt x="165" y="498"/>
                    <a:pt x="188" y="509"/>
                    <a:pt x="214" y="521"/>
                  </a:cubicBezTo>
                  <a:cubicBezTo>
                    <a:pt x="240" y="532"/>
                    <a:pt x="265" y="543"/>
                    <a:pt x="291" y="552"/>
                  </a:cubicBezTo>
                  <a:cubicBezTo>
                    <a:pt x="317" y="559"/>
                    <a:pt x="340" y="565"/>
                    <a:pt x="362" y="570"/>
                  </a:cubicBezTo>
                  <a:cubicBezTo>
                    <a:pt x="370" y="571"/>
                    <a:pt x="377" y="571"/>
                    <a:pt x="383" y="571"/>
                  </a:cubicBezTo>
                  <a:cubicBezTo>
                    <a:pt x="393" y="571"/>
                    <a:pt x="402" y="570"/>
                    <a:pt x="408" y="566"/>
                  </a:cubicBezTo>
                  <a:cubicBezTo>
                    <a:pt x="414" y="563"/>
                    <a:pt x="417" y="557"/>
                    <a:pt x="420" y="549"/>
                  </a:cubicBezTo>
                  <a:cubicBezTo>
                    <a:pt x="423" y="543"/>
                    <a:pt x="419" y="536"/>
                    <a:pt x="409" y="530"/>
                  </a:cubicBezTo>
                  <a:cubicBezTo>
                    <a:pt x="403" y="527"/>
                    <a:pt x="394" y="522"/>
                    <a:pt x="384" y="520"/>
                  </a:cubicBezTo>
                  <a:cubicBezTo>
                    <a:pt x="373" y="517"/>
                    <a:pt x="359" y="513"/>
                    <a:pt x="344" y="509"/>
                  </a:cubicBezTo>
                  <a:cubicBezTo>
                    <a:pt x="328" y="503"/>
                    <a:pt x="310" y="496"/>
                    <a:pt x="291" y="489"/>
                  </a:cubicBezTo>
                  <a:cubicBezTo>
                    <a:pt x="271" y="481"/>
                    <a:pt x="249" y="469"/>
                    <a:pt x="225" y="456"/>
                  </a:cubicBezTo>
                  <a:cubicBezTo>
                    <a:pt x="175" y="427"/>
                    <a:pt x="141" y="398"/>
                    <a:pt x="123" y="370"/>
                  </a:cubicBezTo>
                  <a:cubicBezTo>
                    <a:pt x="105" y="342"/>
                    <a:pt x="98" y="315"/>
                    <a:pt x="104" y="288"/>
                  </a:cubicBezTo>
                  <a:cubicBezTo>
                    <a:pt x="110" y="262"/>
                    <a:pt x="125" y="236"/>
                    <a:pt x="151" y="213"/>
                  </a:cubicBezTo>
                  <a:cubicBezTo>
                    <a:pt x="177" y="188"/>
                    <a:pt x="207" y="165"/>
                    <a:pt x="245" y="144"/>
                  </a:cubicBezTo>
                  <a:cubicBezTo>
                    <a:pt x="283" y="121"/>
                    <a:pt x="326" y="102"/>
                    <a:pt x="371" y="87"/>
                  </a:cubicBezTo>
                  <a:cubicBezTo>
                    <a:pt x="417" y="72"/>
                    <a:pt x="464" y="63"/>
                    <a:pt x="515" y="59"/>
                  </a:cubicBezTo>
                  <a:cubicBezTo>
                    <a:pt x="523" y="59"/>
                    <a:pt x="532" y="59"/>
                    <a:pt x="540" y="59"/>
                  </a:cubicBezTo>
                  <a:cubicBezTo>
                    <a:pt x="583" y="59"/>
                    <a:pt x="626" y="64"/>
                    <a:pt x="671" y="74"/>
                  </a:cubicBezTo>
                  <a:cubicBezTo>
                    <a:pt x="725" y="87"/>
                    <a:pt x="781" y="110"/>
                    <a:pt x="838" y="143"/>
                  </a:cubicBezTo>
                  <a:cubicBezTo>
                    <a:pt x="937" y="200"/>
                    <a:pt x="986" y="257"/>
                    <a:pt x="982" y="312"/>
                  </a:cubicBezTo>
                  <a:cubicBezTo>
                    <a:pt x="979" y="367"/>
                    <a:pt x="930" y="422"/>
                    <a:pt x="838" y="475"/>
                  </a:cubicBezTo>
                  <a:cubicBezTo>
                    <a:pt x="823" y="483"/>
                    <a:pt x="807" y="492"/>
                    <a:pt x="787" y="501"/>
                  </a:cubicBezTo>
                  <a:cubicBezTo>
                    <a:pt x="768" y="511"/>
                    <a:pt x="749" y="519"/>
                    <a:pt x="729" y="525"/>
                  </a:cubicBezTo>
                  <a:cubicBezTo>
                    <a:pt x="709" y="530"/>
                    <a:pt x="688" y="534"/>
                    <a:pt x="669" y="535"/>
                  </a:cubicBezTo>
                  <a:cubicBezTo>
                    <a:pt x="667" y="535"/>
                    <a:pt x="665" y="535"/>
                    <a:pt x="663" y="535"/>
                  </a:cubicBezTo>
                  <a:cubicBezTo>
                    <a:pt x="645" y="535"/>
                    <a:pt x="630" y="530"/>
                    <a:pt x="616" y="522"/>
                  </a:cubicBezTo>
                  <a:cubicBezTo>
                    <a:pt x="604" y="516"/>
                    <a:pt x="597" y="507"/>
                    <a:pt x="597" y="496"/>
                  </a:cubicBezTo>
                  <a:cubicBezTo>
                    <a:pt x="596" y="487"/>
                    <a:pt x="603" y="476"/>
                    <a:pt x="617" y="465"/>
                  </a:cubicBezTo>
                  <a:lnTo>
                    <a:pt x="791" y="365"/>
                  </a:lnTo>
                  <a:cubicBezTo>
                    <a:pt x="813" y="351"/>
                    <a:pt x="828" y="338"/>
                    <a:pt x="836" y="323"/>
                  </a:cubicBezTo>
                  <a:cubicBezTo>
                    <a:pt x="844" y="307"/>
                    <a:pt x="846" y="293"/>
                    <a:pt x="841" y="277"/>
                  </a:cubicBezTo>
                  <a:cubicBezTo>
                    <a:pt x="837" y="261"/>
                    <a:pt x="828" y="245"/>
                    <a:pt x="812" y="230"/>
                  </a:cubicBezTo>
                  <a:cubicBezTo>
                    <a:pt x="796" y="214"/>
                    <a:pt x="777" y="199"/>
                    <a:pt x="751" y="184"/>
                  </a:cubicBezTo>
                  <a:cubicBezTo>
                    <a:pt x="733" y="174"/>
                    <a:pt x="713" y="164"/>
                    <a:pt x="692" y="155"/>
                  </a:cubicBezTo>
                  <a:cubicBezTo>
                    <a:pt x="670" y="147"/>
                    <a:pt x="649" y="139"/>
                    <a:pt x="629" y="134"/>
                  </a:cubicBezTo>
                  <a:cubicBezTo>
                    <a:pt x="608" y="129"/>
                    <a:pt x="590" y="126"/>
                    <a:pt x="573" y="125"/>
                  </a:cubicBezTo>
                  <a:cubicBezTo>
                    <a:pt x="571" y="125"/>
                    <a:pt x="568" y="125"/>
                    <a:pt x="565" y="125"/>
                  </a:cubicBezTo>
                  <a:cubicBezTo>
                    <a:pt x="552" y="125"/>
                    <a:pt x="543" y="127"/>
                    <a:pt x="536" y="130"/>
                  </a:cubicBezTo>
                  <a:cubicBezTo>
                    <a:pt x="528" y="135"/>
                    <a:pt x="523" y="142"/>
                    <a:pt x="517" y="151"/>
                  </a:cubicBezTo>
                  <a:cubicBezTo>
                    <a:pt x="513" y="160"/>
                    <a:pt x="515" y="168"/>
                    <a:pt x="524" y="172"/>
                  </a:cubicBezTo>
                  <a:cubicBezTo>
                    <a:pt x="528" y="175"/>
                    <a:pt x="535" y="178"/>
                    <a:pt x="543" y="179"/>
                  </a:cubicBezTo>
                  <a:cubicBezTo>
                    <a:pt x="552" y="181"/>
                    <a:pt x="562" y="183"/>
                    <a:pt x="573" y="186"/>
                  </a:cubicBezTo>
                  <a:cubicBezTo>
                    <a:pt x="585" y="188"/>
                    <a:pt x="598" y="192"/>
                    <a:pt x="613" y="198"/>
                  </a:cubicBezTo>
                  <a:cubicBezTo>
                    <a:pt x="627" y="202"/>
                    <a:pt x="643" y="210"/>
                    <a:pt x="661" y="221"/>
                  </a:cubicBezTo>
                  <a:cubicBezTo>
                    <a:pt x="728" y="259"/>
                    <a:pt x="736" y="294"/>
                    <a:pt x="684" y="323"/>
                  </a:cubicBezTo>
                  <a:lnTo>
                    <a:pt x="666" y="333"/>
                  </a:lnTo>
                  <a:lnTo>
                    <a:pt x="624" y="309"/>
                  </a:lnTo>
                  <a:cubicBezTo>
                    <a:pt x="590" y="290"/>
                    <a:pt x="559" y="273"/>
                    <a:pt x="527" y="260"/>
                  </a:cubicBezTo>
                  <a:cubicBezTo>
                    <a:pt x="496" y="245"/>
                    <a:pt x="465" y="236"/>
                    <a:pt x="435" y="230"/>
                  </a:cubicBezTo>
                  <a:cubicBezTo>
                    <a:pt x="415" y="226"/>
                    <a:pt x="396" y="223"/>
                    <a:pt x="377" y="223"/>
                  </a:cubicBezTo>
                  <a:cubicBezTo>
                    <a:pt x="368" y="223"/>
                    <a:pt x="360" y="224"/>
                    <a:pt x="352" y="225"/>
                  </a:cubicBezTo>
                  <a:cubicBezTo>
                    <a:pt x="325" y="227"/>
                    <a:pt x="299" y="236"/>
                    <a:pt x="275" y="250"/>
                  </a:cubicBezTo>
                  <a:cubicBezTo>
                    <a:pt x="254" y="262"/>
                    <a:pt x="240" y="275"/>
                    <a:pt x="233" y="287"/>
                  </a:cubicBezTo>
                  <a:cubicBezTo>
                    <a:pt x="227" y="300"/>
                    <a:pt x="225" y="314"/>
                    <a:pt x="229" y="327"/>
                  </a:cubicBezTo>
                  <a:cubicBezTo>
                    <a:pt x="233" y="340"/>
                    <a:pt x="242" y="353"/>
                    <a:pt x="255" y="366"/>
                  </a:cubicBezTo>
                  <a:cubicBezTo>
                    <a:pt x="267" y="378"/>
                    <a:pt x="283" y="389"/>
                    <a:pt x="301" y="400"/>
                  </a:cubicBezTo>
                  <a:cubicBezTo>
                    <a:pt x="332" y="419"/>
                    <a:pt x="365" y="430"/>
                    <a:pt x="398" y="436"/>
                  </a:cubicBezTo>
                  <a:cubicBezTo>
                    <a:pt x="432" y="441"/>
                    <a:pt x="468" y="443"/>
                    <a:pt x="507" y="443"/>
                  </a:cubicBezTo>
                  <a:cubicBezTo>
                    <a:pt x="491" y="458"/>
                    <a:pt x="487" y="475"/>
                    <a:pt x="493" y="495"/>
                  </a:cubicBezTo>
                  <a:cubicBezTo>
                    <a:pt x="500" y="516"/>
                    <a:pt x="519" y="535"/>
                    <a:pt x="551" y="553"/>
                  </a:cubicBezTo>
                  <a:cubicBezTo>
                    <a:pt x="579" y="570"/>
                    <a:pt x="608" y="580"/>
                    <a:pt x="641" y="584"/>
                  </a:cubicBezTo>
                  <a:cubicBezTo>
                    <a:pt x="655" y="586"/>
                    <a:pt x="669" y="587"/>
                    <a:pt x="683" y="587"/>
                  </a:cubicBezTo>
                  <a:cubicBezTo>
                    <a:pt x="701" y="587"/>
                    <a:pt x="720" y="586"/>
                    <a:pt x="738" y="583"/>
                  </a:cubicBezTo>
                  <a:cubicBezTo>
                    <a:pt x="772" y="579"/>
                    <a:pt x="804" y="570"/>
                    <a:pt x="837" y="557"/>
                  </a:cubicBezTo>
                  <a:cubicBezTo>
                    <a:pt x="871" y="545"/>
                    <a:pt x="902" y="530"/>
                    <a:pt x="933" y="512"/>
                  </a:cubicBezTo>
                  <a:cubicBezTo>
                    <a:pt x="1040" y="450"/>
                    <a:pt x="1091" y="384"/>
                    <a:pt x="1088" y="313"/>
                  </a:cubicBezTo>
                  <a:cubicBezTo>
                    <a:pt x="1084" y="242"/>
                    <a:pt x="1023" y="173"/>
                    <a:pt x="906" y="105"/>
                  </a:cubicBezTo>
                  <a:cubicBezTo>
                    <a:pt x="840" y="67"/>
                    <a:pt x="774" y="40"/>
                    <a:pt x="707" y="23"/>
                  </a:cubicBezTo>
                  <a:cubicBezTo>
                    <a:pt x="648" y="8"/>
                    <a:pt x="590" y="1"/>
                    <a:pt x="5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-3982011" y="4587769"/>
              <a:ext cx="126985" cy="72676"/>
            </a:xfrm>
            <a:custGeom>
              <a:avLst/>
              <a:gdLst/>
              <a:ahLst/>
              <a:cxnLst/>
              <a:rect l="l" t="t" r="r" b="b"/>
              <a:pathLst>
                <a:path w="2074" h="1187" extrusionOk="0">
                  <a:moveTo>
                    <a:pt x="1272" y="0"/>
                  </a:moveTo>
                  <a:cubicBezTo>
                    <a:pt x="1208" y="0"/>
                    <a:pt x="1143" y="8"/>
                    <a:pt x="1077" y="21"/>
                  </a:cubicBezTo>
                  <a:cubicBezTo>
                    <a:pt x="991" y="41"/>
                    <a:pt x="907" y="74"/>
                    <a:pt x="823" y="123"/>
                  </a:cubicBezTo>
                  <a:lnTo>
                    <a:pt x="219" y="471"/>
                  </a:lnTo>
                  <a:cubicBezTo>
                    <a:pt x="135" y="519"/>
                    <a:pt x="76" y="569"/>
                    <a:pt x="44" y="618"/>
                  </a:cubicBezTo>
                  <a:cubicBezTo>
                    <a:pt x="12" y="667"/>
                    <a:pt x="1" y="715"/>
                    <a:pt x="10" y="762"/>
                  </a:cubicBezTo>
                  <a:cubicBezTo>
                    <a:pt x="19" y="811"/>
                    <a:pt x="46" y="857"/>
                    <a:pt x="91" y="902"/>
                  </a:cubicBezTo>
                  <a:cubicBezTo>
                    <a:pt x="135" y="947"/>
                    <a:pt x="192" y="989"/>
                    <a:pt x="260" y="1028"/>
                  </a:cubicBezTo>
                  <a:cubicBezTo>
                    <a:pt x="337" y="1073"/>
                    <a:pt x="417" y="1109"/>
                    <a:pt x="500" y="1135"/>
                  </a:cubicBezTo>
                  <a:cubicBezTo>
                    <a:pt x="583" y="1161"/>
                    <a:pt x="664" y="1177"/>
                    <a:pt x="744" y="1183"/>
                  </a:cubicBezTo>
                  <a:cubicBezTo>
                    <a:pt x="770" y="1185"/>
                    <a:pt x="797" y="1186"/>
                    <a:pt x="823" y="1186"/>
                  </a:cubicBezTo>
                  <a:cubicBezTo>
                    <a:pt x="874" y="1186"/>
                    <a:pt x="925" y="1182"/>
                    <a:pt x="973" y="1173"/>
                  </a:cubicBezTo>
                  <a:cubicBezTo>
                    <a:pt x="1046" y="1160"/>
                    <a:pt x="1111" y="1137"/>
                    <a:pt x="1167" y="1105"/>
                  </a:cubicBezTo>
                  <a:cubicBezTo>
                    <a:pt x="1213" y="1079"/>
                    <a:pt x="1234" y="1055"/>
                    <a:pt x="1229" y="1035"/>
                  </a:cubicBezTo>
                  <a:cubicBezTo>
                    <a:pt x="1225" y="1015"/>
                    <a:pt x="1201" y="992"/>
                    <a:pt x="1158" y="968"/>
                  </a:cubicBezTo>
                  <a:cubicBezTo>
                    <a:pt x="1124" y="948"/>
                    <a:pt x="1092" y="936"/>
                    <a:pt x="1060" y="929"/>
                  </a:cubicBezTo>
                  <a:cubicBezTo>
                    <a:pt x="1051" y="927"/>
                    <a:pt x="1041" y="926"/>
                    <a:pt x="1032" y="926"/>
                  </a:cubicBezTo>
                  <a:cubicBezTo>
                    <a:pt x="1010" y="926"/>
                    <a:pt x="989" y="931"/>
                    <a:pt x="967" y="941"/>
                  </a:cubicBezTo>
                  <a:cubicBezTo>
                    <a:pt x="941" y="954"/>
                    <a:pt x="912" y="965"/>
                    <a:pt x="879" y="977"/>
                  </a:cubicBezTo>
                  <a:cubicBezTo>
                    <a:pt x="847" y="990"/>
                    <a:pt x="810" y="999"/>
                    <a:pt x="770" y="1002"/>
                  </a:cubicBezTo>
                  <a:cubicBezTo>
                    <a:pt x="759" y="1003"/>
                    <a:pt x="749" y="1003"/>
                    <a:pt x="738" y="1003"/>
                  </a:cubicBezTo>
                  <a:cubicBezTo>
                    <a:pt x="706" y="1003"/>
                    <a:pt x="670" y="999"/>
                    <a:pt x="632" y="991"/>
                  </a:cubicBezTo>
                  <a:cubicBezTo>
                    <a:pt x="583" y="981"/>
                    <a:pt x="529" y="958"/>
                    <a:pt x="471" y="926"/>
                  </a:cubicBezTo>
                  <a:cubicBezTo>
                    <a:pt x="380" y="873"/>
                    <a:pt x="333" y="821"/>
                    <a:pt x="329" y="768"/>
                  </a:cubicBezTo>
                  <a:cubicBezTo>
                    <a:pt x="325" y="716"/>
                    <a:pt x="369" y="663"/>
                    <a:pt x="460" y="610"/>
                  </a:cubicBezTo>
                  <a:lnTo>
                    <a:pt x="1064" y="262"/>
                  </a:lnTo>
                  <a:cubicBezTo>
                    <a:pt x="1153" y="211"/>
                    <a:pt x="1242" y="186"/>
                    <a:pt x="1330" y="186"/>
                  </a:cubicBezTo>
                  <a:cubicBezTo>
                    <a:pt x="1332" y="186"/>
                    <a:pt x="1334" y="186"/>
                    <a:pt x="1336" y="186"/>
                  </a:cubicBezTo>
                  <a:cubicBezTo>
                    <a:pt x="1427" y="188"/>
                    <a:pt x="1516" y="215"/>
                    <a:pt x="1605" y="266"/>
                  </a:cubicBezTo>
                  <a:cubicBezTo>
                    <a:pt x="1664" y="300"/>
                    <a:pt x="1702" y="332"/>
                    <a:pt x="1720" y="361"/>
                  </a:cubicBezTo>
                  <a:cubicBezTo>
                    <a:pt x="1738" y="391"/>
                    <a:pt x="1745" y="417"/>
                    <a:pt x="1740" y="440"/>
                  </a:cubicBezTo>
                  <a:cubicBezTo>
                    <a:pt x="1735" y="464"/>
                    <a:pt x="1723" y="485"/>
                    <a:pt x="1703" y="503"/>
                  </a:cubicBezTo>
                  <a:cubicBezTo>
                    <a:pt x="1684" y="521"/>
                    <a:pt x="1666" y="536"/>
                    <a:pt x="1649" y="547"/>
                  </a:cubicBezTo>
                  <a:cubicBezTo>
                    <a:pt x="1627" y="563"/>
                    <a:pt x="1620" y="580"/>
                    <a:pt x="1629" y="599"/>
                  </a:cubicBezTo>
                  <a:cubicBezTo>
                    <a:pt x="1639" y="618"/>
                    <a:pt x="1661" y="637"/>
                    <a:pt x="1697" y="659"/>
                  </a:cubicBezTo>
                  <a:cubicBezTo>
                    <a:pt x="1739" y="682"/>
                    <a:pt x="1776" y="696"/>
                    <a:pt x="1811" y="699"/>
                  </a:cubicBezTo>
                  <a:cubicBezTo>
                    <a:pt x="1814" y="699"/>
                    <a:pt x="1817" y="700"/>
                    <a:pt x="1820" y="700"/>
                  </a:cubicBezTo>
                  <a:cubicBezTo>
                    <a:pt x="1852" y="700"/>
                    <a:pt x="1889" y="688"/>
                    <a:pt x="1933" y="663"/>
                  </a:cubicBezTo>
                  <a:cubicBezTo>
                    <a:pt x="1988" y="631"/>
                    <a:pt x="2026" y="595"/>
                    <a:pt x="2048" y="554"/>
                  </a:cubicBezTo>
                  <a:cubicBezTo>
                    <a:pt x="2069" y="515"/>
                    <a:pt x="2074" y="471"/>
                    <a:pt x="2061" y="426"/>
                  </a:cubicBezTo>
                  <a:cubicBezTo>
                    <a:pt x="2049" y="381"/>
                    <a:pt x="2020" y="333"/>
                    <a:pt x="1974" y="286"/>
                  </a:cubicBezTo>
                  <a:cubicBezTo>
                    <a:pt x="1929" y="239"/>
                    <a:pt x="1868" y="193"/>
                    <a:pt x="1791" y="148"/>
                  </a:cubicBezTo>
                  <a:cubicBezTo>
                    <a:pt x="1722" y="108"/>
                    <a:pt x="1649" y="75"/>
                    <a:pt x="1570" y="50"/>
                  </a:cubicBezTo>
                  <a:cubicBezTo>
                    <a:pt x="1493" y="24"/>
                    <a:pt x="1413" y="8"/>
                    <a:pt x="1329" y="2"/>
                  </a:cubicBezTo>
                  <a:cubicBezTo>
                    <a:pt x="1310" y="1"/>
                    <a:pt x="1291" y="0"/>
                    <a:pt x="1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-3896910" y="4636870"/>
              <a:ext cx="126556" cy="72676"/>
            </a:xfrm>
            <a:custGeom>
              <a:avLst/>
              <a:gdLst/>
              <a:ahLst/>
              <a:cxnLst/>
              <a:rect l="l" t="t" r="r" b="b"/>
              <a:pathLst>
                <a:path w="2067" h="1187" extrusionOk="0">
                  <a:moveTo>
                    <a:pt x="1327" y="188"/>
                  </a:moveTo>
                  <a:cubicBezTo>
                    <a:pt x="1331" y="188"/>
                    <a:pt x="1334" y="188"/>
                    <a:pt x="1338" y="188"/>
                  </a:cubicBezTo>
                  <a:cubicBezTo>
                    <a:pt x="1428" y="189"/>
                    <a:pt x="1516" y="215"/>
                    <a:pt x="1602" y="264"/>
                  </a:cubicBezTo>
                  <a:cubicBezTo>
                    <a:pt x="1687" y="314"/>
                    <a:pt x="1732" y="365"/>
                    <a:pt x="1736" y="418"/>
                  </a:cubicBezTo>
                  <a:cubicBezTo>
                    <a:pt x="1741" y="470"/>
                    <a:pt x="1697" y="523"/>
                    <a:pt x="1606" y="576"/>
                  </a:cubicBezTo>
                  <a:lnTo>
                    <a:pt x="1002" y="924"/>
                  </a:lnTo>
                  <a:cubicBezTo>
                    <a:pt x="915" y="975"/>
                    <a:pt x="827" y="1000"/>
                    <a:pt x="740" y="1000"/>
                  </a:cubicBezTo>
                  <a:cubicBezTo>
                    <a:pt x="736" y="1000"/>
                    <a:pt x="732" y="1000"/>
                    <a:pt x="729" y="1000"/>
                  </a:cubicBezTo>
                  <a:cubicBezTo>
                    <a:pt x="637" y="997"/>
                    <a:pt x="548" y="972"/>
                    <a:pt x="464" y="922"/>
                  </a:cubicBezTo>
                  <a:cubicBezTo>
                    <a:pt x="377" y="872"/>
                    <a:pt x="332" y="821"/>
                    <a:pt x="330" y="769"/>
                  </a:cubicBezTo>
                  <a:cubicBezTo>
                    <a:pt x="327" y="717"/>
                    <a:pt x="372" y="665"/>
                    <a:pt x="463" y="612"/>
                  </a:cubicBezTo>
                  <a:lnTo>
                    <a:pt x="1065" y="264"/>
                  </a:lnTo>
                  <a:cubicBezTo>
                    <a:pt x="1154" y="214"/>
                    <a:pt x="1241" y="188"/>
                    <a:pt x="1327" y="188"/>
                  </a:cubicBezTo>
                  <a:close/>
                  <a:moveTo>
                    <a:pt x="1279" y="1"/>
                  </a:moveTo>
                  <a:cubicBezTo>
                    <a:pt x="1212" y="1"/>
                    <a:pt x="1145" y="8"/>
                    <a:pt x="1078" y="23"/>
                  </a:cubicBezTo>
                  <a:cubicBezTo>
                    <a:pt x="993" y="41"/>
                    <a:pt x="909" y="76"/>
                    <a:pt x="824" y="125"/>
                  </a:cubicBezTo>
                  <a:lnTo>
                    <a:pt x="221" y="473"/>
                  </a:lnTo>
                  <a:cubicBezTo>
                    <a:pt x="136" y="521"/>
                    <a:pt x="78" y="571"/>
                    <a:pt x="45" y="619"/>
                  </a:cubicBezTo>
                  <a:cubicBezTo>
                    <a:pt x="12" y="668"/>
                    <a:pt x="0" y="716"/>
                    <a:pt x="9" y="763"/>
                  </a:cubicBezTo>
                  <a:cubicBezTo>
                    <a:pt x="18" y="811"/>
                    <a:pt x="45" y="858"/>
                    <a:pt x="91" y="903"/>
                  </a:cubicBezTo>
                  <a:cubicBezTo>
                    <a:pt x="136" y="949"/>
                    <a:pt x="196" y="993"/>
                    <a:pt x="269" y="1035"/>
                  </a:cubicBezTo>
                  <a:cubicBezTo>
                    <a:pt x="340" y="1076"/>
                    <a:pt x="416" y="1109"/>
                    <a:pt x="494" y="1136"/>
                  </a:cubicBezTo>
                  <a:cubicBezTo>
                    <a:pt x="573" y="1162"/>
                    <a:pt x="654" y="1179"/>
                    <a:pt x="738" y="1184"/>
                  </a:cubicBezTo>
                  <a:cubicBezTo>
                    <a:pt x="757" y="1186"/>
                    <a:pt x="776" y="1186"/>
                    <a:pt x="794" y="1186"/>
                  </a:cubicBezTo>
                  <a:cubicBezTo>
                    <a:pt x="859" y="1186"/>
                    <a:pt x="924" y="1179"/>
                    <a:pt x="990" y="1164"/>
                  </a:cubicBezTo>
                  <a:cubicBezTo>
                    <a:pt x="1075" y="1146"/>
                    <a:pt x="1160" y="1112"/>
                    <a:pt x="1244" y="1064"/>
                  </a:cubicBezTo>
                  <a:lnTo>
                    <a:pt x="1848" y="715"/>
                  </a:lnTo>
                  <a:cubicBezTo>
                    <a:pt x="1932" y="666"/>
                    <a:pt x="1990" y="618"/>
                    <a:pt x="2022" y="568"/>
                  </a:cubicBezTo>
                  <a:cubicBezTo>
                    <a:pt x="2055" y="519"/>
                    <a:pt x="2066" y="470"/>
                    <a:pt x="2056" y="422"/>
                  </a:cubicBezTo>
                  <a:cubicBezTo>
                    <a:pt x="2046" y="375"/>
                    <a:pt x="2019" y="327"/>
                    <a:pt x="1973" y="282"/>
                  </a:cubicBezTo>
                  <a:cubicBezTo>
                    <a:pt x="1927" y="237"/>
                    <a:pt x="1868" y="193"/>
                    <a:pt x="1797" y="152"/>
                  </a:cubicBezTo>
                  <a:cubicBezTo>
                    <a:pt x="1724" y="110"/>
                    <a:pt x="1649" y="76"/>
                    <a:pt x="1570" y="49"/>
                  </a:cubicBezTo>
                  <a:cubicBezTo>
                    <a:pt x="1491" y="23"/>
                    <a:pt x="1410" y="8"/>
                    <a:pt x="1328" y="2"/>
                  </a:cubicBezTo>
                  <a:cubicBezTo>
                    <a:pt x="1311" y="1"/>
                    <a:pt x="1295" y="1"/>
                    <a:pt x="12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-3818542" y="4681625"/>
              <a:ext cx="137883" cy="79289"/>
            </a:xfrm>
            <a:custGeom>
              <a:avLst/>
              <a:gdLst/>
              <a:ahLst/>
              <a:cxnLst/>
              <a:rect l="l" t="t" r="r" b="b"/>
              <a:pathLst>
                <a:path w="2252" h="1295" extrusionOk="0">
                  <a:moveTo>
                    <a:pt x="1518" y="225"/>
                  </a:moveTo>
                  <a:lnTo>
                    <a:pt x="1787" y="380"/>
                  </a:lnTo>
                  <a:cubicBezTo>
                    <a:pt x="1874" y="430"/>
                    <a:pt x="1919" y="480"/>
                    <a:pt x="1923" y="533"/>
                  </a:cubicBezTo>
                  <a:cubicBezTo>
                    <a:pt x="1926" y="585"/>
                    <a:pt x="1882" y="638"/>
                    <a:pt x="1791" y="691"/>
                  </a:cubicBezTo>
                  <a:lnTo>
                    <a:pt x="1201" y="1032"/>
                  </a:lnTo>
                  <a:cubicBezTo>
                    <a:pt x="1113" y="1082"/>
                    <a:pt x="1026" y="1108"/>
                    <a:pt x="938" y="1108"/>
                  </a:cubicBezTo>
                  <a:cubicBezTo>
                    <a:pt x="934" y="1108"/>
                    <a:pt x="931" y="1108"/>
                    <a:pt x="927" y="1108"/>
                  </a:cubicBezTo>
                  <a:cubicBezTo>
                    <a:pt x="837" y="1105"/>
                    <a:pt x="748" y="1079"/>
                    <a:pt x="661" y="1030"/>
                  </a:cubicBezTo>
                  <a:lnTo>
                    <a:pt x="393" y="875"/>
                  </a:lnTo>
                  <a:lnTo>
                    <a:pt x="1518" y="225"/>
                  </a:lnTo>
                  <a:close/>
                  <a:moveTo>
                    <a:pt x="1458" y="1"/>
                  </a:moveTo>
                  <a:cubicBezTo>
                    <a:pt x="1435" y="1"/>
                    <a:pt x="1416" y="5"/>
                    <a:pt x="1401" y="13"/>
                  </a:cubicBezTo>
                  <a:lnTo>
                    <a:pt x="27" y="807"/>
                  </a:lnTo>
                  <a:cubicBezTo>
                    <a:pt x="7" y="818"/>
                    <a:pt x="0" y="833"/>
                    <a:pt x="7" y="853"/>
                  </a:cubicBezTo>
                  <a:cubicBezTo>
                    <a:pt x="13" y="872"/>
                    <a:pt x="32" y="891"/>
                    <a:pt x="63" y="909"/>
                  </a:cubicBezTo>
                  <a:lnTo>
                    <a:pt x="467" y="1143"/>
                  </a:lnTo>
                  <a:cubicBezTo>
                    <a:pt x="540" y="1184"/>
                    <a:pt x="615" y="1219"/>
                    <a:pt x="694" y="1245"/>
                  </a:cubicBezTo>
                  <a:cubicBezTo>
                    <a:pt x="774" y="1272"/>
                    <a:pt x="854" y="1287"/>
                    <a:pt x="936" y="1292"/>
                  </a:cubicBezTo>
                  <a:cubicBezTo>
                    <a:pt x="955" y="1294"/>
                    <a:pt x="974" y="1294"/>
                    <a:pt x="992" y="1294"/>
                  </a:cubicBezTo>
                  <a:cubicBezTo>
                    <a:pt x="1056" y="1294"/>
                    <a:pt x="1121" y="1287"/>
                    <a:pt x="1187" y="1272"/>
                  </a:cubicBezTo>
                  <a:cubicBezTo>
                    <a:pt x="1273" y="1254"/>
                    <a:pt x="1357" y="1220"/>
                    <a:pt x="1442" y="1172"/>
                  </a:cubicBezTo>
                  <a:lnTo>
                    <a:pt x="2033" y="831"/>
                  </a:lnTo>
                  <a:cubicBezTo>
                    <a:pt x="2117" y="781"/>
                    <a:pt x="2176" y="733"/>
                    <a:pt x="2207" y="683"/>
                  </a:cubicBezTo>
                  <a:cubicBezTo>
                    <a:pt x="2240" y="634"/>
                    <a:pt x="2251" y="586"/>
                    <a:pt x="2242" y="538"/>
                  </a:cubicBezTo>
                  <a:cubicBezTo>
                    <a:pt x="2233" y="491"/>
                    <a:pt x="2206" y="444"/>
                    <a:pt x="2160" y="399"/>
                  </a:cubicBezTo>
                  <a:cubicBezTo>
                    <a:pt x="2114" y="353"/>
                    <a:pt x="2055" y="309"/>
                    <a:pt x="1982" y="268"/>
                  </a:cubicBezTo>
                  <a:lnTo>
                    <a:pt x="1579" y="34"/>
                  </a:lnTo>
                  <a:cubicBezTo>
                    <a:pt x="1548" y="16"/>
                    <a:pt x="1515" y="5"/>
                    <a:pt x="1481" y="2"/>
                  </a:cubicBezTo>
                  <a:cubicBezTo>
                    <a:pt x="1473" y="1"/>
                    <a:pt x="1465" y="1"/>
                    <a:pt x="1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-3728910" y="4733420"/>
              <a:ext cx="148781" cy="85534"/>
            </a:xfrm>
            <a:custGeom>
              <a:avLst/>
              <a:gdLst/>
              <a:ahLst/>
              <a:cxnLst/>
              <a:rect l="l" t="t" r="r" b="b"/>
              <a:pathLst>
                <a:path w="2430" h="1397" extrusionOk="0">
                  <a:moveTo>
                    <a:pt x="1459" y="0"/>
                  </a:moveTo>
                  <a:cubicBezTo>
                    <a:pt x="1437" y="0"/>
                    <a:pt x="1418" y="5"/>
                    <a:pt x="1401" y="15"/>
                  </a:cubicBezTo>
                  <a:lnTo>
                    <a:pt x="31" y="805"/>
                  </a:lnTo>
                  <a:cubicBezTo>
                    <a:pt x="7" y="819"/>
                    <a:pt x="0" y="836"/>
                    <a:pt x="10" y="856"/>
                  </a:cubicBezTo>
                  <a:cubicBezTo>
                    <a:pt x="21" y="876"/>
                    <a:pt x="40" y="894"/>
                    <a:pt x="64" y="909"/>
                  </a:cubicBezTo>
                  <a:lnTo>
                    <a:pt x="876" y="1378"/>
                  </a:lnTo>
                  <a:cubicBezTo>
                    <a:pt x="898" y="1390"/>
                    <a:pt x="921" y="1397"/>
                    <a:pt x="947" y="1397"/>
                  </a:cubicBezTo>
                  <a:cubicBezTo>
                    <a:pt x="953" y="1397"/>
                    <a:pt x="960" y="1396"/>
                    <a:pt x="966" y="1396"/>
                  </a:cubicBezTo>
                  <a:cubicBezTo>
                    <a:pt x="999" y="1391"/>
                    <a:pt x="1027" y="1382"/>
                    <a:pt x="1051" y="1369"/>
                  </a:cubicBezTo>
                  <a:cubicBezTo>
                    <a:pt x="1079" y="1353"/>
                    <a:pt x="1096" y="1336"/>
                    <a:pt x="1102" y="1317"/>
                  </a:cubicBezTo>
                  <a:cubicBezTo>
                    <a:pt x="1107" y="1298"/>
                    <a:pt x="1097" y="1281"/>
                    <a:pt x="1071" y="1265"/>
                  </a:cubicBezTo>
                  <a:lnTo>
                    <a:pt x="394" y="874"/>
                  </a:lnTo>
                  <a:lnTo>
                    <a:pt x="871" y="599"/>
                  </a:lnTo>
                  <a:lnTo>
                    <a:pt x="1222" y="802"/>
                  </a:lnTo>
                  <a:cubicBezTo>
                    <a:pt x="1244" y="815"/>
                    <a:pt x="1268" y="821"/>
                    <a:pt x="1293" y="821"/>
                  </a:cubicBezTo>
                  <a:cubicBezTo>
                    <a:pt x="1298" y="821"/>
                    <a:pt x="1304" y="821"/>
                    <a:pt x="1310" y="820"/>
                  </a:cubicBezTo>
                  <a:cubicBezTo>
                    <a:pt x="1341" y="817"/>
                    <a:pt x="1367" y="810"/>
                    <a:pt x="1386" y="799"/>
                  </a:cubicBezTo>
                  <a:cubicBezTo>
                    <a:pt x="1410" y="785"/>
                    <a:pt x="1424" y="769"/>
                    <a:pt x="1428" y="751"/>
                  </a:cubicBezTo>
                  <a:cubicBezTo>
                    <a:pt x="1433" y="732"/>
                    <a:pt x="1421" y="715"/>
                    <a:pt x="1397" y="701"/>
                  </a:cubicBezTo>
                  <a:lnTo>
                    <a:pt x="1045" y="498"/>
                  </a:lnTo>
                  <a:lnTo>
                    <a:pt x="1520" y="224"/>
                  </a:lnTo>
                  <a:lnTo>
                    <a:pt x="2197" y="615"/>
                  </a:lnTo>
                  <a:cubicBezTo>
                    <a:pt x="2219" y="628"/>
                    <a:pt x="2244" y="634"/>
                    <a:pt x="2271" y="634"/>
                  </a:cubicBezTo>
                  <a:cubicBezTo>
                    <a:pt x="2276" y="634"/>
                    <a:pt x="2280" y="634"/>
                    <a:pt x="2285" y="633"/>
                  </a:cubicBezTo>
                  <a:cubicBezTo>
                    <a:pt x="2318" y="630"/>
                    <a:pt x="2348" y="620"/>
                    <a:pt x="2376" y="604"/>
                  </a:cubicBezTo>
                  <a:cubicBezTo>
                    <a:pt x="2400" y="590"/>
                    <a:pt x="2416" y="575"/>
                    <a:pt x="2422" y="556"/>
                  </a:cubicBezTo>
                  <a:cubicBezTo>
                    <a:pt x="2429" y="536"/>
                    <a:pt x="2419" y="518"/>
                    <a:pt x="2392" y="503"/>
                  </a:cubicBezTo>
                  <a:lnTo>
                    <a:pt x="1580" y="34"/>
                  </a:lnTo>
                  <a:cubicBezTo>
                    <a:pt x="1555" y="19"/>
                    <a:pt x="1524" y="9"/>
                    <a:pt x="1489" y="3"/>
                  </a:cubicBezTo>
                  <a:cubicBezTo>
                    <a:pt x="1478" y="1"/>
                    <a:pt x="1468" y="0"/>
                    <a:pt x="14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-3333523" y="4335772"/>
              <a:ext cx="495264" cy="271847"/>
            </a:xfrm>
            <a:custGeom>
              <a:avLst/>
              <a:gdLst/>
              <a:ahLst/>
              <a:cxnLst/>
              <a:rect l="l" t="t" r="r" b="b"/>
              <a:pathLst>
                <a:path w="8089" h="4440" extrusionOk="0">
                  <a:moveTo>
                    <a:pt x="1082" y="0"/>
                  </a:moveTo>
                  <a:cubicBezTo>
                    <a:pt x="1026" y="0"/>
                    <a:pt x="978" y="7"/>
                    <a:pt x="935" y="18"/>
                  </a:cubicBezTo>
                  <a:cubicBezTo>
                    <a:pt x="889" y="31"/>
                    <a:pt x="851" y="45"/>
                    <a:pt x="823" y="61"/>
                  </a:cubicBezTo>
                  <a:cubicBezTo>
                    <a:pt x="790" y="81"/>
                    <a:pt x="774" y="98"/>
                    <a:pt x="775" y="112"/>
                  </a:cubicBezTo>
                  <a:cubicBezTo>
                    <a:pt x="776" y="126"/>
                    <a:pt x="799" y="146"/>
                    <a:pt x="844" y="171"/>
                  </a:cubicBezTo>
                  <a:cubicBezTo>
                    <a:pt x="881" y="193"/>
                    <a:pt x="912" y="204"/>
                    <a:pt x="939" y="204"/>
                  </a:cubicBezTo>
                  <a:cubicBezTo>
                    <a:pt x="966" y="204"/>
                    <a:pt x="991" y="197"/>
                    <a:pt x="1014" y="184"/>
                  </a:cubicBezTo>
                  <a:cubicBezTo>
                    <a:pt x="1032" y="174"/>
                    <a:pt x="1052" y="166"/>
                    <a:pt x="1076" y="159"/>
                  </a:cubicBezTo>
                  <a:cubicBezTo>
                    <a:pt x="1095" y="153"/>
                    <a:pt x="1118" y="151"/>
                    <a:pt x="1141" y="151"/>
                  </a:cubicBezTo>
                  <a:cubicBezTo>
                    <a:pt x="1145" y="151"/>
                    <a:pt x="1150" y="151"/>
                    <a:pt x="1154" y="151"/>
                  </a:cubicBezTo>
                  <a:cubicBezTo>
                    <a:pt x="1184" y="152"/>
                    <a:pt x="1214" y="158"/>
                    <a:pt x="1248" y="168"/>
                  </a:cubicBezTo>
                  <a:cubicBezTo>
                    <a:pt x="1282" y="178"/>
                    <a:pt x="1318" y="194"/>
                    <a:pt x="1356" y="216"/>
                  </a:cubicBezTo>
                  <a:cubicBezTo>
                    <a:pt x="1419" y="253"/>
                    <a:pt x="1453" y="287"/>
                    <a:pt x="1457" y="322"/>
                  </a:cubicBezTo>
                  <a:cubicBezTo>
                    <a:pt x="1462" y="357"/>
                    <a:pt x="1433" y="393"/>
                    <a:pt x="1368" y="430"/>
                  </a:cubicBezTo>
                  <a:cubicBezTo>
                    <a:pt x="1329" y="453"/>
                    <a:pt x="1292" y="469"/>
                    <a:pt x="1257" y="478"/>
                  </a:cubicBezTo>
                  <a:cubicBezTo>
                    <a:pt x="1230" y="485"/>
                    <a:pt x="1203" y="489"/>
                    <a:pt x="1177" y="489"/>
                  </a:cubicBezTo>
                  <a:cubicBezTo>
                    <a:pt x="1170" y="489"/>
                    <a:pt x="1164" y="488"/>
                    <a:pt x="1158" y="488"/>
                  </a:cubicBezTo>
                  <a:cubicBezTo>
                    <a:pt x="1126" y="486"/>
                    <a:pt x="1095" y="479"/>
                    <a:pt x="1065" y="468"/>
                  </a:cubicBezTo>
                  <a:cubicBezTo>
                    <a:pt x="1036" y="456"/>
                    <a:pt x="1007" y="443"/>
                    <a:pt x="978" y="426"/>
                  </a:cubicBezTo>
                  <a:cubicBezTo>
                    <a:pt x="958" y="415"/>
                    <a:pt x="938" y="409"/>
                    <a:pt x="918" y="409"/>
                  </a:cubicBezTo>
                  <a:cubicBezTo>
                    <a:pt x="914" y="409"/>
                    <a:pt x="909" y="410"/>
                    <a:pt x="904" y="410"/>
                  </a:cubicBezTo>
                  <a:cubicBezTo>
                    <a:pt x="880" y="412"/>
                    <a:pt x="857" y="420"/>
                    <a:pt x="838" y="432"/>
                  </a:cubicBezTo>
                  <a:cubicBezTo>
                    <a:pt x="819" y="443"/>
                    <a:pt x="806" y="455"/>
                    <a:pt x="801" y="469"/>
                  </a:cubicBezTo>
                  <a:cubicBezTo>
                    <a:pt x="795" y="483"/>
                    <a:pt x="805" y="498"/>
                    <a:pt x="829" y="511"/>
                  </a:cubicBezTo>
                  <a:cubicBezTo>
                    <a:pt x="900" y="552"/>
                    <a:pt x="942" y="593"/>
                    <a:pt x="956" y="634"/>
                  </a:cubicBezTo>
                  <a:cubicBezTo>
                    <a:pt x="971" y="675"/>
                    <a:pt x="943" y="715"/>
                    <a:pt x="873" y="756"/>
                  </a:cubicBezTo>
                  <a:lnTo>
                    <a:pt x="840" y="775"/>
                  </a:lnTo>
                  <a:cubicBezTo>
                    <a:pt x="767" y="817"/>
                    <a:pt x="696" y="838"/>
                    <a:pt x="629" y="838"/>
                  </a:cubicBezTo>
                  <a:cubicBezTo>
                    <a:pt x="625" y="838"/>
                    <a:pt x="622" y="838"/>
                    <a:pt x="618" y="838"/>
                  </a:cubicBezTo>
                  <a:cubicBezTo>
                    <a:pt x="546" y="836"/>
                    <a:pt x="472" y="812"/>
                    <a:pt x="392" y="766"/>
                  </a:cubicBezTo>
                  <a:cubicBezTo>
                    <a:pt x="314" y="721"/>
                    <a:pt x="273" y="679"/>
                    <a:pt x="268" y="640"/>
                  </a:cubicBezTo>
                  <a:cubicBezTo>
                    <a:pt x="263" y="600"/>
                    <a:pt x="279" y="570"/>
                    <a:pt x="318" y="549"/>
                  </a:cubicBezTo>
                  <a:cubicBezTo>
                    <a:pt x="341" y="535"/>
                    <a:pt x="352" y="521"/>
                    <a:pt x="349" y="506"/>
                  </a:cubicBezTo>
                  <a:cubicBezTo>
                    <a:pt x="346" y="491"/>
                    <a:pt x="324" y="471"/>
                    <a:pt x="282" y="447"/>
                  </a:cubicBezTo>
                  <a:cubicBezTo>
                    <a:pt x="248" y="427"/>
                    <a:pt x="218" y="417"/>
                    <a:pt x="193" y="415"/>
                  </a:cubicBezTo>
                  <a:cubicBezTo>
                    <a:pt x="191" y="415"/>
                    <a:pt x="189" y="415"/>
                    <a:pt x="187" y="415"/>
                  </a:cubicBezTo>
                  <a:cubicBezTo>
                    <a:pt x="164" y="415"/>
                    <a:pt x="138" y="422"/>
                    <a:pt x="109" y="438"/>
                  </a:cubicBezTo>
                  <a:cubicBezTo>
                    <a:pt x="75" y="459"/>
                    <a:pt x="47" y="483"/>
                    <a:pt x="27" y="514"/>
                  </a:cubicBezTo>
                  <a:cubicBezTo>
                    <a:pt x="7" y="543"/>
                    <a:pt x="0" y="577"/>
                    <a:pt x="5" y="614"/>
                  </a:cubicBezTo>
                  <a:cubicBezTo>
                    <a:pt x="10" y="651"/>
                    <a:pt x="29" y="691"/>
                    <a:pt x="63" y="732"/>
                  </a:cubicBezTo>
                  <a:cubicBezTo>
                    <a:pt x="97" y="773"/>
                    <a:pt x="151" y="816"/>
                    <a:pt x="227" y="859"/>
                  </a:cubicBezTo>
                  <a:cubicBezTo>
                    <a:pt x="286" y="894"/>
                    <a:pt x="349" y="923"/>
                    <a:pt x="416" y="945"/>
                  </a:cubicBezTo>
                  <a:cubicBezTo>
                    <a:pt x="482" y="969"/>
                    <a:pt x="550" y="982"/>
                    <a:pt x="620" y="988"/>
                  </a:cubicBezTo>
                  <a:cubicBezTo>
                    <a:pt x="639" y="989"/>
                    <a:pt x="658" y="990"/>
                    <a:pt x="678" y="990"/>
                  </a:cubicBezTo>
                  <a:cubicBezTo>
                    <a:pt x="729" y="990"/>
                    <a:pt x="780" y="985"/>
                    <a:pt x="831" y="974"/>
                  </a:cubicBezTo>
                  <a:cubicBezTo>
                    <a:pt x="902" y="960"/>
                    <a:pt x="973" y="933"/>
                    <a:pt x="1043" y="892"/>
                  </a:cubicBezTo>
                  <a:lnTo>
                    <a:pt x="1076" y="873"/>
                  </a:lnTo>
                  <a:cubicBezTo>
                    <a:pt x="1150" y="830"/>
                    <a:pt x="1190" y="786"/>
                    <a:pt x="1197" y="740"/>
                  </a:cubicBezTo>
                  <a:cubicBezTo>
                    <a:pt x="1204" y="694"/>
                    <a:pt x="1188" y="649"/>
                    <a:pt x="1151" y="605"/>
                  </a:cubicBezTo>
                  <a:lnTo>
                    <a:pt x="1151" y="605"/>
                  </a:lnTo>
                  <a:cubicBezTo>
                    <a:pt x="1186" y="613"/>
                    <a:pt x="1222" y="617"/>
                    <a:pt x="1261" y="617"/>
                  </a:cubicBezTo>
                  <a:cubicBezTo>
                    <a:pt x="1295" y="617"/>
                    <a:pt x="1330" y="614"/>
                    <a:pt x="1367" y="607"/>
                  </a:cubicBezTo>
                  <a:cubicBezTo>
                    <a:pt x="1446" y="595"/>
                    <a:pt x="1521" y="567"/>
                    <a:pt x="1595" y="525"/>
                  </a:cubicBezTo>
                  <a:cubicBezTo>
                    <a:pt x="1651" y="492"/>
                    <a:pt x="1690" y="459"/>
                    <a:pt x="1711" y="425"/>
                  </a:cubicBezTo>
                  <a:cubicBezTo>
                    <a:pt x="1731" y="391"/>
                    <a:pt x="1737" y="357"/>
                    <a:pt x="1726" y="323"/>
                  </a:cubicBezTo>
                  <a:cubicBezTo>
                    <a:pt x="1717" y="290"/>
                    <a:pt x="1695" y="257"/>
                    <a:pt x="1659" y="223"/>
                  </a:cubicBezTo>
                  <a:cubicBezTo>
                    <a:pt x="1622" y="189"/>
                    <a:pt x="1576" y="157"/>
                    <a:pt x="1519" y="124"/>
                  </a:cubicBezTo>
                  <a:cubicBezTo>
                    <a:pt x="1440" y="78"/>
                    <a:pt x="1365" y="46"/>
                    <a:pt x="1293" y="28"/>
                  </a:cubicBezTo>
                  <a:cubicBezTo>
                    <a:pt x="1221" y="10"/>
                    <a:pt x="1154" y="0"/>
                    <a:pt x="1095" y="0"/>
                  </a:cubicBezTo>
                  <a:cubicBezTo>
                    <a:pt x="1090" y="0"/>
                    <a:pt x="1086" y="0"/>
                    <a:pt x="1082" y="0"/>
                  </a:cubicBezTo>
                  <a:close/>
                  <a:moveTo>
                    <a:pt x="2185" y="1076"/>
                  </a:moveTo>
                  <a:lnTo>
                    <a:pt x="2408" y="1203"/>
                  </a:lnTo>
                  <a:lnTo>
                    <a:pt x="2123" y="1314"/>
                  </a:lnTo>
                  <a:lnTo>
                    <a:pt x="1902" y="1187"/>
                  </a:lnTo>
                  <a:lnTo>
                    <a:pt x="2185" y="1076"/>
                  </a:lnTo>
                  <a:close/>
                  <a:moveTo>
                    <a:pt x="2531" y="769"/>
                  </a:moveTo>
                  <a:cubicBezTo>
                    <a:pt x="2521" y="769"/>
                    <a:pt x="2512" y="770"/>
                    <a:pt x="2503" y="774"/>
                  </a:cubicBezTo>
                  <a:lnTo>
                    <a:pt x="2170" y="907"/>
                  </a:lnTo>
                  <a:lnTo>
                    <a:pt x="1973" y="793"/>
                  </a:lnTo>
                  <a:cubicBezTo>
                    <a:pt x="1957" y="783"/>
                    <a:pt x="1939" y="779"/>
                    <a:pt x="1918" y="779"/>
                  </a:cubicBezTo>
                  <a:cubicBezTo>
                    <a:pt x="1916" y="779"/>
                    <a:pt x="1913" y="779"/>
                    <a:pt x="1910" y="779"/>
                  </a:cubicBezTo>
                  <a:cubicBezTo>
                    <a:pt x="1886" y="782"/>
                    <a:pt x="1865" y="789"/>
                    <a:pt x="1846" y="800"/>
                  </a:cubicBezTo>
                  <a:cubicBezTo>
                    <a:pt x="1824" y="812"/>
                    <a:pt x="1813" y="825"/>
                    <a:pt x="1811" y="837"/>
                  </a:cubicBezTo>
                  <a:cubicBezTo>
                    <a:pt x="1809" y="850"/>
                    <a:pt x="1818" y="863"/>
                    <a:pt x="1839" y="874"/>
                  </a:cubicBezTo>
                  <a:lnTo>
                    <a:pt x="2001" y="969"/>
                  </a:lnTo>
                  <a:lnTo>
                    <a:pt x="1719" y="1080"/>
                  </a:lnTo>
                  <a:lnTo>
                    <a:pt x="1524" y="968"/>
                  </a:lnTo>
                  <a:cubicBezTo>
                    <a:pt x="1510" y="960"/>
                    <a:pt x="1493" y="956"/>
                    <a:pt x="1474" y="956"/>
                  </a:cubicBezTo>
                  <a:cubicBezTo>
                    <a:pt x="1470" y="956"/>
                    <a:pt x="1466" y="956"/>
                    <a:pt x="1462" y="956"/>
                  </a:cubicBezTo>
                  <a:cubicBezTo>
                    <a:pt x="1437" y="957"/>
                    <a:pt x="1415" y="964"/>
                    <a:pt x="1394" y="975"/>
                  </a:cubicBezTo>
                  <a:cubicBezTo>
                    <a:pt x="1375" y="987"/>
                    <a:pt x="1364" y="1000"/>
                    <a:pt x="1362" y="1014"/>
                  </a:cubicBezTo>
                  <a:cubicBezTo>
                    <a:pt x="1360" y="1027"/>
                    <a:pt x="1368" y="1040"/>
                    <a:pt x="1387" y="1051"/>
                  </a:cubicBezTo>
                  <a:lnTo>
                    <a:pt x="1549" y="1143"/>
                  </a:lnTo>
                  <a:lnTo>
                    <a:pt x="1222" y="1276"/>
                  </a:lnTo>
                  <a:cubicBezTo>
                    <a:pt x="1199" y="1290"/>
                    <a:pt x="1192" y="1305"/>
                    <a:pt x="1198" y="1325"/>
                  </a:cubicBezTo>
                  <a:cubicBezTo>
                    <a:pt x="1206" y="1343"/>
                    <a:pt x="1223" y="1359"/>
                    <a:pt x="1249" y="1374"/>
                  </a:cubicBezTo>
                  <a:cubicBezTo>
                    <a:pt x="1264" y="1383"/>
                    <a:pt x="1285" y="1390"/>
                    <a:pt x="1310" y="1394"/>
                  </a:cubicBezTo>
                  <a:cubicBezTo>
                    <a:pt x="1321" y="1397"/>
                    <a:pt x="1332" y="1398"/>
                    <a:pt x="1341" y="1398"/>
                  </a:cubicBezTo>
                  <a:cubicBezTo>
                    <a:pt x="1354" y="1398"/>
                    <a:pt x="1364" y="1396"/>
                    <a:pt x="1374" y="1392"/>
                  </a:cubicBezTo>
                  <a:lnTo>
                    <a:pt x="1734" y="1250"/>
                  </a:lnTo>
                  <a:lnTo>
                    <a:pt x="1955" y="1377"/>
                  </a:lnTo>
                  <a:lnTo>
                    <a:pt x="1624" y="1508"/>
                  </a:lnTo>
                  <a:cubicBezTo>
                    <a:pt x="1601" y="1522"/>
                    <a:pt x="1594" y="1538"/>
                    <a:pt x="1601" y="1556"/>
                  </a:cubicBezTo>
                  <a:cubicBezTo>
                    <a:pt x="1608" y="1574"/>
                    <a:pt x="1625" y="1591"/>
                    <a:pt x="1651" y="1606"/>
                  </a:cubicBezTo>
                  <a:cubicBezTo>
                    <a:pt x="1668" y="1616"/>
                    <a:pt x="1690" y="1624"/>
                    <a:pt x="1715" y="1629"/>
                  </a:cubicBezTo>
                  <a:cubicBezTo>
                    <a:pt x="1726" y="1630"/>
                    <a:pt x="1736" y="1631"/>
                    <a:pt x="1744" y="1631"/>
                  </a:cubicBezTo>
                  <a:cubicBezTo>
                    <a:pt x="1756" y="1631"/>
                    <a:pt x="1767" y="1630"/>
                    <a:pt x="1776" y="1626"/>
                  </a:cubicBezTo>
                  <a:lnTo>
                    <a:pt x="2139" y="1483"/>
                  </a:lnTo>
                  <a:lnTo>
                    <a:pt x="2333" y="1597"/>
                  </a:lnTo>
                  <a:cubicBezTo>
                    <a:pt x="2349" y="1605"/>
                    <a:pt x="2369" y="1609"/>
                    <a:pt x="2395" y="1609"/>
                  </a:cubicBezTo>
                  <a:cubicBezTo>
                    <a:pt x="2422" y="1609"/>
                    <a:pt x="2445" y="1603"/>
                    <a:pt x="2465" y="1591"/>
                  </a:cubicBezTo>
                  <a:cubicBezTo>
                    <a:pt x="2484" y="1580"/>
                    <a:pt x="2494" y="1567"/>
                    <a:pt x="2494" y="1551"/>
                  </a:cubicBezTo>
                  <a:cubicBezTo>
                    <a:pt x="2494" y="1536"/>
                    <a:pt x="2485" y="1524"/>
                    <a:pt x="2470" y="1514"/>
                  </a:cubicBezTo>
                  <a:lnTo>
                    <a:pt x="2306" y="1420"/>
                  </a:lnTo>
                  <a:lnTo>
                    <a:pt x="2591" y="1309"/>
                  </a:lnTo>
                  <a:lnTo>
                    <a:pt x="2785" y="1420"/>
                  </a:lnTo>
                  <a:cubicBezTo>
                    <a:pt x="2798" y="1428"/>
                    <a:pt x="2816" y="1433"/>
                    <a:pt x="2838" y="1433"/>
                  </a:cubicBezTo>
                  <a:cubicBezTo>
                    <a:pt x="2841" y="1433"/>
                    <a:pt x="2843" y="1433"/>
                    <a:pt x="2846" y="1433"/>
                  </a:cubicBezTo>
                  <a:cubicBezTo>
                    <a:pt x="2871" y="1431"/>
                    <a:pt x="2894" y="1426"/>
                    <a:pt x="2913" y="1415"/>
                  </a:cubicBezTo>
                  <a:cubicBezTo>
                    <a:pt x="2934" y="1403"/>
                    <a:pt x="2943" y="1390"/>
                    <a:pt x="2943" y="1375"/>
                  </a:cubicBezTo>
                  <a:cubicBezTo>
                    <a:pt x="2943" y="1361"/>
                    <a:pt x="2935" y="1348"/>
                    <a:pt x="2918" y="1339"/>
                  </a:cubicBezTo>
                  <a:lnTo>
                    <a:pt x="2756" y="1245"/>
                  </a:lnTo>
                  <a:lnTo>
                    <a:pt x="3053" y="1129"/>
                  </a:lnTo>
                  <a:cubicBezTo>
                    <a:pt x="3077" y="1113"/>
                    <a:pt x="3086" y="1097"/>
                    <a:pt x="3079" y="1079"/>
                  </a:cubicBezTo>
                  <a:cubicBezTo>
                    <a:pt x="3071" y="1062"/>
                    <a:pt x="3056" y="1046"/>
                    <a:pt x="3032" y="1033"/>
                  </a:cubicBezTo>
                  <a:cubicBezTo>
                    <a:pt x="3012" y="1022"/>
                    <a:pt x="2991" y="1013"/>
                    <a:pt x="2967" y="1007"/>
                  </a:cubicBezTo>
                  <a:cubicBezTo>
                    <a:pt x="2956" y="1005"/>
                    <a:pt x="2946" y="1004"/>
                    <a:pt x="2937" y="1004"/>
                  </a:cubicBezTo>
                  <a:cubicBezTo>
                    <a:pt x="2927" y="1004"/>
                    <a:pt x="2918" y="1005"/>
                    <a:pt x="2910" y="1008"/>
                  </a:cubicBezTo>
                  <a:lnTo>
                    <a:pt x="2573" y="1140"/>
                  </a:lnTo>
                  <a:lnTo>
                    <a:pt x="2351" y="1011"/>
                  </a:lnTo>
                  <a:lnTo>
                    <a:pt x="2646" y="894"/>
                  </a:lnTo>
                  <a:cubicBezTo>
                    <a:pt x="2672" y="880"/>
                    <a:pt x="2681" y="864"/>
                    <a:pt x="2675" y="846"/>
                  </a:cubicBezTo>
                  <a:cubicBezTo>
                    <a:pt x="2668" y="829"/>
                    <a:pt x="2651" y="813"/>
                    <a:pt x="2626" y="799"/>
                  </a:cubicBezTo>
                  <a:cubicBezTo>
                    <a:pt x="2607" y="787"/>
                    <a:pt x="2586" y="779"/>
                    <a:pt x="2562" y="773"/>
                  </a:cubicBezTo>
                  <a:cubicBezTo>
                    <a:pt x="2551" y="770"/>
                    <a:pt x="2540" y="769"/>
                    <a:pt x="2531" y="769"/>
                  </a:cubicBezTo>
                  <a:close/>
                  <a:moveTo>
                    <a:pt x="3586" y="1599"/>
                  </a:moveTo>
                  <a:cubicBezTo>
                    <a:pt x="3597" y="1599"/>
                    <a:pt x="3609" y="1600"/>
                    <a:pt x="3620" y="1602"/>
                  </a:cubicBezTo>
                  <a:cubicBezTo>
                    <a:pt x="3678" y="1608"/>
                    <a:pt x="3736" y="1625"/>
                    <a:pt x="3796" y="1653"/>
                  </a:cubicBezTo>
                  <a:lnTo>
                    <a:pt x="3479" y="1836"/>
                  </a:lnTo>
                  <a:cubicBezTo>
                    <a:pt x="3462" y="1817"/>
                    <a:pt x="3446" y="1797"/>
                    <a:pt x="3434" y="1778"/>
                  </a:cubicBezTo>
                  <a:cubicBezTo>
                    <a:pt x="3421" y="1760"/>
                    <a:pt x="3413" y="1742"/>
                    <a:pt x="3410" y="1725"/>
                  </a:cubicBezTo>
                  <a:cubicBezTo>
                    <a:pt x="3405" y="1708"/>
                    <a:pt x="3408" y="1692"/>
                    <a:pt x="3417" y="1676"/>
                  </a:cubicBezTo>
                  <a:cubicBezTo>
                    <a:pt x="3425" y="1660"/>
                    <a:pt x="3441" y="1645"/>
                    <a:pt x="3465" y="1631"/>
                  </a:cubicBezTo>
                  <a:cubicBezTo>
                    <a:pt x="3502" y="1610"/>
                    <a:pt x="3542" y="1599"/>
                    <a:pt x="3586" y="1599"/>
                  </a:cubicBezTo>
                  <a:close/>
                  <a:moveTo>
                    <a:pt x="3342" y="2018"/>
                  </a:moveTo>
                  <a:cubicBezTo>
                    <a:pt x="3370" y="2056"/>
                    <a:pt x="3387" y="2092"/>
                    <a:pt x="3391" y="2129"/>
                  </a:cubicBezTo>
                  <a:cubicBezTo>
                    <a:pt x="3395" y="2163"/>
                    <a:pt x="3370" y="2197"/>
                    <a:pt x="3315" y="2229"/>
                  </a:cubicBezTo>
                  <a:cubicBezTo>
                    <a:pt x="3268" y="2256"/>
                    <a:pt x="3216" y="2270"/>
                    <a:pt x="3160" y="2270"/>
                  </a:cubicBezTo>
                  <a:cubicBezTo>
                    <a:pt x="3158" y="2270"/>
                    <a:pt x="3156" y="2270"/>
                    <a:pt x="3154" y="2270"/>
                  </a:cubicBezTo>
                  <a:cubicBezTo>
                    <a:pt x="3096" y="2268"/>
                    <a:pt x="3036" y="2256"/>
                    <a:pt x="2974" y="2231"/>
                  </a:cubicBezTo>
                  <a:lnTo>
                    <a:pt x="3342" y="2018"/>
                  </a:lnTo>
                  <a:close/>
                  <a:moveTo>
                    <a:pt x="3556" y="1457"/>
                  </a:moveTo>
                  <a:cubicBezTo>
                    <a:pt x="3513" y="1457"/>
                    <a:pt x="3471" y="1460"/>
                    <a:pt x="3428" y="1468"/>
                  </a:cubicBezTo>
                  <a:cubicBezTo>
                    <a:pt x="3368" y="1478"/>
                    <a:pt x="3311" y="1499"/>
                    <a:pt x="3257" y="1531"/>
                  </a:cubicBezTo>
                  <a:cubicBezTo>
                    <a:pt x="3200" y="1563"/>
                    <a:pt x="3166" y="1596"/>
                    <a:pt x="3150" y="1630"/>
                  </a:cubicBezTo>
                  <a:cubicBezTo>
                    <a:pt x="3134" y="1663"/>
                    <a:pt x="3131" y="1698"/>
                    <a:pt x="3140" y="1732"/>
                  </a:cubicBezTo>
                  <a:cubicBezTo>
                    <a:pt x="3149" y="1767"/>
                    <a:pt x="3167" y="1802"/>
                    <a:pt x="3194" y="1836"/>
                  </a:cubicBezTo>
                  <a:cubicBezTo>
                    <a:pt x="3221" y="1871"/>
                    <a:pt x="3250" y="1904"/>
                    <a:pt x="3279" y="1937"/>
                  </a:cubicBezTo>
                  <a:lnTo>
                    <a:pt x="2869" y="2174"/>
                  </a:lnTo>
                  <a:cubicBezTo>
                    <a:pt x="2824" y="2144"/>
                    <a:pt x="2793" y="2115"/>
                    <a:pt x="2775" y="2088"/>
                  </a:cubicBezTo>
                  <a:cubicBezTo>
                    <a:pt x="2757" y="2061"/>
                    <a:pt x="2744" y="2036"/>
                    <a:pt x="2738" y="2014"/>
                  </a:cubicBezTo>
                  <a:cubicBezTo>
                    <a:pt x="2731" y="1991"/>
                    <a:pt x="2726" y="1971"/>
                    <a:pt x="2723" y="1954"/>
                  </a:cubicBezTo>
                  <a:cubicBezTo>
                    <a:pt x="2720" y="1938"/>
                    <a:pt x="2711" y="1925"/>
                    <a:pt x="2695" y="1917"/>
                  </a:cubicBezTo>
                  <a:cubicBezTo>
                    <a:pt x="2684" y="1910"/>
                    <a:pt x="2669" y="1906"/>
                    <a:pt x="2652" y="1902"/>
                  </a:cubicBezTo>
                  <a:cubicBezTo>
                    <a:pt x="2640" y="1901"/>
                    <a:pt x="2627" y="1899"/>
                    <a:pt x="2614" y="1899"/>
                  </a:cubicBezTo>
                  <a:cubicBezTo>
                    <a:pt x="2609" y="1899"/>
                    <a:pt x="2604" y="1900"/>
                    <a:pt x="2599" y="1900"/>
                  </a:cubicBezTo>
                  <a:cubicBezTo>
                    <a:pt x="2581" y="1901"/>
                    <a:pt x="2563" y="1903"/>
                    <a:pt x="2547" y="1908"/>
                  </a:cubicBezTo>
                  <a:cubicBezTo>
                    <a:pt x="2532" y="1912"/>
                    <a:pt x="2518" y="1917"/>
                    <a:pt x="2508" y="1924"/>
                  </a:cubicBezTo>
                  <a:cubicBezTo>
                    <a:pt x="2487" y="1935"/>
                    <a:pt x="2474" y="1954"/>
                    <a:pt x="2470" y="1979"/>
                  </a:cubicBezTo>
                  <a:cubicBezTo>
                    <a:pt x="2464" y="2004"/>
                    <a:pt x="2470" y="2032"/>
                    <a:pt x="2484" y="2064"/>
                  </a:cubicBezTo>
                  <a:cubicBezTo>
                    <a:pt x="2499" y="2096"/>
                    <a:pt x="2524" y="2130"/>
                    <a:pt x="2559" y="2166"/>
                  </a:cubicBezTo>
                  <a:cubicBezTo>
                    <a:pt x="2595" y="2202"/>
                    <a:pt x="2642" y="2237"/>
                    <a:pt x="2702" y="2272"/>
                  </a:cubicBezTo>
                  <a:lnTo>
                    <a:pt x="2648" y="2302"/>
                  </a:lnTo>
                  <a:cubicBezTo>
                    <a:pt x="2637" y="2309"/>
                    <a:pt x="2633" y="2317"/>
                    <a:pt x="2635" y="2327"/>
                  </a:cubicBezTo>
                  <a:cubicBezTo>
                    <a:pt x="2636" y="2338"/>
                    <a:pt x="2645" y="2348"/>
                    <a:pt x="2662" y="2357"/>
                  </a:cubicBezTo>
                  <a:cubicBezTo>
                    <a:pt x="2677" y="2366"/>
                    <a:pt x="2694" y="2371"/>
                    <a:pt x="2714" y="2373"/>
                  </a:cubicBezTo>
                  <a:cubicBezTo>
                    <a:pt x="2720" y="2374"/>
                    <a:pt x="2726" y="2374"/>
                    <a:pt x="2731" y="2374"/>
                  </a:cubicBezTo>
                  <a:cubicBezTo>
                    <a:pt x="2743" y="2374"/>
                    <a:pt x="2752" y="2372"/>
                    <a:pt x="2760" y="2367"/>
                  </a:cubicBezTo>
                  <a:lnTo>
                    <a:pt x="2819" y="2333"/>
                  </a:lnTo>
                  <a:cubicBezTo>
                    <a:pt x="2935" y="2385"/>
                    <a:pt x="3055" y="2413"/>
                    <a:pt x="3180" y="2416"/>
                  </a:cubicBezTo>
                  <a:cubicBezTo>
                    <a:pt x="3186" y="2416"/>
                    <a:pt x="3193" y="2416"/>
                    <a:pt x="3199" y="2416"/>
                  </a:cubicBezTo>
                  <a:cubicBezTo>
                    <a:pt x="3316" y="2416"/>
                    <a:pt x="3425" y="2386"/>
                    <a:pt x="3526" y="2328"/>
                  </a:cubicBezTo>
                  <a:cubicBezTo>
                    <a:pt x="3586" y="2293"/>
                    <a:pt x="3625" y="2259"/>
                    <a:pt x="3645" y="2223"/>
                  </a:cubicBezTo>
                  <a:cubicBezTo>
                    <a:pt x="3665" y="2188"/>
                    <a:pt x="3673" y="2153"/>
                    <a:pt x="3668" y="2117"/>
                  </a:cubicBezTo>
                  <a:cubicBezTo>
                    <a:pt x="3662" y="2082"/>
                    <a:pt x="3649" y="2047"/>
                    <a:pt x="3625" y="2014"/>
                  </a:cubicBezTo>
                  <a:cubicBezTo>
                    <a:pt x="3601" y="1979"/>
                    <a:pt x="3575" y="1945"/>
                    <a:pt x="3547" y="1913"/>
                  </a:cubicBezTo>
                  <a:lnTo>
                    <a:pt x="3901" y="1708"/>
                  </a:lnTo>
                  <a:cubicBezTo>
                    <a:pt x="3931" y="1730"/>
                    <a:pt x="3955" y="1749"/>
                    <a:pt x="3973" y="1767"/>
                  </a:cubicBezTo>
                  <a:cubicBezTo>
                    <a:pt x="3990" y="1785"/>
                    <a:pt x="4003" y="1801"/>
                    <a:pt x="4013" y="1815"/>
                  </a:cubicBezTo>
                  <a:cubicBezTo>
                    <a:pt x="4022" y="1830"/>
                    <a:pt x="4031" y="1842"/>
                    <a:pt x="4038" y="1853"/>
                  </a:cubicBezTo>
                  <a:cubicBezTo>
                    <a:pt x="4045" y="1864"/>
                    <a:pt x="4054" y="1872"/>
                    <a:pt x="4066" y="1879"/>
                  </a:cubicBezTo>
                  <a:cubicBezTo>
                    <a:pt x="4080" y="1886"/>
                    <a:pt x="4096" y="1892"/>
                    <a:pt x="4114" y="1894"/>
                  </a:cubicBezTo>
                  <a:cubicBezTo>
                    <a:pt x="4123" y="1895"/>
                    <a:pt x="4132" y="1896"/>
                    <a:pt x="4141" y="1896"/>
                  </a:cubicBezTo>
                  <a:cubicBezTo>
                    <a:pt x="4149" y="1896"/>
                    <a:pt x="4158" y="1895"/>
                    <a:pt x="4167" y="1894"/>
                  </a:cubicBezTo>
                  <a:cubicBezTo>
                    <a:pt x="4185" y="1892"/>
                    <a:pt x="4200" y="1889"/>
                    <a:pt x="4215" y="1884"/>
                  </a:cubicBezTo>
                  <a:cubicBezTo>
                    <a:pt x="4230" y="1880"/>
                    <a:pt x="4242" y="1875"/>
                    <a:pt x="4250" y="1870"/>
                  </a:cubicBezTo>
                  <a:cubicBezTo>
                    <a:pt x="4271" y="1858"/>
                    <a:pt x="4279" y="1841"/>
                    <a:pt x="4275" y="1820"/>
                  </a:cubicBezTo>
                  <a:cubicBezTo>
                    <a:pt x="4269" y="1800"/>
                    <a:pt x="4257" y="1777"/>
                    <a:pt x="4235" y="1754"/>
                  </a:cubicBezTo>
                  <a:cubicBezTo>
                    <a:pt x="4214" y="1730"/>
                    <a:pt x="4187" y="1705"/>
                    <a:pt x="4155" y="1681"/>
                  </a:cubicBezTo>
                  <a:cubicBezTo>
                    <a:pt x="4124" y="1657"/>
                    <a:pt x="4092" y="1635"/>
                    <a:pt x="4060" y="1617"/>
                  </a:cubicBezTo>
                  <a:lnTo>
                    <a:pt x="4107" y="1589"/>
                  </a:lnTo>
                  <a:cubicBezTo>
                    <a:pt x="4118" y="1583"/>
                    <a:pt x="4122" y="1574"/>
                    <a:pt x="4117" y="1563"/>
                  </a:cubicBezTo>
                  <a:cubicBezTo>
                    <a:pt x="4114" y="1551"/>
                    <a:pt x="4105" y="1542"/>
                    <a:pt x="4090" y="1533"/>
                  </a:cubicBezTo>
                  <a:cubicBezTo>
                    <a:pt x="4073" y="1524"/>
                    <a:pt x="4056" y="1518"/>
                    <a:pt x="4038" y="1517"/>
                  </a:cubicBezTo>
                  <a:cubicBezTo>
                    <a:pt x="4035" y="1517"/>
                    <a:pt x="4032" y="1517"/>
                    <a:pt x="4029" y="1517"/>
                  </a:cubicBezTo>
                  <a:cubicBezTo>
                    <a:pt x="4015" y="1517"/>
                    <a:pt x="4004" y="1519"/>
                    <a:pt x="3994" y="1524"/>
                  </a:cubicBezTo>
                  <a:lnTo>
                    <a:pt x="3945" y="1553"/>
                  </a:lnTo>
                  <a:cubicBezTo>
                    <a:pt x="3894" y="1529"/>
                    <a:pt x="3840" y="1509"/>
                    <a:pt x="3784" y="1491"/>
                  </a:cubicBezTo>
                  <a:cubicBezTo>
                    <a:pt x="3726" y="1474"/>
                    <a:pt x="3668" y="1463"/>
                    <a:pt x="3608" y="1459"/>
                  </a:cubicBezTo>
                  <a:cubicBezTo>
                    <a:pt x="3591" y="1457"/>
                    <a:pt x="3573" y="1457"/>
                    <a:pt x="3556" y="1457"/>
                  </a:cubicBezTo>
                  <a:close/>
                  <a:moveTo>
                    <a:pt x="4712" y="2132"/>
                  </a:moveTo>
                  <a:cubicBezTo>
                    <a:pt x="4717" y="2132"/>
                    <a:pt x="4722" y="2133"/>
                    <a:pt x="4727" y="2133"/>
                  </a:cubicBezTo>
                  <a:cubicBezTo>
                    <a:pt x="4765" y="2135"/>
                    <a:pt x="4802" y="2148"/>
                    <a:pt x="4839" y="2169"/>
                  </a:cubicBezTo>
                  <a:cubicBezTo>
                    <a:pt x="4876" y="2190"/>
                    <a:pt x="4897" y="2212"/>
                    <a:pt x="4903" y="2234"/>
                  </a:cubicBezTo>
                  <a:cubicBezTo>
                    <a:pt x="4909" y="2256"/>
                    <a:pt x="4893" y="2277"/>
                    <a:pt x="4857" y="2297"/>
                  </a:cubicBezTo>
                  <a:lnTo>
                    <a:pt x="4599" y="2447"/>
                  </a:lnTo>
                  <a:cubicBezTo>
                    <a:pt x="4568" y="2465"/>
                    <a:pt x="4536" y="2474"/>
                    <a:pt x="4504" y="2474"/>
                  </a:cubicBezTo>
                  <a:cubicBezTo>
                    <a:pt x="4499" y="2474"/>
                    <a:pt x="4494" y="2474"/>
                    <a:pt x="4489" y="2473"/>
                  </a:cubicBezTo>
                  <a:cubicBezTo>
                    <a:pt x="4450" y="2470"/>
                    <a:pt x="4413" y="2457"/>
                    <a:pt x="4376" y="2436"/>
                  </a:cubicBezTo>
                  <a:cubicBezTo>
                    <a:pt x="4339" y="2415"/>
                    <a:pt x="4317" y="2393"/>
                    <a:pt x="4313" y="2372"/>
                  </a:cubicBezTo>
                  <a:cubicBezTo>
                    <a:pt x="4308" y="2350"/>
                    <a:pt x="4324" y="2329"/>
                    <a:pt x="4360" y="2309"/>
                  </a:cubicBezTo>
                  <a:lnTo>
                    <a:pt x="4618" y="2160"/>
                  </a:lnTo>
                  <a:cubicBezTo>
                    <a:pt x="4649" y="2142"/>
                    <a:pt x="4680" y="2132"/>
                    <a:pt x="4712" y="2132"/>
                  </a:cubicBezTo>
                  <a:close/>
                  <a:moveTo>
                    <a:pt x="4673" y="2023"/>
                  </a:moveTo>
                  <a:cubicBezTo>
                    <a:pt x="4607" y="2023"/>
                    <a:pt x="4542" y="2042"/>
                    <a:pt x="4479" y="2079"/>
                  </a:cubicBezTo>
                  <a:lnTo>
                    <a:pt x="4221" y="2228"/>
                  </a:lnTo>
                  <a:cubicBezTo>
                    <a:pt x="4180" y="2250"/>
                    <a:pt x="4154" y="2274"/>
                    <a:pt x="4140" y="2297"/>
                  </a:cubicBezTo>
                  <a:cubicBezTo>
                    <a:pt x="4126" y="2321"/>
                    <a:pt x="4123" y="2344"/>
                    <a:pt x="4128" y="2367"/>
                  </a:cubicBezTo>
                  <a:cubicBezTo>
                    <a:pt x="4134" y="2390"/>
                    <a:pt x="4150" y="2412"/>
                    <a:pt x="4173" y="2435"/>
                  </a:cubicBezTo>
                  <a:cubicBezTo>
                    <a:pt x="4197" y="2457"/>
                    <a:pt x="4227" y="2479"/>
                    <a:pt x="4265" y="2501"/>
                  </a:cubicBezTo>
                  <a:cubicBezTo>
                    <a:pt x="4299" y="2522"/>
                    <a:pt x="4338" y="2538"/>
                    <a:pt x="4377" y="2553"/>
                  </a:cubicBezTo>
                  <a:cubicBezTo>
                    <a:pt x="4417" y="2567"/>
                    <a:pt x="4456" y="2576"/>
                    <a:pt x="4497" y="2579"/>
                  </a:cubicBezTo>
                  <a:cubicBezTo>
                    <a:pt x="4510" y="2580"/>
                    <a:pt x="4523" y="2581"/>
                    <a:pt x="4536" y="2581"/>
                  </a:cubicBezTo>
                  <a:cubicBezTo>
                    <a:pt x="4563" y="2581"/>
                    <a:pt x="4590" y="2578"/>
                    <a:pt x="4617" y="2572"/>
                  </a:cubicBezTo>
                  <a:cubicBezTo>
                    <a:pt x="4658" y="2564"/>
                    <a:pt x="4697" y="2550"/>
                    <a:pt x="4736" y="2526"/>
                  </a:cubicBezTo>
                  <a:lnTo>
                    <a:pt x="4994" y="2377"/>
                  </a:lnTo>
                  <a:cubicBezTo>
                    <a:pt x="5035" y="2355"/>
                    <a:pt x="5061" y="2331"/>
                    <a:pt x="5075" y="2308"/>
                  </a:cubicBezTo>
                  <a:cubicBezTo>
                    <a:pt x="5089" y="2284"/>
                    <a:pt x="5092" y="2261"/>
                    <a:pt x="5087" y="2238"/>
                  </a:cubicBezTo>
                  <a:cubicBezTo>
                    <a:pt x="5080" y="2215"/>
                    <a:pt x="5065" y="2193"/>
                    <a:pt x="5040" y="2169"/>
                  </a:cubicBezTo>
                  <a:cubicBezTo>
                    <a:pt x="5017" y="2147"/>
                    <a:pt x="4986" y="2125"/>
                    <a:pt x="4950" y="2105"/>
                  </a:cubicBezTo>
                  <a:cubicBezTo>
                    <a:pt x="4877" y="2062"/>
                    <a:pt x="4798" y="2035"/>
                    <a:pt x="4717" y="2026"/>
                  </a:cubicBezTo>
                  <a:cubicBezTo>
                    <a:pt x="4702" y="2024"/>
                    <a:pt x="4688" y="2023"/>
                    <a:pt x="4673" y="2023"/>
                  </a:cubicBezTo>
                  <a:close/>
                  <a:moveTo>
                    <a:pt x="5727" y="2493"/>
                  </a:moveTo>
                  <a:cubicBezTo>
                    <a:pt x="5719" y="2493"/>
                    <a:pt x="5710" y="2494"/>
                    <a:pt x="5701" y="2496"/>
                  </a:cubicBezTo>
                  <a:lnTo>
                    <a:pt x="3718" y="2829"/>
                  </a:lnTo>
                  <a:cubicBezTo>
                    <a:pt x="3705" y="2831"/>
                    <a:pt x="3694" y="2835"/>
                    <a:pt x="3685" y="2840"/>
                  </a:cubicBezTo>
                  <a:cubicBezTo>
                    <a:pt x="3669" y="2849"/>
                    <a:pt x="3661" y="2862"/>
                    <a:pt x="3661" y="2877"/>
                  </a:cubicBezTo>
                  <a:cubicBezTo>
                    <a:pt x="3662" y="2893"/>
                    <a:pt x="3673" y="2908"/>
                    <a:pt x="3695" y="2920"/>
                  </a:cubicBezTo>
                  <a:cubicBezTo>
                    <a:pt x="3708" y="2928"/>
                    <a:pt x="3724" y="2934"/>
                    <a:pt x="3742" y="2937"/>
                  </a:cubicBezTo>
                  <a:cubicBezTo>
                    <a:pt x="3751" y="2939"/>
                    <a:pt x="3761" y="2940"/>
                    <a:pt x="3770" y="2940"/>
                  </a:cubicBezTo>
                  <a:cubicBezTo>
                    <a:pt x="3778" y="2940"/>
                    <a:pt x="3785" y="2939"/>
                    <a:pt x="3793" y="2938"/>
                  </a:cubicBezTo>
                  <a:lnTo>
                    <a:pt x="5770" y="2608"/>
                  </a:lnTo>
                  <a:cubicBezTo>
                    <a:pt x="5782" y="2606"/>
                    <a:pt x="5794" y="2601"/>
                    <a:pt x="5804" y="2596"/>
                  </a:cubicBezTo>
                  <a:cubicBezTo>
                    <a:pt x="5824" y="2583"/>
                    <a:pt x="5831" y="2570"/>
                    <a:pt x="5826" y="2553"/>
                  </a:cubicBezTo>
                  <a:cubicBezTo>
                    <a:pt x="5821" y="2536"/>
                    <a:pt x="5810" y="2522"/>
                    <a:pt x="5790" y="2510"/>
                  </a:cubicBezTo>
                  <a:cubicBezTo>
                    <a:pt x="5779" y="2505"/>
                    <a:pt x="5766" y="2499"/>
                    <a:pt x="5751" y="2496"/>
                  </a:cubicBezTo>
                  <a:cubicBezTo>
                    <a:pt x="5743" y="2494"/>
                    <a:pt x="5735" y="2493"/>
                    <a:pt x="5727" y="2493"/>
                  </a:cubicBezTo>
                  <a:close/>
                  <a:moveTo>
                    <a:pt x="4970" y="2963"/>
                  </a:moveTo>
                  <a:cubicBezTo>
                    <a:pt x="4974" y="2963"/>
                    <a:pt x="4978" y="2963"/>
                    <a:pt x="4982" y="2963"/>
                  </a:cubicBezTo>
                  <a:cubicBezTo>
                    <a:pt x="5019" y="2966"/>
                    <a:pt x="5056" y="2978"/>
                    <a:pt x="5093" y="2999"/>
                  </a:cubicBezTo>
                  <a:cubicBezTo>
                    <a:pt x="5130" y="3020"/>
                    <a:pt x="5152" y="3043"/>
                    <a:pt x="5156" y="3064"/>
                  </a:cubicBezTo>
                  <a:cubicBezTo>
                    <a:pt x="5162" y="3087"/>
                    <a:pt x="5147" y="3107"/>
                    <a:pt x="5111" y="3128"/>
                  </a:cubicBezTo>
                  <a:lnTo>
                    <a:pt x="4853" y="3277"/>
                  </a:lnTo>
                  <a:cubicBezTo>
                    <a:pt x="4821" y="3295"/>
                    <a:pt x="4788" y="3304"/>
                    <a:pt x="4753" y="3304"/>
                  </a:cubicBezTo>
                  <a:cubicBezTo>
                    <a:pt x="4750" y="3304"/>
                    <a:pt x="4746" y="3304"/>
                    <a:pt x="4742" y="3304"/>
                  </a:cubicBezTo>
                  <a:cubicBezTo>
                    <a:pt x="4705" y="3301"/>
                    <a:pt x="4667" y="3288"/>
                    <a:pt x="4629" y="3267"/>
                  </a:cubicBezTo>
                  <a:cubicBezTo>
                    <a:pt x="4592" y="3246"/>
                    <a:pt x="4572" y="3224"/>
                    <a:pt x="4567" y="3203"/>
                  </a:cubicBezTo>
                  <a:cubicBezTo>
                    <a:pt x="4562" y="3180"/>
                    <a:pt x="4578" y="3160"/>
                    <a:pt x="4614" y="3139"/>
                  </a:cubicBezTo>
                  <a:lnTo>
                    <a:pt x="4871" y="2990"/>
                  </a:lnTo>
                  <a:cubicBezTo>
                    <a:pt x="4904" y="2972"/>
                    <a:pt x="4936" y="2963"/>
                    <a:pt x="4970" y="2963"/>
                  </a:cubicBezTo>
                  <a:close/>
                  <a:moveTo>
                    <a:pt x="4929" y="2854"/>
                  </a:moveTo>
                  <a:cubicBezTo>
                    <a:pt x="4862" y="2854"/>
                    <a:pt x="4796" y="2872"/>
                    <a:pt x="4732" y="2909"/>
                  </a:cubicBezTo>
                  <a:lnTo>
                    <a:pt x="4474" y="3058"/>
                  </a:lnTo>
                  <a:cubicBezTo>
                    <a:pt x="4435" y="3081"/>
                    <a:pt x="4409" y="3104"/>
                    <a:pt x="4394" y="3127"/>
                  </a:cubicBezTo>
                  <a:cubicBezTo>
                    <a:pt x="4381" y="3151"/>
                    <a:pt x="4376" y="3175"/>
                    <a:pt x="4383" y="3197"/>
                  </a:cubicBezTo>
                  <a:cubicBezTo>
                    <a:pt x="4388" y="3221"/>
                    <a:pt x="4403" y="3243"/>
                    <a:pt x="4428" y="3266"/>
                  </a:cubicBezTo>
                  <a:cubicBezTo>
                    <a:pt x="4451" y="3288"/>
                    <a:pt x="4481" y="3310"/>
                    <a:pt x="4518" y="3331"/>
                  </a:cubicBezTo>
                  <a:cubicBezTo>
                    <a:pt x="4554" y="3351"/>
                    <a:pt x="4592" y="3369"/>
                    <a:pt x="4632" y="3383"/>
                  </a:cubicBezTo>
                  <a:cubicBezTo>
                    <a:pt x="4671" y="3398"/>
                    <a:pt x="4710" y="3405"/>
                    <a:pt x="4750" y="3410"/>
                  </a:cubicBezTo>
                  <a:cubicBezTo>
                    <a:pt x="4762" y="3411"/>
                    <a:pt x="4774" y="3411"/>
                    <a:pt x="4786" y="3411"/>
                  </a:cubicBezTo>
                  <a:cubicBezTo>
                    <a:pt x="4814" y="3411"/>
                    <a:pt x="4842" y="3409"/>
                    <a:pt x="4871" y="3403"/>
                  </a:cubicBezTo>
                  <a:cubicBezTo>
                    <a:pt x="4912" y="3394"/>
                    <a:pt x="4951" y="3380"/>
                    <a:pt x="4991" y="3356"/>
                  </a:cubicBezTo>
                  <a:lnTo>
                    <a:pt x="5249" y="3207"/>
                  </a:lnTo>
                  <a:cubicBezTo>
                    <a:pt x="5288" y="3185"/>
                    <a:pt x="5315" y="3161"/>
                    <a:pt x="5329" y="3139"/>
                  </a:cubicBezTo>
                  <a:cubicBezTo>
                    <a:pt x="5343" y="3115"/>
                    <a:pt x="5347" y="3091"/>
                    <a:pt x="5341" y="3069"/>
                  </a:cubicBezTo>
                  <a:cubicBezTo>
                    <a:pt x="5334" y="3045"/>
                    <a:pt x="5320" y="3023"/>
                    <a:pt x="5295" y="3000"/>
                  </a:cubicBezTo>
                  <a:cubicBezTo>
                    <a:pt x="5270" y="2978"/>
                    <a:pt x="5241" y="2955"/>
                    <a:pt x="5205" y="2935"/>
                  </a:cubicBezTo>
                  <a:cubicBezTo>
                    <a:pt x="5130" y="2892"/>
                    <a:pt x="5053" y="2866"/>
                    <a:pt x="4972" y="2856"/>
                  </a:cubicBezTo>
                  <a:cubicBezTo>
                    <a:pt x="4958" y="2854"/>
                    <a:pt x="4943" y="2854"/>
                    <a:pt x="4929" y="2854"/>
                  </a:cubicBezTo>
                  <a:close/>
                  <a:moveTo>
                    <a:pt x="5581" y="3315"/>
                  </a:moveTo>
                  <a:cubicBezTo>
                    <a:pt x="5569" y="3315"/>
                    <a:pt x="5557" y="3316"/>
                    <a:pt x="5546" y="3318"/>
                  </a:cubicBezTo>
                  <a:cubicBezTo>
                    <a:pt x="5526" y="3321"/>
                    <a:pt x="5510" y="3327"/>
                    <a:pt x="5498" y="3333"/>
                  </a:cubicBezTo>
                  <a:cubicBezTo>
                    <a:pt x="5486" y="3340"/>
                    <a:pt x="5477" y="3349"/>
                    <a:pt x="5472" y="3360"/>
                  </a:cubicBezTo>
                  <a:cubicBezTo>
                    <a:pt x="5466" y="3372"/>
                    <a:pt x="5466" y="3384"/>
                    <a:pt x="5471" y="3398"/>
                  </a:cubicBezTo>
                  <a:lnTo>
                    <a:pt x="5674" y="3862"/>
                  </a:lnTo>
                  <a:cubicBezTo>
                    <a:pt x="5677" y="3868"/>
                    <a:pt x="5683" y="3875"/>
                    <a:pt x="5696" y="3882"/>
                  </a:cubicBezTo>
                  <a:cubicBezTo>
                    <a:pt x="5716" y="3894"/>
                    <a:pt x="5745" y="3901"/>
                    <a:pt x="5781" y="3903"/>
                  </a:cubicBezTo>
                  <a:cubicBezTo>
                    <a:pt x="5788" y="3904"/>
                    <a:pt x="5794" y="3904"/>
                    <a:pt x="5800" y="3904"/>
                  </a:cubicBezTo>
                  <a:cubicBezTo>
                    <a:pt x="5829" y="3904"/>
                    <a:pt x="5853" y="3897"/>
                    <a:pt x="5874" y="3886"/>
                  </a:cubicBezTo>
                  <a:cubicBezTo>
                    <a:pt x="5897" y="3872"/>
                    <a:pt x="5905" y="3857"/>
                    <a:pt x="5895" y="3840"/>
                  </a:cubicBezTo>
                  <a:lnTo>
                    <a:pt x="5733" y="3470"/>
                  </a:lnTo>
                  <a:lnTo>
                    <a:pt x="6376" y="3563"/>
                  </a:lnTo>
                  <a:cubicBezTo>
                    <a:pt x="6384" y="3564"/>
                    <a:pt x="6391" y="3565"/>
                    <a:pt x="6398" y="3565"/>
                  </a:cubicBezTo>
                  <a:cubicBezTo>
                    <a:pt x="6420" y="3565"/>
                    <a:pt x="6439" y="3560"/>
                    <a:pt x="6455" y="3551"/>
                  </a:cubicBezTo>
                  <a:cubicBezTo>
                    <a:pt x="6480" y="3536"/>
                    <a:pt x="6490" y="3518"/>
                    <a:pt x="6486" y="3497"/>
                  </a:cubicBezTo>
                  <a:cubicBezTo>
                    <a:pt x="6483" y="3475"/>
                    <a:pt x="6470" y="3458"/>
                    <a:pt x="6450" y="3447"/>
                  </a:cubicBezTo>
                  <a:cubicBezTo>
                    <a:pt x="6438" y="3439"/>
                    <a:pt x="6425" y="3436"/>
                    <a:pt x="6414" y="3435"/>
                  </a:cubicBezTo>
                  <a:lnTo>
                    <a:pt x="5611" y="3316"/>
                  </a:lnTo>
                  <a:cubicBezTo>
                    <a:pt x="5601" y="3315"/>
                    <a:pt x="5591" y="3315"/>
                    <a:pt x="5581" y="3315"/>
                  </a:cubicBezTo>
                  <a:close/>
                  <a:moveTo>
                    <a:pt x="7206" y="3425"/>
                  </a:moveTo>
                  <a:cubicBezTo>
                    <a:pt x="7200" y="3425"/>
                    <a:pt x="7193" y="3426"/>
                    <a:pt x="7186" y="3427"/>
                  </a:cubicBezTo>
                  <a:cubicBezTo>
                    <a:pt x="7156" y="3430"/>
                    <a:pt x="7133" y="3438"/>
                    <a:pt x="7112" y="3449"/>
                  </a:cubicBezTo>
                  <a:cubicBezTo>
                    <a:pt x="7089" y="3463"/>
                    <a:pt x="7075" y="3478"/>
                    <a:pt x="7070" y="3494"/>
                  </a:cubicBezTo>
                  <a:cubicBezTo>
                    <a:pt x="7064" y="3510"/>
                    <a:pt x="7072" y="3525"/>
                    <a:pt x="7094" y="3537"/>
                  </a:cubicBezTo>
                  <a:lnTo>
                    <a:pt x="7390" y="3708"/>
                  </a:lnTo>
                  <a:lnTo>
                    <a:pt x="6348" y="4311"/>
                  </a:lnTo>
                  <a:cubicBezTo>
                    <a:pt x="6327" y="4323"/>
                    <a:pt x="6323" y="4338"/>
                    <a:pt x="6333" y="4356"/>
                  </a:cubicBezTo>
                  <a:cubicBezTo>
                    <a:pt x="6344" y="4374"/>
                    <a:pt x="6362" y="4391"/>
                    <a:pt x="6388" y="4405"/>
                  </a:cubicBezTo>
                  <a:cubicBezTo>
                    <a:pt x="6413" y="4420"/>
                    <a:pt x="6441" y="4430"/>
                    <a:pt x="6474" y="4436"/>
                  </a:cubicBezTo>
                  <a:cubicBezTo>
                    <a:pt x="6485" y="4438"/>
                    <a:pt x="6496" y="4440"/>
                    <a:pt x="6506" y="4440"/>
                  </a:cubicBezTo>
                  <a:cubicBezTo>
                    <a:pt x="6523" y="4440"/>
                    <a:pt x="6538" y="4436"/>
                    <a:pt x="6550" y="4428"/>
                  </a:cubicBezTo>
                  <a:lnTo>
                    <a:pt x="7593" y="3825"/>
                  </a:lnTo>
                  <a:lnTo>
                    <a:pt x="7888" y="3997"/>
                  </a:lnTo>
                  <a:cubicBezTo>
                    <a:pt x="7906" y="4006"/>
                    <a:pt x="7925" y="4011"/>
                    <a:pt x="7947" y="4011"/>
                  </a:cubicBezTo>
                  <a:cubicBezTo>
                    <a:pt x="7952" y="4011"/>
                    <a:pt x="7958" y="4011"/>
                    <a:pt x="7965" y="4010"/>
                  </a:cubicBezTo>
                  <a:cubicBezTo>
                    <a:pt x="7994" y="4007"/>
                    <a:pt x="8019" y="3998"/>
                    <a:pt x="8042" y="3984"/>
                  </a:cubicBezTo>
                  <a:cubicBezTo>
                    <a:pt x="8063" y="3973"/>
                    <a:pt x="8075" y="3959"/>
                    <a:pt x="8082" y="3943"/>
                  </a:cubicBezTo>
                  <a:cubicBezTo>
                    <a:pt x="8089" y="3927"/>
                    <a:pt x="8081" y="3912"/>
                    <a:pt x="8057" y="3899"/>
                  </a:cubicBezTo>
                  <a:lnTo>
                    <a:pt x="7263" y="3440"/>
                  </a:lnTo>
                  <a:cubicBezTo>
                    <a:pt x="7246" y="3430"/>
                    <a:pt x="7227" y="3425"/>
                    <a:pt x="7206" y="34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-3633216" y="4299834"/>
              <a:ext cx="464406" cy="271358"/>
            </a:xfrm>
            <a:custGeom>
              <a:avLst/>
              <a:gdLst/>
              <a:ahLst/>
              <a:cxnLst/>
              <a:rect l="l" t="t" r="r" b="b"/>
              <a:pathLst>
                <a:path w="7585" h="4432" extrusionOk="0">
                  <a:moveTo>
                    <a:pt x="622" y="444"/>
                  </a:moveTo>
                  <a:cubicBezTo>
                    <a:pt x="632" y="444"/>
                    <a:pt x="641" y="444"/>
                    <a:pt x="651" y="445"/>
                  </a:cubicBezTo>
                  <a:cubicBezTo>
                    <a:pt x="725" y="451"/>
                    <a:pt x="796" y="475"/>
                    <a:pt x="867" y="515"/>
                  </a:cubicBezTo>
                  <a:cubicBezTo>
                    <a:pt x="942" y="558"/>
                    <a:pt x="981" y="601"/>
                    <a:pt x="988" y="644"/>
                  </a:cubicBezTo>
                  <a:cubicBezTo>
                    <a:pt x="995" y="686"/>
                    <a:pt x="957" y="731"/>
                    <a:pt x="875" y="778"/>
                  </a:cubicBezTo>
                  <a:lnTo>
                    <a:pt x="846" y="796"/>
                  </a:lnTo>
                  <a:cubicBezTo>
                    <a:pt x="770" y="840"/>
                    <a:pt x="696" y="861"/>
                    <a:pt x="622" y="861"/>
                  </a:cubicBezTo>
                  <a:cubicBezTo>
                    <a:pt x="618" y="861"/>
                    <a:pt x="614" y="861"/>
                    <a:pt x="611" y="861"/>
                  </a:cubicBezTo>
                  <a:cubicBezTo>
                    <a:pt x="534" y="859"/>
                    <a:pt x="460" y="837"/>
                    <a:pt x="386" y="794"/>
                  </a:cubicBezTo>
                  <a:cubicBezTo>
                    <a:pt x="312" y="752"/>
                    <a:pt x="273" y="708"/>
                    <a:pt x="269" y="664"/>
                  </a:cubicBezTo>
                  <a:cubicBezTo>
                    <a:pt x="265" y="619"/>
                    <a:pt x="302" y="574"/>
                    <a:pt x="381" y="528"/>
                  </a:cubicBezTo>
                  <a:lnTo>
                    <a:pt x="427" y="501"/>
                  </a:lnTo>
                  <a:cubicBezTo>
                    <a:pt x="494" y="463"/>
                    <a:pt x="558" y="444"/>
                    <a:pt x="622" y="444"/>
                  </a:cubicBezTo>
                  <a:close/>
                  <a:moveTo>
                    <a:pt x="1083" y="1"/>
                  </a:moveTo>
                  <a:cubicBezTo>
                    <a:pt x="1030" y="1"/>
                    <a:pt x="975" y="7"/>
                    <a:pt x="921" y="19"/>
                  </a:cubicBezTo>
                  <a:cubicBezTo>
                    <a:pt x="848" y="34"/>
                    <a:pt x="775" y="64"/>
                    <a:pt x="703" y="105"/>
                  </a:cubicBezTo>
                  <a:lnTo>
                    <a:pt x="187" y="404"/>
                  </a:lnTo>
                  <a:cubicBezTo>
                    <a:pt x="115" y="445"/>
                    <a:pt x="66" y="487"/>
                    <a:pt x="37" y="529"/>
                  </a:cubicBezTo>
                  <a:cubicBezTo>
                    <a:pt x="10" y="571"/>
                    <a:pt x="0" y="612"/>
                    <a:pt x="8" y="653"/>
                  </a:cubicBezTo>
                  <a:cubicBezTo>
                    <a:pt x="16" y="693"/>
                    <a:pt x="39" y="734"/>
                    <a:pt x="78" y="772"/>
                  </a:cubicBezTo>
                  <a:cubicBezTo>
                    <a:pt x="117" y="811"/>
                    <a:pt x="168" y="849"/>
                    <a:pt x="230" y="885"/>
                  </a:cubicBezTo>
                  <a:cubicBezTo>
                    <a:pt x="292" y="921"/>
                    <a:pt x="356" y="949"/>
                    <a:pt x="424" y="971"/>
                  </a:cubicBezTo>
                  <a:cubicBezTo>
                    <a:pt x="490" y="994"/>
                    <a:pt x="560" y="1007"/>
                    <a:pt x="630" y="1012"/>
                  </a:cubicBezTo>
                  <a:cubicBezTo>
                    <a:pt x="645" y="1013"/>
                    <a:pt x="661" y="1013"/>
                    <a:pt x="677" y="1013"/>
                  </a:cubicBezTo>
                  <a:cubicBezTo>
                    <a:pt x="732" y="1013"/>
                    <a:pt x="788" y="1007"/>
                    <a:pt x="845" y="995"/>
                  </a:cubicBezTo>
                  <a:cubicBezTo>
                    <a:pt x="918" y="979"/>
                    <a:pt x="990" y="950"/>
                    <a:pt x="1062" y="908"/>
                  </a:cubicBezTo>
                  <a:lnTo>
                    <a:pt x="1095" y="890"/>
                  </a:lnTo>
                  <a:cubicBezTo>
                    <a:pt x="1163" y="851"/>
                    <a:pt x="1210" y="811"/>
                    <a:pt x="1237" y="772"/>
                  </a:cubicBezTo>
                  <a:cubicBezTo>
                    <a:pt x="1263" y="734"/>
                    <a:pt x="1270" y="695"/>
                    <a:pt x="1263" y="658"/>
                  </a:cubicBezTo>
                  <a:cubicBezTo>
                    <a:pt x="1254" y="621"/>
                    <a:pt x="1231" y="585"/>
                    <a:pt x="1195" y="551"/>
                  </a:cubicBezTo>
                  <a:cubicBezTo>
                    <a:pt x="1159" y="516"/>
                    <a:pt x="1113" y="484"/>
                    <a:pt x="1059" y="452"/>
                  </a:cubicBezTo>
                  <a:cubicBezTo>
                    <a:pt x="1004" y="421"/>
                    <a:pt x="946" y="396"/>
                    <a:pt x="884" y="377"/>
                  </a:cubicBezTo>
                  <a:cubicBezTo>
                    <a:pt x="829" y="360"/>
                    <a:pt x="769" y="352"/>
                    <a:pt x="705" y="352"/>
                  </a:cubicBezTo>
                  <a:cubicBezTo>
                    <a:pt x="698" y="352"/>
                    <a:pt x="691" y="352"/>
                    <a:pt x="684" y="352"/>
                  </a:cubicBezTo>
                  <a:lnTo>
                    <a:pt x="908" y="224"/>
                  </a:lnTo>
                  <a:cubicBezTo>
                    <a:pt x="982" y="181"/>
                    <a:pt x="1057" y="159"/>
                    <a:pt x="1132" y="159"/>
                  </a:cubicBezTo>
                  <a:cubicBezTo>
                    <a:pt x="1136" y="159"/>
                    <a:pt x="1139" y="159"/>
                    <a:pt x="1143" y="159"/>
                  </a:cubicBezTo>
                  <a:cubicBezTo>
                    <a:pt x="1222" y="162"/>
                    <a:pt x="1300" y="185"/>
                    <a:pt x="1374" y="228"/>
                  </a:cubicBezTo>
                  <a:cubicBezTo>
                    <a:pt x="1406" y="246"/>
                    <a:pt x="1431" y="265"/>
                    <a:pt x="1453" y="285"/>
                  </a:cubicBezTo>
                  <a:cubicBezTo>
                    <a:pt x="1473" y="306"/>
                    <a:pt x="1488" y="326"/>
                    <a:pt x="1493" y="345"/>
                  </a:cubicBezTo>
                  <a:cubicBezTo>
                    <a:pt x="1500" y="365"/>
                    <a:pt x="1500" y="383"/>
                    <a:pt x="1493" y="403"/>
                  </a:cubicBezTo>
                  <a:cubicBezTo>
                    <a:pt x="1485" y="421"/>
                    <a:pt x="1470" y="437"/>
                    <a:pt x="1445" y="451"/>
                  </a:cubicBezTo>
                  <a:cubicBezTo>
                    <a:pt x="1417" y="468"/>
                    <a:pt x="1408" y="485"/>
                    <a:pt x="1420" y="503"/>
                  </a:cubicBezTo>
                  <a:cubicBezTo>
                    <a:pt x="1433" y="521"/>
                    <a:pt x="1453" y="538"/>
                    <a:pt x="1481" y="555"/>
                  </a:cubicBezTo>
                  <a:cubicBezTo>
                    <a:pt x="1514" y="573"/>
                    <a:pt x="1544" y="584"/>
                    <a:pt x="1571" y="587"/>
                  </a:cubicBezTo>
                  <a:cubicBezTo>
                    <a:pt x="1574" y="588"/>
                    <a:pt x="1578" y="588"/>
                    <a:pt x="1581" y="588"/>
                  </a:cubicBezTo>
                  <a:cubicBezTo>
                    <a:pt x="1605" y="588"/>
                    <a:pt x="1631" y="581"/>
                    <a:pt x="1659" y="565"/>
                  </a:cubicBezTo>
                  <a:cubicBezTo>
                    <a:pt x="1696" y="542"/>
                    <a:pt x="1725" y="516"/>
                    <a:pt x="1744" y="485"/>
                  </a:cubicBezTo>
                  <a:cubicBezTo>
                    <a:pt x="1765" y="453"/>
                    <a:pt x="1772" y="418"/>
                    <a:pt x="1767" y="380"/>
                  </a:cubicBezTo>
                  <a:cubicBezTo>
                    <a:pt x="1763" y="343"/>
                    <a:pt x="1742" y="302"/>
                    <a:pt x="1707" y="261"/>
                  </a:cubicBezTo>
                  <a:cubicBezTo>
                    <a:pt x="1671" y="219"/>
                    <a:pt x="1618" y="176"/>
                    <a:pt x="1545" y="135"/>
                  </a:cubicBezTo>
                  <a:cubicBezTo>
                    <a:pt x="1483" y="99"/>
                    <a:pt x="1417" y="69"/>
                    <a:pt x="1348" y="46"/>
                  </a:cubicBezTo>
                  <a:cubicBezTo>
                    <a:pt x="1279" y="22"/>
                    <a:pt x="1210" y="8"/>
                    <a:pt x="1138" y="3"/>
                  </a:cubicBezTo>
                  <a:cubicBezTo>
                    <a:pt x="1120" y="1"/>
                    <a:pt x="1101" y="1"/>
                    <a:pt x="1083" y="1"/>
                  </a:cubicBezTo>
                  <a:close/>
                  <a:moveTo>
                    <a:pt x="2207" y="553"/>
                  </a:moveTo>
                  <a:cubicBezTo>
                    <a:pt x="2187" y="553"/>
                    <a:pt x="2172" y="556"/>
                    <a:pt x="2161" y="562"/>
                  </a:cubicBezTo>
                  <a:lnTo>
                    <a:pt x="1890" y="719"/>
                  </a:lnTo>
                  <a:cubicBezTo>
                    <a:pt x="1873" y="729"/>
                    <a:pt x="1867" y="744"/>
                    <a:pt x="1876" y="762"/>
                  </a:cubicBezTo>
                  <a:cubicBezTo>
                    <a:pt x="1884" y="781"/>
                    <a:pt x="1902" y="798"/>
                    <a:pt x="1929" y="814"/>
                  </a:cubicBezTo>
                  <a:cubicBezTo>
                    <a:pt x="1957" y="829"/>
                    <a:pt x="1988" y="840"/>
                    <a:pt x="2020" y="845"/>
                  </a:cubicBezTo>
                  <a:cubicBezTo>
                    <a:pt x="2032" y="847"/>
                    <a:pt x="2043" y="848"/>
                    <a:pt x="2053" y="848"/>
                  </a:cubicBezTo>
                  <a:cubicBezTo>
                    <a:pt x="2071" y="848"/>
                    <a:pt x="2085" y="845"/>
                    <a:pt x="2097" y="838"/>
                  </a:cubicBezTo>
                  <a:lnTo>
                    <a:pt x="2264" y="742"/>
                  </a:lnTo>
                  <a:lnTo>
                    <a:pt x="2725" y="1008"/>
                  </a:lnTo>
                  <a:lnTo>
                    <a:pt x="2616" y="1073"/>
                  </a:lnTo>
                  <a:lnTo>
                    <a:pt x="1183" y="1281"/>
                  </a:lnTo>
                  <a:cubicBezTo>
                    <a:pt x="1165" y="1283"/>
                    <a:pt x="1150" y="1289"/>
                    <a:pt x="1136" y="1296"/>
                  </a:cubicBezTo>
                  <a:cubicBezTo>
                    <a:pt x="1109" y="1311"/>
                    <a:pt x="1100" y="1332"/>
                    <a:pt x="1111" y="1357"/>
                  </a:cubicBezTo>
                  <a:cubicBezTo>
                    <a:pt x="1120" y="1382"/>
                    <a:pt x="1141" y="1405"/>
                    <a:pt x="1174" y="1424"/>
                  </a:cubicBezTo>
                  <a:cubicBezTo>
                    <a:pt x="1197" y="1437"/>
                    <a:pt x="1221" y="1444"/>
                    <a:pt x="1245" y="1444"/>
                  </a:cubicBezTo>
                  <a:cubicBezTo>
                    <a:pt x="1251" y="1444"/>
                    <a:pt x="1258" y="1444"/>
                    <a:pt x="1264" y="1443"/>
                  </a:cubicBezTo>
                  <a:lnTo>
                    <a:pt x="2713" y="1212"/>
                  </a:lnTo>
                  <a:cubicBezTo>
                    <a:pt x="2740" y="1209"/>
                    <a:pt x="2766" y="1203"/>
                    <a:pt x="2792" y="1196"/>
                  </a:cubicBezTo>
                  <a:cubicBezTo>
                    <a:pt x="2819" y="1190"/>
                    <a:pt x="2839" y="1182"/>
                    <a:pt x="2855" y="1173"/>
                  </a:cubicBezTo>
                  <a:lnTo>
                    <a:pt x="3037" y="1068"/>
                  </a:lnTo>
                  <a:cubicBezTo>
                    <a:pt x="3053" y="1059"/>
                    <a:pt x="3056" y="1044"/>
                    <a:pt x="3050" y="1025"/>
                  </a:cubicBezTo>
                  <a:cubicBezTo>
                    <a:pt x="3043" y="1006"/>
                    <a:pt x="3028" y="992"/>
                    <a:pt x="3008" y="979"/>
                  </a:cubicBezTo>
                  <a:lnTo>
                    <a:pt x="2315" y="579"/>
                  </a:lnTo>
                  <a:cubicBezTo>
                    <a:pt x="2293" y="567"/>
                    <a:pt x="2266" y="559"/>
                    <a:pt x="2233" y="555"/>
                  </a:cubicBezTo>
                  <a:cubicBezTo>
                    <a:pt x="2224" y="554"/>
                    <a:pt x="2215" y="553"/>
                    <a:pt x="2207" y="553"/>
                  </a:cubicBezTo>
                  <a:close/>
                  <a:moveTo>
                    <a:pt x="3411" y="1450"/>
                  </a:moveTo>
                  <a:cubicBezTo>
                    <a:pt x="3417" y="1450"/>
                    <a:pt x="3424" y="1450"/>
                    <a:pt x="3430" y="1451"/>
                  </a:cubicBezTo>
                  <a:cubicBezTo>
                    <a:pt x="3492" y="1454"/>
                    <a:pt x="3553" y="1475"/>
                    <a:pt x="3616" y="1511"/>
                  </a:cubicBezTo>
                  <a:cubicBezTo>
                    <a:pt x="3678" y="1547"/>
                    <a:pt x="3713" y="1582"/>
                    <a:pt x="3720" y="1618"/>
                  </a:cubicBezTo>
                  <a:cubicBezTo>
                    <a:pt x="3725" y="1653"/>
                    <a:pt x="3697" y="1689"/>
                    <a:pt x="3633" y="1726"/>
                  </a:cubicBezTo>
                  <a:cubicBezTo>
                    <a:pt x="3575" y="1759"/>
                    <a:pt x="3517" y="1776"/>
                    <a:pt x="3460" y="1776"/>
                  </a:cubicBezTo>
                  <a:cubicBezTo>
                    <a:pt x="3455" y="1776"/>
                    <a:pt x="3450" y="1776"/>
                    <a:pt x="3445" y="1775"/>
                  </a:cubicBezTo>
                  <a:cubicBezTo>
                    <a:pt x="3383" y="1772"/>
                    <a:pt x="3321" y="1752"/>
                    <a:pt x="3259" y="1716"/>
                  </a:cubicBezTo>
                  <a:cubicBezTo>
                    <a:pt x="3197" y="1681"/>
                    <a:pt x="3162" y="1645"/>
                    <a:pt x="3157" y="1609"/>
                  </a:cubicBezTo>
                  <a:cubicBezTo>
                    <a:pt x="3151" y="1574"/>
                    <a:pt x="3179" y="1537"/>
                    <a:pt x="3243" y="1500"/>
                  </a:cubicBezTo>
                  <a:cubicBezTo>
                    <a:pt x="3301" y="1467"/>
                    <a:pt x="3356" y="1450"/>
                    <a:pt x="3411" y="1450"/>
                  </a:cubicBezTo>
                  <a:close/>
                  <a:moveTo>
                    <a:pt x="2868" y="1738"/>
                  </a:moveTo>
                  <a:cubicBezTo>
                    <a:pt x="2872" y="1738"/>
                    <a:pt x="2876" y="1738"/>
                    <a:pt x="2880" y="1738"/>
                  </a:cubicBezTo>
                  <a:cubicBezTo>
                    <a:pt x="2956" y="1741"/>
                    <a:pt x="3030" y="1764"/>
                    <a:pt x="3104" y="1807"/>
                  </a:cubicBezTo>
                  <a:cubicBezTo>
                    <a:pt x="3176" y="1848"/>
                    <a:pt x="3215" y="1891"/>
                    <a:pt x="3220" y="1935"/>
                  </a:cubicBezTo>
                  <a:cubicBezTo>
                    <a:pt x="3224" y="1979"/>
                    <a:pt x="3188" y="2023"/>
                    <a:pt x="3112" y="2067"/>
                  </a:cubicBezTo>
                  <a:lnTo>
                    <a:pt x="3079" y="2086"/>
                  </a:lnTo>
                  <a:cubicBezTo>
                    <a:pt x="3003" y="2130"/>
                    <a:pt x="2927" y="2151"/>
                    <a:pt x="2853" y="2151"/>
                  </a:cubicBezTo>
                  <a:cubicBezTo>
                    <a:pt x="2851" y="2151"/>
                    <a:pt x="2849" y="2151"/>
                    <a:pt x="2847" y="2151"/>
                  </a:cubicBezTo>
                  <a:cubicBezTo>
                    <a:pt x="2770" y="2150"/>
                    <a:pt x="2695" y="2128"/>
                    <a:pt x="2621" y="2085"/>
                  </a:cubicBezTo>
                  <a:cubicBezTo>
                    <a:pt x="2550" y="2043"/>
                    <a:pt x="2511" y="2000"/>
                    <a:pt x="2506" y="1955"/>
                  </a:cubicBezTo>
                  <a:cubicBezTo>
                    <a:pt x="2501" y="1910"/>
                    <a:pt x="2538" y="1864"/>
                    <a:pt x="2617" y="1819"/>
                  </a:cubicBezTo>
                  <a:lnTo>
                    <a:pt x="2650" y="1800"/>
                  </a:lnTo>
                  <a:cubicBezTo>
                    <a:pt x="2723" y="1758"/>
                    <a:pt x="2795" y="1738"/>
                    <a:pt x="2868" y="1738"/>
                  </a:cubicBezTo>
                  <a:close/>
                  <a:moveTo>
                    <a:pt x="3356" y="1295"/>
                  </a:moveTo>
                  <a:cubicBezTo>
                    <a:pt x="3317" y="1295"/>
                    <a:pt x="3278" y="1298"/>
                    <a:pt x="3239" y="1306"/>
                  </a:cubicBezTo>
                  <a:cubicBezTo>
                    <a:pt x="3179" y="1317"/>
                    <a:pt x="3121" y="1339"/>
                    <a:pt x="3064" y="1372"/>
                  </a:cubicBezTo>
                  <a:cubicBezTo>
                    <a:pt x="2989" y="1416"/>
                    <a:pt x="2945" y="1460"/>
                    <a:pt x="2932" y="1505"/>
                  </a:cubicBezTo>
                  <a:cubicBezTo>
                    <a:pt x="2921" y="1550"/>
                    <a:pt x="2932" y="1594"/>
                    <a:pt x="2969" y="1637"/>
                  </a:cubicBezTo>
                  <a:cubicBezTo>
                    <a:pt x="2898" y="1617"/>
                    <a:pt x="2827" y="1606"/>
                    <a:pt x="2755" y="1606"/>
                  </a:cubicBezTo>
                  <a:cubicBezTo>
                    <a:pt x="2734" y="1606"/>
                    <a:pt x="2713" y="1607"/>
                    <a:pt x="2693" y="1609"/>
                  </a:cubicBezTo>
                  <a:cubicBezTo>
                    <a:pt x="2598" y="1615"/>
                    <a:pt x="2505" y="1646"/>
                    <a:pt x="2412" y="1699"/>
                  </a:cubicBezTo>
                  <a:lnTo>
                    <a:pt x="2392" y="1711"/>
                  </a:lnTo>
                  <a:cubicBezTo>
                    <a:pt x="2326" y="1749"/>
                    <a:pt x="2280" y="1788"/>
                    <a:pt x="2257" y="1828"/>
                  </a:cubicBezTo>
                  <a:cubicBezTo>
                    <a:pt x="2233" y="1868"/>
                    <a:pt x="2226" y="1907"/>
                    <a:pt x="2238" y="1948"/>
                  </a:cubicBezTo>
                  <a:cubicBezTo>
                    <a:pt x="2247" y="1987"/>
                    <a:pt x="2273" y="2026"/>
                    <a:pt x="2313" y="2065"/>
                  </a:cubicBezTo>
                  <a:cubicBezTo>
                    <a:pt x="2353" y="2103"/>
                    <a:pt x="2403" y="2140"/>
                    <a:pt x="2465" y="2175"/>
                  </a:cubicBezTo>
                  <a:cubicBezTo>
                    <a:pt x="2526" y="2210"/>
                    <a:pt x="2589" y="2239"/>
                    <a:pt x="2655" y="2263"/>
                  </a:cubicBezTo>
                  <a:cubicBezTo>
                    <a:pt x="2722" y="2286"/>
                    <a:pt x="2789" y="2300"/>
                    <a:pt x="2858" y="2306"/>
                  </a:cubicBezTo>
                  <a:cubicBezTo>
                    <a:pt x="2878" y="2307"/>
                    <a:pt x="2898" y="2308"/>
                    <a:pt x="2917" y="2308"/>
                  </a:cubicBezTo>
                  <a:cubicBezTo>
                    <a:pt x="2966" y="2308"/>
                    <a:pt x="3015" y="2303"/>
                    <a:pt x="3064" y="2294"/>
                  </a:cubicBezTo>
                  <a:cubicBezTo>
                    <a:pt x="3133" y="2280"/>
                    <a:pt x="3200" y="2255"/>
                    <a:pt x="3267" y="2217"/>
                  </a:cubicBezTo>
                  <a:lnTo>
                    <a:pt x="3288" y="2204"/>
                  </a:lnTo>
                  <a:cubicBezTo>
                    <a:pt x="3381" y="2150"/>
                    <a:pt x="3432" y="2097"/>
                    <a:pt x="3445" y="2042"/>
                  </a:cubicBezTo>
                  <a:cubicBezTo>
                    <a:pt x="3457" y="1988"/>
                    <a:pt x="3440" y="1935"/>
                    <a:pt x="3395" y="1883"/>
                  </a:cubicBezTo>
                  <a:lnTo>
                    <a:pt x="3395" y="1883"/>
                  </a:lnTo>
                  <a:cubicBezTo>
                    <a:pt x="3453" y="1899"/>
                    <a:pt x="3511" y="1907"/>
                    <a:pt x="3571" y="1907"/>
                  </a:cubicBezTo>
                  <a:cubicBezTo>
                    <a:pt x="3589" y="1907"/>
                    <a:pt x="3606" y="1906"/>
                    <a:pt x="3624" y="1905"/>
                  </a:cubicBezTo>
                  <a:cubicBezTo>
                    <a:pt x="3703" y="1898"/>
                    <a:pt x="3780" y="1873"/>
                    <a:pt x="3856" y="1829"/>
                  </a:cubicBezTo>
                  <a:cubicBezTo>
                    <a:pt x="3912" y="1797"/>
                    <a:pt x="3950" y="1763"/>
                    <a:pt x="3970" y="1728"/>
                  </a:cubicBezTo>
                  <a:cubicBezTo>
                    <a:pt x="3990" y="1693"/>
                    <a:pt x="3994" y="1659"/>
                    <a:pt x="3984" y="1624"/>
                  </a:cubicBezTo>
                  <a:cubicBezTo>
                    <a:pt x="3973" y="1589"/>
                    <a:pt x="3950" y="1556"/>
                    <a:pt x="3913" y="1521"/>
                  </a:cubicBezTo>
                  <a:cubicBezTo>
                    <a:pt x="3876" y="1487"/>
                    <a:pt x="3829" y="1453"/>
                    <a:pt x="3773" y="1421"/>
                  </a:cubicBezTo>
                  <a:cubicBezTo>
                    <a:pt x="3715" y="1387"/>
                    <a:pt x="3657" y="1360"/>
                    <a:pt x="3597" y="1338"/>
                  </a:cubicBezTo>
                  <a:cubicBezTo>
                    <a:pt x="3538" y="1318"/>
                    <a:pt x="3479" y="1305"/>
                    <a:pt x="3419" y="1298"/>
                  </a:cubicBezTo>
                  <a:cubicBezTo>
                    <a:pt x="3398" y="1296"/>
                    <a:pt x="3377" y="1295"/>
                    <a:pt x="3356" y="1295"/>
                  </a:cubicBezTo>
                  <a:close/>
                  <a:moveTo>
                    <a:pt x="3670" y="2296"/>
                  </a:moveTo>
                  <a:cubicBezTo>
                    <a:pt x="3668" y="2296"/>
                    <a:pt x="3665" y="2297"/>
                    <a:pt x="3662" y="2297"/>
                  </a:cubicBezTo>
                  <a:cubicBezTo>
                    <a:pt x="3635" y="2299"/>
                    <a:pt x="3609" y="2306"/>
                    <a:pt x="3587" y="2319"/>
                  </a:cubicBezTo>
                  <a:cubicBezTo>
                    <a:pt x="3563" y="2333"/>
                    <a:pt x="3551" y="2347"/>
                    <a:pt x="3548" y="2362"/>
                  </a:cubicBezTo>
                  <a:cubicBezTo>
                    <a:pt x="3547" y="2378"/>
                    <a:pt x="3556" y="2391"/>
                    <a:pt x="3575" y="2402"/>
                  </a:cubicBezTo>
                  <a:lnTo>
                    <a:pt x="3802" y="2533"/>
                  </a:lnTo>
                  <a:lnTo>
                    <a:pt x="3596" y="2652"/>
                  </a:lnTo>
                  <a:cubicBezTo>
                    <a:pt x="3578" y="2663"/>
                    <a:pt x="3572" y="2675"/>
                    <a:pt x="3578" y="2692"/>
                  </a:cubicBezTo>
                  <a:cubicBezTo>
                    <a:pt x="3583" y="2708"/>
                    <a:pt x="3599" y="2723"/>
                    <a:pt x="3623" y="2738"/>
                  </a:cubicBezTo>
                  <a:cubicBezTo>
                    <a:pt x="3649" y="2753"/>
                    <a:pt x="3676" y="2762"/>
                    <a:pt x="3703" y="2764"/>
                  </a:cubicBezTo>
                  <a:cubicBezTo>
                    <a:pt x="3708" y="2764"/>
                    <a:pt x="3713" y="2765"/>
                    <a:pt x="3718" y="2765"/>
                  </a:cubicBezTo>
                  <a:cubicBezTo>
                    <a:pt x="3738" y="2765"/>
                    <a:pt x="3755" y="2761"/>
                    <a:pt x="3769" y="2753"/>
                  </a:cubicBezTo>
                  <a:lnTo>
                    <a:pt x="3975" y="2633"/>
                  </a:lnTo>
                  <a:lnTo>
                    <a:pt x="4199" y="2763"/>
                  </a:lnTo>
                  <a:cubicBezTo>
                    <a:pt x="4217" y="2773"/>
                    <a:pt x="4241" y="2779"/>
                    <a:pt x="4268" y="2779"/>
                  </a:cubicBezTo>
                  <a:cubicBezTo>
                    <a:pt x="4296" y="2777"/>
                    <a:pt x="4322" y="2771"/>
                    <a:pt x="4346" y="2757"/>
                  </a:cubicBezTo>
                  <a:cubicBezTo>
                    <a:pt x="4368" y="2744"/>
                    <a:pt x="4381" y="2729"/>
                    <a:pt x="4382" y="2712"/>
                  </a:cubicBezTo>
                  <a:cubicBezTo>
                    <a:pt x="4384" y="2695"/>
                    <a:pt x="4375" y="2682"/>
                    <a:pt x="4357" y="2672"/>
                  </a:cubicBezTo>
                  <a:lnTo>
                    <a:pt x="4133" y="2542"/>
                  </a:lnTo>
                  <a:lnTo>
                    <a:pt x="4337" y="2424"/>
                  </a:lnTo>
                  <a:cubicBezTo>
                    <a:pt x="4354" y="2415"/>
                    <a:pt x="4360" y="2401"/>
                    <a:pt x="4357" y="2386"/>
                  </a:cubicBezTo>
                  <a:cubicBezTo>
                    <a:pt x="4354" y="2370"/>
                    <a:pt x="4339" y="2354"/>
                    <a:pt x="4313" y="2339"/>
                  </a:cubicBezTo>
                  <a:cubicBezTo>
                    <a:pt x="4288" y="2325"/>
                    <a:pt x="4261" y="2316"/>
                    <a:pt x="4232" y="2314"/>
                  </a:cubicBezTo>
                  <a:cubicBezTo>
                    <a:pt x="4226" y="2313"/>
                    <a:pt x="4221" y="2313"/>
                    <a:pt x="4215" y="2313"/>
                  </a:cubicBezTo>
                  <a:cubicBezTo>
                    <a:pt x="4194" y="2313"/>
                    <a:pt x="4177" y="2316"/>
                    <a:pt x="4163" y="2324"/>
                  </a:cubicBezTo>
                  <a:lnTo>
                    <a:pt x="3959" y="2442"/>
                  </a:lnTo>
                  <a:lnTo>
                    <a:pt x="3733" y="2311"/>
                  </a:lnTo>
                  <a:cubicBezTo>
                    <a:pt x="3716" y="2301"/>
                    <a:pt x="3695" y="2296"/>
                    <a:pt x="3670" y="2296"/>
                  </a:cubicBezTo>
                  <a:close/>
                  <a:moveTo>
                    <a:pt x="5401" y="2407"/>
                  </a:moveTo>
                  <a:cubicBezTo>
                    <a:pt x="5396" y="2407"/>
                    <a:pt x="5392" y="2407"/>
                    <a:pt x="5387" y="2407"/>
                  </a:cubicBezTo>
                  <a:cubicBezTo>
                    <a:pt x="5370" y="2407"/>
                    <a:pt x="5355" y="2410"/>
                    <a:pt x="5343" y="2417"/>
                  </a:cubicBezTo>
                  <a:cubicBezTo>
                    <a:pt x="5335" y="2423"/>
                    <a:pt x="5329" y="2429"/>
                    <a:pt x="5324" y="2437"/>
                  </a:cubicBezTo>
                  <a:lnTo>
                    <a:pt x="5066" y="3052"/>
                  </a:lnTo>
                  <a:cubicBezTo>
                    <a:pt x="5065" y="3054"/>
                    <a:pt x="5064" y="3057"/>
                    <a:pt x="5062" y="3060"/>
                  </a:cubicBezTo>
                  <a:cubicBezTo>
                    <a:pt x="5060" y="3062"/>
                    <a:pt x="5056" y="3065"/>
                    <a:pt x="5053" y="3067"/>
                  </a:cubicBezTo>
                  <a:lnTo>
                    <a:pt x="4604" y="3327"/>
                  </a:lnTo>
                  <a:cubicBezTo>
                    <a:pt x="4584" y="3338"/>
                    <a:pt x="4579" y="3353"/>
                    <a:pt x="4590" y="3372"/>
                  </a:cubicBezTo>
                  <a:cubicBezTo>
                    <a:pt x="4601" y="3390"/>
                    <a:pt x="4619" y="3407"/>
                    <a:pt x="4645" y="3423"/>
                  </a:cubicBezTo>
                  <a:cubicBezTo>
                    <a:pt x="4671" y="3437"/>
                    <a:pt x="4700" y="3447"/>
                    <a:pt x="4733" y="3454"/>
                  </a:cubicBezTo>
                  <a:cubicBezTo>
                    <a:pt x="4744" y="3456"/>
                    <a:pt x="4754" y="3457"/>
                    <a:pt x="4764" y="3457"/>
                  </a:cubicBezTo>
                  <a:cubicBezTo>
                    <a:pt x="4782" y="3457"/>
                    <a:pt x="4798" y="3454"/>
                    <a:pt x="4811" y="3446"/>
                  </a:cubicBezTo>
                  <a:lnTo>
                    <a:pt x="5259" y="3187"/>
                  </a:lnTo>
                  <a:cubicBezTo>
                    <a:pt x="5266" y="3184"/>
                    <a:pt x="5274" y="3181"/>
                    <a:pt x="5283" y="3178"/>
                  </a:cubicBezTo>
                  <a:lnTo>
                    <a:pt x="6348" y="3029"/>
                  </a:lnTo>
                  <a:cubicBezTo>
                    <a:pt x="6357" y="3026"/>
                    <a:pt x="6364" y="3025"/>
                    <a:pt x="6368" y="3023"/>
                  </a:cubicBezTo>
                  <a:cubicBezTo>
                    <a:pt x="6373" y="3021"/>
                    <a:pt x="6377" y="3018"/>
                    <a:pt x="6380" y="3017"/>
                  </a:cubicBezTo>
                  <a:cubicBezTo>
                    <a:pt x="6393" y="3009"/>
                    <a:pt x="6398" y="3002"/>
                    <a:pt x="6400" y="2991"/>
                  </a:cubicBezTo>
                  <a:cubicBezTo>
                    <a:pt x="6401" y="2980"/>
                    <a:pt x="6398" y="2970"/>
                    <a:pt x="6393" y="2959"/>
                  </a:cubicBezTo>
                  <a:cubicBezTo>
                    <a:pt x="6388" y="2947"/>
                    <a:pt x="6379" y="2936"/>
                    <a:pt x="6367" y="2925"/>
                  </a:cubicBezTo>
                  <a:cubicBezTo>
                    <a:pt x="6356" y="2914"/>
                    <a:pt x="6343" y="2905"/>
                    <a:pt x="6330" y="2897"/>
                  </a:cubicBezTo>
                  <a:cubicBezTo>
                    <a:pt x="6308" y="2885"/>
                    <a:pt x="6284" y="2879"/>
                    <a:pt x="6256" y="2879"/>
                  </a:cubicBezTo>
                  <a:cubicBezTo>
                    <a:pt x="6245" y="2879"/>
                    <a:pt x="6232" y="2880"/>
                    <a:pt x="6219" y="2882"/>
                  </a:cubicBezTo>
                  <a:lnTo>
                    <a:pt x="5337" y="3023"/>
                  </a:lnTo>
                  <a:lnTo>
                    <a:pt x="5578" y="2512"/>
                  </a:lnTo>
                  <a:cubicBezTo>
                    <a:pt x="5582" y="2498"/>
                    <a:pt x="5584" y="2487"/>
                    <a:pt x="5581" y="2477"/>
                  </a:cubicBezTo>
                  <a:cubicBezTo>
                    <a:pt x="5579" y="2468"/>
                    <a:pt x="5569" y="2458"/>
                    <a:pt x="5552" y="2448"/>
                  </a:cubicBezTo>
                  <a:cubicBezTo>
                    <a:pt x="5537" y="2440"/>
                    <a:pt x="5521" y="2433"/>
                    <a:pt x="5503" y="2426"/>
                  </a:cubicBezTo>
                  <a:cubicBezTo>
                    <a:pt x="5484" y="2419"/>
                    <a:pt x="5465" y="2414"/>
                    <a:pt x="5445" y="2410"/>
                  </a:cubicBezTo>
                  <a:cubicBezTo>
                    <a:pt x="5430" y="2408"/>
                    <a:pt x="5415" y="2407"/>
                    <a:pt x="5401" y="2407"/>
                  </a:cubicBezTo>
                  <a:close/>
                  <a:moveTo>
                    <a:pt x="6451" y="3924"/>
                  </a:moveTo>
                  <a:cubicBezTo>
                    <a:pt x="6471" y="3924"/>
                    <a:pt x="6492" y="3927"/>
                    <a:pt x="6513" y="3933"/>
                  </a:cubicBezTo>
                  <a:cubicBezTo>
                    <a:pt x="6573" y="3947"/>
                    <a:pt x="6639" y="3977"/>
                    <a:pt x="6714" y="4019"/>
                  </a:cubicBezTo>
                  <a:lnTo>
                    <a:pt x="6772" y="4053"/>
                  </a:lnTo>
                  <a:lnTo>
                    <a:pt x="6699" y="4095"/>
                  </a:lnTo>
                  <a:cubicBezTo>
                    <a:pt x="6681" y="4105"/>
                    <a:pt x="6659" y="4113"/>
                    <a:pt x="6633" y="4116"/>
                  </a:cubicBezTo>
                  <a:cubicBezTo>
                    <a:pt x="6612" y="4120"/>
                    <a:pt x="6590" y="4121"/>
                    <a:pt x="6567" y="4121"/>
                  </a:cubicBezTo>
                  <a:cubicBezTo>
                    <a:pt x="6560" y="4121"/>
                    <a:pt x="6553" y="4121"/>
                    <a:pt x="6546" y="4121"/>
                  </a:cubicBezTo>
                  <a:cubicBezTo>
                    <a:pt x="6516" y="4119"/>
                    <a:pt x="6485" y="4113"/>
                    <a:pt x="6454" y="4105"/>
                  </a:cubicBezTo>
                  <a:cubicBezTo>
                    <a:pt x="6423" y="4097"/>
                    <a:pt x="6394" y="4085"/>
                    <a:pt x="6368" y="4070"/>
                  </a:cubicBezTo>
                  <a:cubicBezTo>
                    <a:pt x="6337" y="4051"/>
                    <a:pt x="6317" y="4032"/>
                    <a:pt x="6312" y="4010"/>
                  </a:cubicBezTo>
                  <a:cubicBezTo>
                    <a:pt x="6306" y="3989"/>
                    <a:pt x="6320" y="3970"/>
                    <a:pt x="6353" y="3951"/>
                  </a:cubicBezTo>
                  <a:cubicBezTo>
                    <a:pt x="6383" y="3933"/>
                    <a:pt x="6416" y="3924"/>
                    <a:pt x="6451" y="3924"/>
                  </a:cubicBezTo>
                  <a:close/>
                  <a:moveTo>
                    <a:pt x="6604" y="3426"/>
                  </a:moveTo>
                  <a:cubicBezTo>
                    <a:pt x="6600" y="3426"/>
                    <a:pt x="6596" y="3426"/>
                    <a:pt x="6591" y="3426"/>
                  </a:cubicBezTo>
                  <a:cubicBezTo>
                    <a:pt x="6482" y="3428"/>
                    <a:pt x="6377" y="3444"/>
                    <a:pt x="6275" y="3473"/>
                  </a:cubicBezTo>
                  <a:cubicBezTo>
                    <a:pt x="6173" y="3503"/>
                    <a:pt x="6079" y="3543"/>
                    <a:pt x="5991" y="3594"/>
                  </a:cubicBezTo>
                  <a:cubicBezTo>
                    <a:pt x="5889" y="3652"/>
                    <a:pt x="5817" y="3712"/>
                    <a:pt x="5775" y="3773"/>
                  </a:cubicBezTo>
                  <a:cubicBezTo>
                    <a:pt x="5732" y="3834"/>
                    <a:pt x="5713" y="3893"/>
                    <a:pt x="5716" y="3951"/>
                  </a:cubicBezTo>
                  <a:cubicBezTo>
                    <a:pt x="5719" y="4009"/>
                    <a:pt x="5743" y="4065"/>
                    <a:pt x="5787" y="4116"/>
                  </a:cubicBezTo>
                  <a:cubicBezTo>
                    <a:pt x="5831" y="4169"/>
                    <a:pt x="5889" y="4217"/>
                    <a:pt x="5963" y="4259"/>
                  </a:cubicBezTo>
                  <a:cubicBezTo>
                    <a:pt x="5996" y="4278"/>
                    <a:pt x="6035" y="4299"/>
                    <a:pt x="6080" y="4319"/>
                  </a:cubicBezTo>
                  <a:cubicBezTo>
                    <a:pt x="6124" y="4338"/>
                    <a:pt x="6168" y="4356"/>
                    <a:pt x="6212" y="4371"/>
                  </a:cubicBezTo>
                  <a:cubicBezTo>
                    <a:pt x="6255" y="4384"/>
                    <a:pt x="6296" y="4394"/>
                    <a:pt x="6332" y="4401"/>
                  </a:cubicBezTo>
                  <a:cubicBezTo>
                    <a:pt x="6347" y="4403"/>
                    <a:pt x="6359" y="4405"/>
                    <a:pt x="6371" y="4405"/>
                  </a:cubicBezTo>
                  <a:cubicBezTo>
                    <a:pt x="6388" y="4405"/>
                    <a:pt x="6402" y="4402"/>
                    <a:pt x="6412" y="4396"/>
                  </a:cubicBezTo>
                  <a:cubicBezTo>
                    <a:pt x="6421" y="4390"/>
                    <a:pt x="6428" y="4381"/>
                    <a:pt x="6432" y="4367"/>
                  </a:cubicBezTo>
                  <a:cubicBezTo>
                    <a:pt x="6437" y="4355"/>
                    <a:pt x="6431" y="4344"/>
                    <a:pt x="6414" y="4334"/>
                  </a:cubicBezTo>
                  <a:cubicBezTo>
                    <a:pt x="6404" y="4328"/>
                    <a:pt x="6389" y="4322"/>
                    <a:pt x="6371" y="4317"/>
                  </a:cubicBezTo>
                  <a:cubicBezTo>
                    <a:pt x="6352" y="4311"/>
                    <a:pt x="6330" y="4306"/>
                    <a:pt x="6303" y="4296"/>
                  </a:cubicBezTo>
                  <a:cubicBezTo>
                    <a:pt x="6275" y="4289"/>
                    <a:pt x="6244" y="4277"/>
                    <a:pt x="6210" y="4263"/>
                  </a:cubicBezTo>
                  <a:cubicBezTo>
                    <a:pt x="6177" y="4249"/>
                    <a:pt x="6139" y="4230"/>
                    <a:pt x="6099" y="4208"/>
                  </a:cubicBezTo>
                  <a:cubicBezTo>
                    <a:pt x="6013" y="4158"/>
                    <a:pt x="5955" y="4108"/>
                    <a:pt x="5923" y="4061"/>
                  </a:cubicBezTo>
                  <a:cubicBezTo>
                    <a:pt x="5893" y="4013"/>
                    <a:pt x="5882" y="3965"/>
                    <a:pt x="5892" y="3920"/>
                  </a:cubicBezTo>
                  <a:cubicBezTo>
                    <a:pt x="5902" y="3875"/>
                    <a:pt x="5929" y="3831"/>
                    <a:pt x="5972" y="3790"/>
                  </a:cubicBezTo>
                  <a:cubicBezTo>
                    <a:pt x="6016" y="3748"/>
                    <a:pt x="6069" y="3709"/>
                    <a:pt x="6132" y="3673"/>
                  </a:cubicBezTo>
                  <a:cubicBezTo>
                    <a:pt x="6199" y="3634"/>
                    <a:pt x="6271" y="3602"/>
                    <a:pt x="6349" y="3575"/>
                  </a:cubicBezTo>
                  <a:cubicBezTo>
                    <a:pt x="6427" y="3549"/>
                    <a:pt x="6509" y="3534"/>
                    <a:pt x="6596" y="3529"/>
                  </a:cubicBezTo>
                  <a:cubicBezTo>
                    <a:pt x="6611" y="3528"/>
                    <a:pt x="6627" y="3527"/>
                    <a:pt x="6642" y="3527"/>
                  </a:cubicBezTo>
                  <a:cubicBezTo>
                    <a:pt x="6714" y="3527"/>
                    <a:pt x="6788" y="3536"/>
                    <a:pt x="6864" y="3553"/>
                  </a:cubicBezTo>
                  <a:cubicBezTo>
                    <a:pt x="6957" y="3576"/>
                    <a:pt x="7052" y="3614"/>
                    <a:pt x="7150" y="3670"/>
                  </a:cubicBezTo>
                  <a:cubicBezTo>
                    <a:pt x="7320" y="3768"/>
                    <a:pt x="7402" y="3865"/>
                    <a:pt x="7396" y="3961"/>
                  </a:cubicBezTo>
                  <a:cubicBezTo>
                    <a:pt x="7391" y="4056"/>
                    <a:pt x="7308" y="4149"/>
                    <a:pt x="7150" y="4240"/>
                  </a:cubicBezTo>
                  <a:cubicBezTo>
                    <a:pt x="7125" y="4255"/>
                    <a:pt x="7096" y="4269"/>
                    <a:pt x="7063" y="4285"/>
                  </a:cubicBezTo>
                  <a:cubicBezTo>
                    <a:pt x="7030" y="4301"/>
                    <a:pt x="6996" y="4315"/>
                    <a:pt x="6961" y="4325"/>
                  </a:cubicBezTo>
                  <a:cubicBezTo>
                    <a:pt x="6927" y="4336"/>
                    <a:pt x="6892" y="4342"/>
                    <a:pt x="6859" y="4343"/>
                  </a:cubicBezTo>
                  <a:cubicBezTo>
                    <a:pt x="6857" y="4343"/>
                    <a:pt x="6854" y="4343"/>
                    <a:pt x="6852" y="4343"/>
                  </a:cubicBezTo>
                  <a:cubicBezTo>
                    <a:pt x="6821" y="4343"/>
                    <a:pt x="6794" y="4336"/>
                    <a:pt x="6770" y="4322"/>
                  </a:cubicBezTo>
                  <a:cubicBezTo>
                    <a:pt x="6748" y="4309"/>
                    <a:pt x="6736" y="4294"/>
                    <a:pt x="6735" y="4277"/>
                  </a:cubicBezTo>
                  <a:cubicBezTo>
                    <a:pt x="6735" y="4260"/>
                    <a:pt x="6746" y="4242"/>
                    <a:pt x="6771" y="4222"/>
                  </a:cubicBezTo>
                  <a:lnTo>
                    <a:pt x="7068" y="4050"/>
                  </a:lnTo>
                  <a:cubicBezTo>
                    <a:pt x="7107" y="4028"/>
                    <a:pt x="7133" y="4005"/>
                    <a:pt x="7146" y="3979"/>
                  </a:cubicBezTo>
                  <a:cubicBezTo>
                    <a:pt x="7160" y="3953"/>
                    <a:pt x="7162" y="3927"/>
                    <a:pt x="7155" y="3900"/>
                  </a:cubicBezTo>
                  <a:cubicBezTo>
                    <a:pt x="7148" y="3874"/>
                    <a:pt x="7132" y="3847"/>
                    <a:pt x="7105" y="3820"/>
                  </a:cubicBezTo>
                  <a:cubicBezTo>
                    <a:pt x="7079" y="3793"/>
                    <a:pt x="7044" y="3767"/>
                    <a:pt x="7001" y="3742"/>
                  </a:cubicBezTo>
                  <a:cubicBezTo>
                    <a:pt x="6971" y="3724"/>
                    <a:pt x="6936" y="3708"/>
                    <a:pt x="6898" y="3693"/>
                  </a:cubicBezTo>
                  <a:cubicBezTo>
                    <a:pt x="6861" y="3677"/>
                    <a:pt x="6825" y="3665"/>
                    <a:pt x="6790" y="3656"/>
                  </a:cubicBezTo>
                  <a:cubicBezTo>
                    <a:pt x="6755" y="3647"/>
                    <a:pt x="6724" y="3641"/>
                    <a:pt x="6696" y="3640"/>
                  </a:cubicBezTo>
                  <a:cubicBezTo>
                    <a:pt x="6692" y="3640"/>
                    <a:pt x="6689" y="3640"/>
                    <a:pt x="6685" y="3640"/>
                  </a:cubicBezTo>
                  <a:cubicBezTo>
                    <a:pt x="6661" y="3640"/>
                    <a:pt x="6643" y="3643"/>
                    <a:pt x="6632" y="3650"/>
                  </a:cubicBezTo>
                  <a:cubicBezTo>
                    <a:pt x="6618" y="3658"/>
                    <a:pt x="6608" y="3669"/>
                    <a:pt x="6600" y="3684"/>
                  </a:cubicBezTo>
                  <a:cubicBezTo>
                    <a:pt x="6592" y="3701"/>
                    <a:pt x="6596" y="3713"/>
                    <a:pt x="6611" y="3722"/>
                  </a:cubicBezTo>
                  <a:cubicBezTo>
                    <a:pt x="6619" y="3727"/>
                    <a:pt x="6630" y="3730"/>
                    <a:pt x="6644" y="3733"/>
                  </a:cubicBezTo>
                  <a:cubicBezTo>
                    <a:pt x="6659" y="3736"/>
                    <a:pt x="6675" y="3739"/>
                    <a:pt x="6696" y="3744"/>
                  </a:cubicBezTo>
                  <a:cubicBezTo>
                    <a:pt x="6715" y="3748"/>
                    <a:pt x="6737" y="3755"/>
                    <a:pt x="6763" y="3765"/>
                  </a:cubicBezTo>
                  <a:cubicBezTo>
                    <a:pt x="6789" y="3774"/>
                    <a:pt x="6816" y="3788"/>
                    <a:pt x="6847" y="3804"/>
                  </a:cubicBezTo>
                  <a:cubicBezTo>
                    <a:pt x="6960" y="3871"/>
                    <a:pt x="6974" y="3929"/>
                    <a:pt x="6885" y="3980"/>
                  </a:cubicBezTo>
                  <a:lnTo>
                    <a:pt x="6855" y="3998"/>
                  </a:lnTo>
                  <a:lnTo>
                    <a:pt x="6782" y="3956"/>
                  </a:lnTo>
                  <a:cubicBezTo>
                    <a:pt x="6725" y="3923"/>
                    <a:pt x="6670" y="3894"/>
                    <a:pt x="6616" y="3871"/>
                  </a:cubicBezTo>
                  <a:cubicBezTo>
                    <a:pt x="6562" y="3847"/>
                    <a:pt x="6510" y="3830"/>
                    <a:pt x="6459" y="3820"/>
                  </a:cubicBezTo>
                  <a:cubicBezTo>
                    <a:pt x="6425" y="3812"/>
                    <a:pt x="6391" y="3809"/>
                    <a:pt x="6359" y="3809"/>
                  </a:cubicBezTo>
                  <a:cubicBezTo>
                    <a:pt x="6344" y="3809"/>
                    <a:pt x="6329" y="3810"/>
                    <a:pt x="6315" y="3811"/>
                  </a:cubicBezTo>
                  <a:cubicBezTo>
                    <a:pt x="6269" y="3816"/>
                    <a:pt x="6225" y="3830"/>
                    <a:pt x="6183" y="3854"/>
                  </a:cubicBezTo>
                  <a:cubicBezTo>
                    <a:pt x="6147" y="3874"/>
                    <a:pt x="6124" y="3896"/>
                    <a:pt x="6112" y="3918"/>
                  </a:cubicBezTo>
                  <a:cubicBezTo>
                    <a:pt x="6101" y="3941"/>
                    <a:pt x="6099" y="3963"/>
                    <a:pt x="6106" y="3987"/>
                  </a:cubicBezTo>
                  <a:cubicBezTo>
                    <a:pt x="6114" y="4009"/>
                    <a:pt x="6128" y="4031"/>
                    <a:pt x="6150" y="4052"/>
                  </a:cubicBezTo>
                  <a:cubicBezTo>
                    <a:pt x="6171" y="4074"/>
                    <a:pt x="6197" y="4094"/>
                    <a:pt x="6228" y="4112"/>
                  </a:cubicBezTo>
                  <a:cubicBezTo>
                    <a:pt x="6284" y="4143"/>
                    <a:pt x="6339" y="4164"/>
                    <a:pt x="6395" y="4173"/>
                  </a:cubicBezTo>
                  <a:cubicBezTo>
                    <a:pt x="6446" y="4182"/>
                    <a:pt x="6502" y="4186"/>
                    <a:pt x="6562" y="4186"/>
                  </a:cubicBezTo>
                  <a:cubicBezTo>
                    <a:pt x="6569" y="4186"/>
                    <a:pt x="6575" y="4186"/>
                    <a:pt x="6582" y="4186"/>
                  </a:cubicBezTo>
                  <a:lnTo>
                    <a:pt x="6582" y="4186"/>
                  </a:lnTo>
                  <a:cubicBezTo>
                    <a:pt x="6556" y="4211"/>
                    <a:pt x="6548" y="4240"/>
                    <a:pt x="6558" y="4275"/>
                  </a:cubicBezTo>
                  <a:cubicBezTo>
                    <a:pt x="6570" y="4309"/>
                    <a:pt x="6602" y="4342"/>
                    <a:pt x="6656" y="4373"/>
                  </a:cubicBezTo>
                  <a:cubicBezTo>
                    <a:pt x="6705" y="4401"/>
                    <a:pt x="6757" y="4418"/>
                    <a:pt x="6811" y="4426"/>
                  </a:cubicBezTo>
                  <a:cubicBezTo>
                    <a:pt x="6838" y="4430"/>
                    <a:pt x="6866" y="4432"/>
                    <a:pt x="6894" y="4432"/>
                  </a:cubicBezTo>
                  <a:cubicBezTo>
                    <a:pt x="6922" y="4432"/>
                    <a:pt x="6950" y="4430"/>
                    <a:pt x="6978" y="4426"/>
                  </a:cubicBezTo>
                  <a:cubicBezTo>
                    <a:pt x="7035" y="4417"/>
                    <a:pt x="7091" y="4402"/>
                    <a:pt x="7148" y="4381"/>
                  </a:cubicBezTo>
                  <a:cubicBezTo>
                    <a:pt x="7205" y="4360"/>
                    <a:pt x="7259" y="4334"/>
                    <a:pt x="7311" y="4304"/>
                  </a:cubicBezTo>
                  <a:cubicBezTo>
                    <a:pt x="7495" y="4197"/>
                    <a:pt x="7584" y="4084"/>
                    <a:pt x="7577" y="3962"/>
                  </a:cubicBezTo>
                  <a:cubicBezTo>
                    <a:pt x="7571" y="3840"/>
                    <a:pt x="7466" y="3722"/>
                    <a:pt x="7264" y="3606"/>
                  </a:cubicBezTo>
                  <a:cubicBezTo>
                    <a:pt x="7153" y="3541"/>
                    <a:pt x="7040" y="3495"/>
                    <a:pt x="6925" y="3467"/>
                  </a:cubicBezTo>
                  <a:cubicBezTo>
                    <a:pt x="6815" y="3439"/>
                    <a:pt x="6708" y="3426"/>
                    <a:pt x="6604" y="34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-3775992" y="3110259"/>
              <a:ext cx="31287" cy="18001"/>
            </a:xfrm>
            <a:custGeom>
              <a:avLst/>
              <a:gdLst/>
              <a:ahLst/>
              <a:cxnLst/>
              <a:rect l="l" t="t" r="r" b="b"/>
              <a:pathLst>
                <a:path w="511" h="294" extrusionOk="0">
                  <a:moveTo>
                    <a:pt x="0" y="0"/>
                  </a:moveTo>
                  <a:lnTo>
                    <a:pt x="1" y="68"/>
                  </a:lnTo>
                  <a:lnTo>
                    <a:pt x="510" y="293"/>
                  </a:lnTo>
                  <a:lnTo>
                    <a:pt x="51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-4011399" y="3293807"/>
              <a:ext cx="58655" cy="58961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-3821971" y="2972077"/>
              <a:ext cx="1163" cy="796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8" y="1"/>
                  </a:moveTo>
                  <a:lnTo>
                    <a:pt x="0" y="12"/>
                  </a:lnTo>
                  <a:cubicBezTo>
                    <a:pt x="1" y="12"/>
                    <a:pt x="1" y="13"/>
                    <a:pt x="2" y="13"/>
                  </a:cubicBezTo>
                  <a:cubicBezTo>
                    <a:pt x="8" y="13"/>
                    <a:pt x="18" y="1"/>
                    <a:pt x="18" y="1"/>
                  </a:cubicBezTo>
                  <a:close/>
                </a:path>
              </a:pathLst>
            </a:custGeom>
            <a:solidFill>
              <a:srgbClr val="C45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-3929175" y="3114667"/>
              <a:ext cx="87554" cy="99432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-3959542" y="2995403"/>
              <a:ext cx="85656" cy="51002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-4059828" y="3023321"/>
              <a:ext cx="105188" cy="135679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-4053093" y="3284930"/>
              <a:ext cx="40655" cy="35818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-4040481" y="3234236"/>
              <a:ext cx="45920" cy="59513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-4010909" y="3207237"/>
              <a:ext cx="16348" cy="36369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-4019848" y="2991485"/>
              <a:ext cx="92269" cy="67778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-3936460" y="2940118"/>
              <a:ext cx="178109" cy="94902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-4280174" y="3201727"/>
              <a:ext cx="31960" cy="33736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-4259664" y="3276542"/>
              <a:ext cx="104392" cy="134822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-4466235" y="3299378"/>
              <a:ext cx="128454" cy="132862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-4424174" y="3254624"/>
              <a:ext cx="86391" cy="8069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-4466235" y="3396295"/>
              <a:ext cx="128454" cy="179578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-4290643" y="3533191"/>
              <a:ext cx="61349" cy="50451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-4424174" y="3093667"/>
              <a:ext cx="194885" cy="1968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-4291562" y="3058280"/>
              <a:ext cx="207682" cy="9643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-4077154" y="3173380"/>
              <a:ext cx="62880" cy="40655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-4073358" y="3132666"/>
              <a:ext cx="59329" cy="67901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-4404153" y="3094218"/>
              <a:ext cx="393322" cy="499550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-4026093" y="2976056"/>
              <a:ext cx="281399" cy="376729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-3298258" y="4007552"/>
              <a:ext cx="26940" cy="2694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0"/>
                  </a:moveTo>
                  <a:cubicBezTo>
                    <a:pt x="99" y="0"/>
                    <a:pt x="1" y="98"/>
                    <a:pt x="1" y="220"/>
                  </a:cubicBezTo>
                  <a:cubicBezTo>
                    <a:pt x="1" y="341"/>
                    <a:pt x="99" y="439"/>
                    <a:pt x="220" y="439"/>
                  </a:cubicBezTo>
                  <a:cubicBezTo>
                    <a:pt x="342" y="439"/>
                    <a:pt x="440" y="341"/>
                    <a:pt x="440" y="220"/>
                  </a:cubicBezTo>
                  <a:cubicBezTo>
                    <a:pt x="440" y="98"/>
                    <a:pt x="342" y="0"/>
                    <a:pt x="220" y="0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-3266605" y="4143530"/>
              <a:ext cx="26940" cy="2694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9" y="1"/>
                    <a:pt x="1" y="99"/>
                    <a:pt x="1" y="220"/>
                  </a:cubicBezTo>
                  <a:cubicBezTo>
                    <a:pt x="1" y="342"/>
                    <a:pt x="99" y="440"/>
                    <a:pt x="220" y="440"/>
                  </a:cubicBezTo>
                  <a:cubicBezTo>
                    <a:pt x="342" y="440"/>
                    <a:pt x="440" y="342"/>
                    <a:pt x="440" y="220"/>
                  </a:cubicBezTo>
                  <a:cubicBezTo>
                    <a:pt x="440" y="99"/>
                    <a:pt x="342" y="1"/>
                    <a:pt x="220" y="1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-3483033" y="4206039"/>
              <a:ext cx="27001" cy="26940"/>
            </a:xfrm>
            <a:custGeom>
              <a:avLst/>
              <a:gdLst/>
              <a:ahLst/>
              <a:cxnLst/>
              <a:rect l="l" t="t" r="r" b="b"/>
              <a:pathLst>
                <a:path w="441" h="440" extrusionOk="0">
                  <a:moveTo>
                    <a:pt x="220" y="0"/>
                  </a:moveTo>
                  <a:cubicBezTo>
                    <a:pt x="99" y="0"/>
                    <a:pt x="1" y="99"/>
                    <a:pt x="1" y="220"/>
                  </a:cubicBezTo>
                  <a:cubicBezTo>
                    <a:pt x="1" y="341"/>
                    <a:pt x="99" y="439"/>
                    <a:pt x="220" y="439"/>
                  </a:cubicBezTo>
                  <a:cubicBezTo>
                    <a:pt x="341" y="439"/>
                    <a:pt x="440" y="341"/>
                    <a:pt x="440" y="220"/>
                  </a:cubicBezTo>
                  <a:cubicBezTo>
                    <a:pt x="440" y="98"/>
                    <a:pt x="341" y="0"/>
                    <a:pt x="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-3645278" y="4109551"/>
              <a:ext cx="26940" cy="2694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8" y="1"/>
                    <a:pt x="0" y="99"/>
                    <a:pt x="0" y="220"/>
                  </a:cubicBezTo>
                  <a:cubicBezTo>
                    <a:pt x="0" y="342"/>
                    <a:pt x="98" y="440"/>
                    <a:pt x="220" y="440"/>
                  </a:cubicBezTo>
                  <a:cubicBezTo>
                    <a:pt x="340" y="440"/>
                    <a:pt x="439" y="342"/>
                    <a:pt x="439" y="220"/>
                  </a:cubicBezTo>
                  <a:cubicBezTo>
                    <a:pt x="439" y="99"/>
                    <a:pt x="340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-3545727" y="3978777"/>
              <a:ext cx="26940" cy="26940"/>
            </a:xfrm>
            <a:custGeom>
              <a:avLst/>
              <a:gdLst/>
              <a:ahLst/>
              <a:cxnLst/>
              <a:rect l="l" t="t" r="r" b="b"/>
              <a:pathLst>
                <a:path w="440" h="440" extrusionOk="0">
                  <a:moveTo>
                    <a:pt x="220" y="1"/>
                  </a:moveTo>
                  <a:cubicBezTo>
                    <a:pt x="99" y="1"/>
                    <a:pt x="0" y="99"/>
                    <a:pt x="0" y="220"/>
                  </a:cubicBezTo>
                  <a:cubicBezTo>
                    <a:pt x="0" y="342"/>
                    <a:pt x="99" y="440"/>
                    <a:pt x="220" y="440"/>
                  </a:cubicBezTo>
                  <a:cubicBezTo>
                    <a:pt x="341" y="440"/>
                    <a:pt x="439" y="342"/>
                    <a:pt x="439" y="220"/>
                  </a:cubicBezTo>
                  <a:cubicBezTo>
                    <a:pt x="439" y="99"/>
                    <a:pt x="341" y="1"/>
                    <a:pt x="220" y="1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-3652073" y="3963288"/>
              <a:ext cx="415914" cy="251275"/>
            </a:xfrm>
            <a:custGeom>
              <a:avLst/>
              <a:gdLst/>
              <a:ahLst/>
              <a:cxnLst/>
              <a:rect l="l" t="t" r="r" b="b"/>
              <a:pathLst>
                <a:path w="6793" h="4104" extrusionOk="0">
                  <a:moveTo>
                    <a:pt x="1723" y="0"/>
                  </a:moveTo>
                  <a:lnTo>
                    <a:pt x="1723" y="302"/>
                  </a:lnTo>
                  <a:lnTo>
                    <a:pt x="2819" y="1854"/>
                  </a:lnTo>
                  <a:lnTo>
                    <a:pt x="1" y="1952"/>
                  </a:lnTo>
                  <a:lnTo>
                    <a:pt x="1" y="2253"/>
                  </a:lnTo>
                  <a:lnTo>
                    <a:pt x="72" y="2514"/>
                  </a:lnTo>
                  <a:lnTo>
                    <a:pt x="2967" y="2391"/>
                  </a:lnTo>
                  <a:lnTo>
                    <a:pt x="2754" y="3760"/>
                  </a:lnTo>
                  <a:lnTo>
                    <a:pt x="2754" y="4062"/>
                  </a:lnTo>
                  <a:lnTo>
                    <a:pt x="3204" y="4104"/>
                  </a:lnTo>
                  <a:lnTo>
                    <a:pt x="3897" y="2475"/>
                  </a:lnTo>
                  <a:lnTo>
                    <a:pt x="6585" y="3109"/>
                  </a:lnTo>
                  <a:lnTo>
                    <a:pt x="6792" y="2874"/>
                  </a:lnTo>
                  <a:lnTo>
                    <a:pt x="6792" y="2572"/>
                  </a:lnTo>
                  <a:lnTo>
                    <a:pt x="4325" y="1991"/>
                  </a:lnTo>
                  <a:lnTo>
                    <a:pt x="6199" y="711"/>
                  </a:lnTo>
                  <a:lnTo>
                    <a:pt x="6199" y="409"/>
                  </a:lnTo>
                  <a:lnTo>
                    <a:pt x="5875" y="525"/>
                  </a:lnTo>
                  <a:lnTo>
                    <a:pt x="3659" y="1607"/>
                  </a:lnTo>
                  <a:lnTo>
                    <a:pt x="2129" y="183"/>
                  </a:lnTo>
                  <a:lnTo>
                    <a:pt x="17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-3652073" y="3955879"/>
              <a:ext cx="415914" cy="240132"/>
            </a:xfrm>
            <a:custGeom>
              <a:avLst/>
              <a:gdLst/>
              <a:ahLst/>
              <a:cxnLst/>
              <a:rect l="l" t="t" r="r" b="b"/>
              <a:pathLst>
                <a:path w="6793" h="3922" extrusionOk="0">
                  <a:moveTo>
                    <a:pt x="2129" y="1"/>
                  </a:moveTo>
                  <a:lnTo>
                    <a:pt x="1723" y="121"/>
                  </a:lnTo>
                  <a:lnTo>
                    <a:pt x="2819" y="1672"/>
                  </a:lnTo>
                  <a:lnTo>
                    <a:pt x="1" y="2073"/>
                  </a:lnTo>
                  <a:lnTo>
                    <a:pt x="72" y="2333"/>
                  </a:lnTo>
                  <a:lnTo>
                    <a:pt x="2967" y="2210"/>
                  </a:lnTo>
                  <a:lnTo>
                    <a:pt x="2754" y="3881"/>
                  </a:lnTo>
                  <a:lnTo>
                    <a:pt x="3204" y="3922"/>
                  </a:lnTo>
                  <a:lnTo>
                    <a:pt x="3897" y="2294"/>
                  </a:lnTo>
                  <a:lnTo>
                    <a:pt x="6585" y="2927"/>
                  </a:lnTo>
                  <a:lnTo>
                    <a:pt x="6792" y="2693"/>
                  </a:lnTo>
                  <a:lnTo>
                    <a:pt x="4325" y="1810"/>
                  </a:lnTo>
                  <a:lnTo>
                    <a:pt x="6199" y="530"/>
                  </a:lnTo>
                  <a:lnTo>
                    <a:pt x="5875" y="344"/>
                  </a:lnTo>
                  <a:lnTo>
                    <a:pt x="3659" y="1425"/>
                  </a:lnTo>
                  <a:lnTo>
                    <a:pt x="21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-3464054" y="4055796"/>
              <a:ext cx="57063" cy="30062"/>
            </a:xfrm>
            <a:custGeom>
              <a:avLst/>
              <a:gdLst/>
              <a:ahLst/>
              <a:cxnLst/>
              <a:rect l="l" t="t" r="r" b="b"/>
              <a:pathLst>
                <a:path w="932" h="491" extrusionOk="0">
                  <a:moveTo>
                    <a:pt x="467" y="1"/>
                  </a:moveTo>
                  <a:cubicBezTo>
                    <a:pt x="358" y="1"/>
                    <a:pt x="250" y="25"/>
                    <a:pt x="167" y="72"/>
                  </a:cubicBezTo>
                  <a:cubicBezTo>
                    <a:pt x="1" y="168"/>
                    <a:pt x="1" y="324"/>
                    <a:pt x="167" y="419"/>
                  </a:cubicBezTo>
                  <a:cubicBezTo>
                    <a:pt x="250" y="467"/>
                    <a:pt x="358" y="490"/>
                    <a:pt x="467" y="490"/>
                  </a:cubicBezTo>
                  <a:cubicBezTo>
                    <a:pt x="575" y="490"/>
                    <a:pt x="684" y="467"/>
                    <a:pt x="766" y="419"/>
                  </a:cubicBezTo>
                  <a:cubicBezTo>
                    <a:pt x="932" y="324"/>
                    <a:pt x="932" y="168"/>
                    <a:pt x="766" y="72"/>
                  </a:cubicBezTo>
                  <a:cubicBezTo>
                    <a:pt x="684" y="25"/>
                    <a:pt x="575" y="1"/>
                    <a:pt x="467" y="1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-3461482" y="3903717"/>
              <a:ext cx="51982" cy="167149"/>
            </a:xfrm>
            <a:custGeom>
              <a:avLst/>
              <a:gdLst/>
              <a:ahLst/>
              <a:cxnLst/>
              <a:rect l="l" t="t" r="r" b="b"/>
              <a:pathLst>
                <a:path w="849" h="2730" extrusionOk="0">
                  <a:moveTo>
                    <a:pt x="0" y="0"/>
                  </a:moveTo>
                  <a:lnTo>
                    <a:pt x="0" y="2730"/>
                  </a:lnTo>
                  <a:lnTo>
                    <a:pt x="848" y="2730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-3450768" y="3678169"/>
              <a:ext cx="239642" cy="189436"/>
            </a:xfrm>
            <a:custGeom>
              <a:avLst/>
              <a:gdLst/>
              <a:ahLst/>
              <a:cxnLst/>
              <a:rect l="l" t="t" r="r" b="b"/>
              <a:pathLst>
                <a:path w="3914" h="3094" extrusionOk="0">
                  <a:moveTo>
                    <a:pt x="156" y="1"/>
                  </a:moveTo>
                  <a:cubicBezTo>
                    <a:pt x="64" y="1"/>
                    <a:pt x="1" y="74"/>
                    <a:pt x="1" y="200"/>
                  </a:cubicBezTo>
                  <a:lnTo>
                    <a:pt x="1" y="635"/>
                  </a:lnTo>
                  <a:cubicBezTo>
                    <a:pt x="1" y="813"/>
                    <a:pt x="127" y="1030"/>
                    <a:pt x="281" y="1120"/>
                  </a:cubicBezTo>
                  <a:lnTo>
                    <a:pt x="3634" y="3055"/>
                  </a:lnTo>
                  <a:cubicBezTo>
                    <a:pt x="3679" y="3081"/>
                    <a:pt x="3721" y="3094"/>
                    <a:pt x="3759" y="3094"/>
                  </a:cubicBezTo>
                  <a:cubicBezTo>
                    <a:pt x="3851" y="3094"/>
                    <a:pt x="3914" y="3020"/>
                    <a:pt x="3914" y="2894"/>
                  </a:cubicBezTo>
                  <a:cubicBezTo>
                    <a:pt x="3914" y="2470"/>
                    <a:pt x="3625" y="1969"/>
                    <a:pt x="3268" y="1763"/>
                  </a:cubicBezTo>
                  <a:lnTo>
                    <a:pt x="281" y="39"/>
                  </a:lnTo>
                  <a:cubicBezTo>
                    <a:pt x="236" y="13"/>
                    <a:pt x="193" y="1"/>
                    <a:pt x="156" y="1"/>
                  </a:cubicBez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-3506115" y="3295093"/>
              <a:ext cx="110392" cy="400669"/>
            </a:xfrm>
            <a:custGeom>
              <a:avLst/>
              <a:gdLst/>
              <a:ahLst/>
              <a:cxnLst/>
              <a:rect l="l" t="t" r="r" b="b"/>
              <a:pathLst>
                <a:path w="1803" h="6544" extrusionOk="0">
                  <a:moveTo>
                    <a:pt x="138" y="1"/>
                  </a:moveTo>
                  <a:cubicBezTo>
                    <a:pt x="113" y="1"/>
                    <a:pt x="90" y="8"/>
                    <a:pt x="72" y="21"/>
                  </a:cubicBezTo>
                  <a:cubicBezTo>
                    <a:pt x="24" y="52"/>
                    <a:pt x="1" y="123"/>
                    <a:pt x="14" y="219"/>
                  </a:cubicBezTo>
                  <a:lnTo>
                    <a:pt x="185" y="1360"/>
                  </a:lnTo>
                  <a:lnTo>
                    <a:pt x="869" y="5896"/>
                  </a:lnTo>
                  <a:cubicBezTo>
                    <a:pt x="877" y="5942"/>
                    <a:pt x="891" y="5988"/>
                    <a:pt x="912" y="6030"/>
                  </a:cubicBezTo>
                  <a:cubicBezTo>
                    <a:pt x="954" y="6121"/>
                    <a:pt x="1022" y="6201"/>
                    <a:pt x="1096" y="6244"/>
                  </a:cubicBezTo>
                  <a:lnTo>
                    <a:pt x="1560" y="6512"/>
                  </a:lnTo>
                  <a:cubicBezTo>
                    <a:pt x="1598" y="6534"/>
                    <a:pt x="1633" y="6544"/>
                    <a:pt x="1663" y="6544"/>
                  </a:cubicBezTo>
                  <a:cubicBezTo>
                    <a:pt x="1683" y="6544"/>
                    <a:pt x="1700" y="6540"/>
                    <a:pt x="1716" y="6533"/>
                  </a:cubicBezTo>
                  <a:cubicBezTo>
                    <a:pt x="1775" y="6498"/>
                    <a:pt x="1802" y="6426"/>
                    <a:pt x="1788" y="6326"/>
                  </a:cubicBezTo>
                  <a:lnTo>
                    <a:pt x="1709" y="5817"/>
                  </a:lnTo>
                  <a:lnTo>
                    <a:pt x="956" y="931"/>
                  </a:lnTo>
                  <a:lnTo>
                    <a:pt x="898" y="551"/>
                  </a:lnTo>
                  <a:cubicBezTo>
                    <a:pt x="874" y="397"/>
                    <a:pt x="759" y="237"/>
                    <a:pt x="636" y="187"/>
                  </a:cubicBezTo>
                  <a:lnTo>
                    <a:pt x="206" y="15"/>
                  </a:lnTo>
                  <a:cubicBezTo>
                    <a:pt x="182" y="5"/>
                    <a:pt x="159" y="1"/>
                    <a:pt x="1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-3633829" y="3678965"/>
              <a:ext cx="419282" cy="295297"/>
            </a:xfrm>
            <a:custGeom>
              <a:avLst/>
              <a:gdLst/>
              <a:ahLst/>
              <a:cxnLst/>
              <a:rect l="l" t="t" r="r" b="b"/>
              <a:pathLst>
                <a:path w="6848" h="4823" extrusionOk="0">
                  <a:moveTo>
                    <a:pt x="3084" y="0"/>
                  </a:moveTo>
                  <a:lnTo>
                    <a:pt x="0" y="1784"/>
                  </a:lnTo>
                  <a:lnTo>
                    <a:pt x="3775" y="4822"/>
                  </a:lnTo>
                  <a:lnTo>
                    <a:pt x="6848" y="3042"/>
                  </a:lnTo>
                  <a:lnTo>
                    <a:pt x="3084" y="0"/>
                  </a:ln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-3687094" y="3296317"/>
              <a:ext cx="286603" cy="506101"/>
            </a:xfrm>
            <a:custGeom>
              <a:avLst/>
              <a:gdLst/>
              <a:ahLst/>
              <a:cxnLst/>
              <a:rect l="l" t="t" r="r" b="b"/>
              <a:pathLst>
                <a:path w="4681" h="8266" extrusionOk="0">
                  <a:moveTo>
                    <a:pt x="3028" y="1"/>
                  </a:moveTo>
                  <a:lnTo>
                    <a:pt x="1" y="1754"/>
                  </a:lnTo>
                  <a:lnTo>
                    <a:pt x="1637" y="8266"/>
                  </a:lnTo>
                  <a:lnTo>
                    <a:pt x="4681" y="6508"/>
                  </a:lnTo>
                  <a:lnTo>
                    <a:pt x="30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-3637931" y="3786351"/>
              <a:ext cx="239642" cy="189436"/>
            </a:xfrm>
            <a:custGeom>
              <a:avLst/>
              <a:gdLst/>
              <a:ahLst/>
              <a:cxnLst/>
              <a:rect l="l" t="t" r="r" b="b"/>
              <a:pathLst>
                <a:path w="3914" h="3094" extrusionOk="0">
                  <a:moveTo>
                    <a:pt x="156" y="1"/>
                  </a:moveTo>
                  <a:cubicBezTo>
                    <a:pt x="64" y="1"/>
                    <a:pt x="1" y="74"/>
                    <a:pt x="1" y="201"/>
                  </a:cubicBezTo>
                  <a:lnTo>
                    <a:pt x="1" y="635"/>
                  </a:lnTo>
                  <a:cubicBezTo>
                    <a:pt x="1" y="814"/>
                    <a:pt x="126" y="1031"/>
                    <a:pt x="281" y="1120"/>
                  </a:cubicBezTo>
                  <a:lnTo>
                    <a:pt x="3633" y="3056"/>
                  </a:lnTo>
                  <a:cubicBezTo>
                    <a:pt x="3678" y="3082"/>
                    <a:pt x="3721" y="3094"/>
                    <a:pt x="3759" y="3094"/>
                  </a:cubicBezTo>
                  <a:cubicBezTo>
                    <a:pt x="3851" y="3094"/>
                    <a:pt x="3914" y="3021"/>
                    <a:pt x="3914" y="2894"/>
                  </a:cubicBezTo>
                  <a:cubicBezTo>
                    <a:pt x="3914" y="2471"/>
                    <a:pt x="3624" y="1969"/>
                    <a:pt x="3267" y="1763"/>
                  </a:cubicBezTo>
                  <a:lnTo>
                    <a:pt x="281" y="39"/>
                  </a:lnTo>
                  <a:cubicBezTo>
                    <a:pt x="236" y="13"/>
                    <a:pt x="193" y="1"/>
                    <a:pt x="156" y="1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-3693706" y="3403336"/>
              <a:ext cx="111127" cy="400669"/>
            </a:xfrm>
            <a:custGeom>
              <a:avLst/>
              <a:gdLst/>
              <a:ahLst/>
              <a:cxnLst/>
              <a:rect l="l" t="t" r="r" b="b"/>
              <a:pathLst>
                <a:path w="1815" h="6544" extrusionOk="0">
                  <a:moveTo>
                    <a:pt x="144" y="1"/>
                  </a:moveTo>
                  <a:cubicBezTo>
                    <a:pt x="54" y="1"/>
                    <a:pt x="1" y="86"/>
                    <a:pt x="21" y="218"/>
                  </a:cubicBezTo>
                  <a:lnTo>
                    <a:pt x="876" y="5896"/>
                  </a:lnTo>
                  <a:cubicBezTo>
                    <a:pt x="897" y="6034"/>
                    <a:pt x="992" y="6180"/>
                    <a:pt x="1103" y="6243"/>
                  </a:cubicBezTo>
                  <a:lnTo>
                    <a:pt x="1567" y="6512"/>
                  </a:lnTo>
                  <a:cubicBezTo>
                    <a:pt x="1604" y="6534"/>
                    <a:pt x="1639" y="6544"/>
                    <a:pt x="1670" y="6544"/>
                  </a:cubicBezTo>
                  <a:cubicBezTo>
                    <a:pt x="1759" y="6544"/>
                    <a:pt x="1814" y="6459"/>
                    <a:pt x="1793" y="6325"/>
                  </a:cubicBezTo>
                  <a:lnTo>
                    <a:pt x="904" y="550"/>
                  </a:lnTo>
                  <a:cubicBezTo>
                    <a:pt x="880" y="396"/>
                    <a:pt x="764" y="236"/>
                    <a:pt x="643" y="186"/>
                  </a:cubicBezTo>
                  <a:lnTo>
                    <a:pt x="212" y="15"/>
                  </a:lnTo>
                  <a:cubicBezTo>
                    <a:pt x="188" y="5"/>
                    <a:pt x="165" y="1"/>
                    <a:pt x="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-3404237" y="3547457"/>
              <a:ext cx="181783" cy="220111"/>
            </a:xfrm>
            <a:custGeom>
              <a:avLst/>
              <a:gdLst/>
              <a:ahLst/>
              <a:cxnLst/>
              <a:rect l="l" t="t" r="r" b="b"/>
              <a:pathLst>
                <a:path w="2969" h="3595" extrusionOk="0">
                  <a:moveTo>
                    <a:pt x="236" y="0"/>
                  </a:moveTo>
                  <a:cubicBezTo>
                    <a:pt x="97" y="0"/>
                    <a:pt x="1" y="111"/>
                    <a:pt x="1" y="303"/>
                  </a:cubicBezTo>
                  <a:lnTo>
                    <a:pt x="1" y="406"/>
                  </a:lnTo>
                  <a:lnTo>
                    <a:pt x="180" y="510"/>
                  </a:lnTo>
                  <a:lnTo>
                    <a:pt x="180" y="406"/>
                  </a:lnTo>
                  <a:cubicBezTo>
                    <a:pt x="180" y="296"/>
                    <a:pt x="236" y="231"/>
                    <a:pt x="317" y="231"/>
                  </a:cubicBezTo>
                  <a:cubicBezTo>
                    <a:pt x="350" y="231"/>
                    <a:pt x="386" y="242"/>
                    <a:pt x="426" y="264"/>
                  </a:cubicBezTo>
                  <a:lnTo>
                    <a:pt x="2544" y="1487"/>
                  </a:lnTo>
                  <a:cubicBezTo>
                    <a:pt x="2679" y="1566"/>
                    <a:pt x="2789" y="1756"/>
                    <a:pt x="2789" y="1914"/>
                  </a:cubicBezTo>
                  <a:lnTo>
                    <a:pt x="2789" y="3188"/>
                  </a:lnTo>
                  <a:cubicBezTo>
                    <a:pt x="2789" y="3299"/>
                    <a:pt x="2734" y="3363"/>
                    <a:pt x="2653" y="3363"/>
                  </a:cubicBezTo>
                  <a:cubicBezTo>
                    <a:pt x="2620" y="3363"/>
                    <a:pt x="2583" y="3352"/>
                    <a:pt x="2544" y="3330"/>
                  </a:cubicBezTo>
                  <a:lnTo>
                    <a:pt x="2454" y="3278"/>
                  </a:lnTo>
                  <a:lnTo>
                    <a:pt x="2454" y="3485"/>
                  </a:lnTo>
                  <a:lnTo>
                    <a:pt x="2544" y="3537"/>
                  </a:lnTo>
                  <a:cubicBezTo>
                    <a:pt x="2612" y="3576"/>
                    <a:pt x="2676" y="3595"/>
                    <a:pt x="2733" y="3595"/>
                  </a:cubicBezTo>
                  <a:cubicBezTo>
                    <a:pt x="2872" y="3595"/>
                    <a:pt x="2968" y="3484"/>
                    <a:pt x="2968" y="3291"/>
                  </a:cubicBezTo>
                  <a:lnTo>
                    <a:pt x="2968" y="2018"/>
                  </a:lnTo>
                  <a:cubicBezTo>
                    <a:pt x="2968" y="1746"/>
                    <a:pt x="2778" y="1416"/>
                    <a:pt x="2544" y="1280"/>
                  </a:cubicBezTo>
                  <a:lnTo>
                    <a:pt x="426" y="58"/>
                  </a:lnTo>
                  <a:cubicBezTo>
                    <a:pt x="357" y="19"/>
                    <a:pt x="293" y="0"/>
                    <a:pt x="236" y="0"/>
                  </a:cubicBez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-3428482" y="3548865"/>
              <a:ext cx="199049" cy="235234"/>
            </a:xfrm>
            <a:custGeom>
              <a:avLst/>
              <a:gdLst/>
              <a:ahLst/>
              <a:cxnLst/>
              <a:rect l="l" t="t" r="r" b="b"/>
              <a:pathLst>
                <a:path w="3251" h="3842" extrusionOk="0">
                  <a:moveTo>
                    <a:pt x="531" y="0"/>
                  </a:moveTo>
                  <a:lnTo>
                    <a:pt x="1" y="306"/>
                  </a:lnTo>
                  <a:lnTo>
                    <a:pt x="2374" y="1562"/>
                  </a:lnTo>
                  <a:lnTo>
                    <a:pt x="2717" y="2071"/>
                  </a:lnTo>
                  <a:lnTo>
                    <a:pt x="2722" y="3841"/>
                  </a:lnTo>
                  <a:lnTo>
                    <a:pt x="3250" y="3535"/>
                  </a:lnTo>
                  <a:lnTo>
                    <a:pt x="3250" y="1718"/>
                  </a:lnTo>
                  <a:lnTo>
                    <a:pt x="3040" y="1414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-3424809" y="3579721"/>
              <a:ext cx="159863" cy="191824"/>
            </a:xfrm>
            <a:custGeom>
              <a:avLst/>
              <a:gdLst/>
              <a:ahLst/>
              <a:cxnLst/>
              <a:rect l="l" t="t" r="r" b="b"/>
              <a:pathLst>
                <a:path w="2611" h="3133" extrusionOk="0">
                  <a:moveTo>
                    <a:pt x="137" y="1"/>
                  </a:moveTo>
                  <a:cubicBezTo>
                    <a:pt x="56" y="1"/>
                    <a:pt x="1" y="65"/>
                    <a:pt x="0" y="175"/>
                  </a:cubicBezTo>
                  <a:lnTo>
                    <a:pt x="0" y="1451"/>
                  </a:lnTo>
                  <a:cubicBezTo>
                    <a:pt x="0" y="1607"/>
                    <a:pt x="111" y="1798"/>
                    <a:pt x="247" y="1877"/>
                  </a:cubicBezTo>
                  <a:lnTo>
                    <a:pt x="2364" y="3099"/>
                  </a:lnTo>
                  <a:cubicBezTo>
                    <a:pt x="2404" y="3122"/>
                    <a:pt x="2441" y="3133"/>
                    <a:pt x="2475" y="3133"/>
                  </a:cubicBezTo>
                  <a:cubicBezTo>
                    <a:pt x="2555" y="3133"/>
                    <a:pt x="2610" y="3068"/>
                    <a:pt x="2610" y="2957"/>
                  </a:cubicBezTo>
                  <a:lnTo>
                    <a:pt x="2610" y="2854"/>
                  </a:lnTo>
                  <a:lnTo>
                    <a:pt x="2610" y="2647"/>
                  </a:lnTo>
                  <a:lnTo>
                    <a:pt x="762" y="1580"/>
                  </a:lnTo>
                  <a:cubicBezTo>
                    <a:pt x="626" y="1502"/>
                    <a:pt x="515" y="1311"/>
                    <a:pt x="515" y="1154"/>
                  </a:cubicBezTo>
                  <a:lnTo>
                    <a:pt x="515" y="189"/>
                  </a:lnTo>
                  <a:lnTo>
                    <a:pt x="337" y="87"/>
                  </a:lnTo>
                  <a:lnTo>
                    <a:pt x="247" y="35"/>
                  </a:lnTo>
                  <a:cubicBezTo>
                    <a:pt x="207" y="12"/>
                    <a:pt x="170" y="1"/>
                    <a:pt x="137" y="1"/>
                  </a:cubicBez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-3435768" y="3565579"/>
              <a:ext cx="181783" cy="220111"/>
            </a:xfrm>
            <a:custGeom>
              <a:avLst/>
              <a:gdLst/>
              <a:ahLst/>
              <a:cxnLst/>
              <a:rect l="l" t="t" r="r" b="b"/>
              <a:pathLst>
                <a:path w="2969" h="3595" extrusionOk="0">
                  <a:moveTo>
                    <a:pt x="316" y="232"/>
                  </a:moveTo>
                  <a:cubicBezTo>
                    <a:pt x="349" y="232"/>
                    <a:pt x="386" y="243"/>
                    <a:pt x="426" y="266"/>
                  </a:cubicBezTo>
                  <a:lnTo>
                    <a:pt x="516" y="318"/>
                  </a:lnTo>
                  <a:lnTo>
                    <a:pt x="694" y="420"/>
                  </a:lnTo>
                  <a:lnTo>
                    <a:pt x="2543" y="1487"/>
                  </a:lnTo>
                  <a:cubicBezTo>
                    <a:pt x="2679" y="1566"/>
                    <a:pt x="2789" y="1758"/>
                    <a:pt x="2789" y="1914"/>
                  </a:cubicBezTo>
                  <a:lnTo>
                    <a:pt x="2789" y="2878"/>
                  </a:lnTo>
                  <a:lnTo>
                    <a:pt x="2789" y="3085"/>
                  </a:lnTo>
                  <a:lnTo>
                    <a:pt x="2789" y="3188"/>
                  </a:lnTo>
                  <a:cubicBezTo>
                    <a:pt x="2789" y="3299"/>
                    <a:pt x="2734" y="3364"/>
                    <a:pt x="2654" y="3364"/>
                  </a:cubicBezTo>
                  <a:cubicBezTo>
                    <a:pt x="2620" y="3364"/>
                    <a:pt x="2583" y="3353"/>
                    <a:pt x="2543" y="3330"/>
                  </a:cubicBezTo>
                  <a:lnTo>
                    <a:pt x="426" y="2108"/>
                  </a:lnTo>
                  <a:cubicBezTo>
                    <a:pt x="290" y="2029"/>
                    <a:pt x="180" y="1838"/>
                    <a:pt x="180" y="1682"/>
                  </a:cubicBezTo>
                  <a:lnTo>
                    <a:pt x="180" y="406"/>
                  </a:lnTo>
                  <a:cubicBezTo>
                    <a:pt x="180" y="296"/>
                    <a:pt x="235" y="232"/>
                    <a:pt x="316" y="232"/>
                  </a:cubicBezTo>
                  <a:close/>
                  <a:moveTo>
                    <a:pt x="237" y="1"/>
                  </a:moveTo>
                  <a:cubicBezTo>
                    <a:pt x="97" y="1"/>
                    <a:pt x="0" y="112"/>
                    <a:pt x="0" y="304"/>
                  </a:cubicBezTo>
                  <a:lnTo>
                    <a:pt x="0" y="1579"/>
                  </a:lnTo>
                  <a:cubicBezTo>
                    <a:pt x="0" y="1850"/>
                    <a:pt x="192" y="2179"/>
                    <a:pt x="426" y="2314"/>
                  </a:cubicBezTo>
                  <a:lnTo>
                    <a:pt x="2543" y="3537"/>
                  </a:lnTo>
                  <a:cubicBezTo>
                    <a:pt x="2611" y="3576"/>
                    <a:pt x="2675" y="3595"/>
                    <a:pt x="2733" y="3595"/>
                  </a:cubicBezTo>
                  <a:cubicBezTo>
                    <a:pt x="2872" y="3595"/>
                    <a:pt x="2969" y="3484"/>
                    <a:pt x="2969" y="3291"/>
                  </a:cubicBezTo>
                  <a:lnTo>
                    <a:pt x="2969" y="3189"/>
                  </a:lnTo>
                  <a:lnTo>
                    <a:pt x="2969" y="2982"/>
                  </a:lnTo>
                  <a:lnTo>
                    <a:pt x="2969" y="2018"/>
                  </a:lnTo>
                  <a:cubicBezTo>
                    <a:pt x="2969" y="1748"/>
                    <a:pt x="2778" y="1417"/>
                    <a:pt x="2543" y="1281"/>
                  </a:cubicBezTo>
                  <a:lnTo>
                    <a:pt x="695" y="214"/>
                  </a:lnTo>
                  <a:lnTo>
                    <a:pt x="516" y="110"/>
                  </a:lnTo>
                  <a:lnTo>
                    <a:pt x="426" y="59"/>
                  </a:lnTo>
                  <a:cubicBezTo>
                    <a:pt x="358" y="19"/>
                    <a:pt x="294" y="1"/>
                    <a:pt x="23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-3393339" y="4170407"/>
              <a:ext cx="132250" cy="112351"/>
            </a:xfrm>
            <a:custGeom>
              <a:avLst/>
              <a:gdLst/>
              <a:ahLst/>
              <a:cxnLst/>
              <a:rect l="l" t="t" r="r" b="b"/>
              <a:pathLst>
                <a:path w="2160" h="1835" extrusionOk="0">
                  <a:moveTo>
                    <a:pt x="349" y="1"/>
                  </a:moveTo>
                  <a:cubicBezTo>
                    <a:pt x="312" y="56"/>
                    <a:pt x="273" y="115"/>
                    <a:pt x="238" y="174"/>
                  </a:cubicBezTo>
                  <a:cubicBezTo>
                    <a:pt x="208" y="228"/>
                    <a:pt x="178" y="286"/>
                    <a:pt x="152" y="346"/>
                  </a:cubicBezTo>
                  <a:cubicBezTo>
                    <a:pt x="101" y="458"/>
                    <a:pt x="58" y="578"/>
                    <a:pt x="35" y="719"/>
                  </a:cubicBezTo>
                  <a:cubicBezTo>
                    <a:pt x="19" y="787"/>
                    <a:pt x="9" y="861"/>
                    <a:pt x="3" y="939"/>
                  </a:cubicBezTo>
                  <a:cubicBezTo>
                    <a:pt x="1" y="1020"/>
                    <a:pt x="53" y="1100"/>
                    <a:pt x="161" y="1157"/>
                  </a:cubicBezTo>
                  <a:lnTo>
                    <a:pt x="1305" y="1761"/>
                  </a:lnTo>
                  <a:cubicBezTo>
                    <a:pt x="1398" y="1811"/>
                    <a:pt x="1516" y="1835"/>
                    <a:pt x="1635" y="1835"/>
                  </a:cubicBezTo>
                  <a:cubicBezTo>
                    <a:pt x="1776" y="1835"/>
                    <a:pt x="1918" y="1801"/>
                    <a:pt x="2022" y="1735"/>
                  </a:cubicBezTo>
                  <a:cubicBezTo>
                    <a:pt x="2104" y="1681"/>
                    <a:pt x="2148" y="1618"/>
                    <a:pt x="2158" y="1554"/>
                  </a:cubicBezTo>
                  <a:cubicBezTo>
                    <a:pt x="2160" y="1554"/>
                    <a:pt x="2160" y="1509"/>
                    <a:pt x="2160" y="1509"/>
                  </a:cubicBezTo>
                  <a:cubicBezTo>
                    <a:pt x="2160" y="1463"/>
                    <a:pt x="2152" y="1415"/>
                    <a:pt x="2136" y="1367"/>
                  </a:cubicBezTo>
                  <a:cubicBezTo>
                    <a:pt x="2055" y="1106"/>
                    <a:pt x="1765" y="806"/>
                    <a:pt x="1433" y="584"/>
                  </a:cubicBezTo>
                  <a:cubicBezTo>
                    <a:pt x="1354" y="532"/>
                    <a:pt x="1327" y="447"/>
                    <a:pt x="1305" y="353"/>
                  </a:cubicBezTo>
                  <a:cubicBezTo>
                    <a:pt x="1298" y="320"/>
                    <a:pt x="1289" y="282"/>
                    <a:pt x="1281" y="246"/>
                  </a:cubicBezTo>
                  <a:cubicBezTo>
                    <a:pt x="1261" y="174"/>
                    <a:pt x="1235" y="102"/>
                    <a:pt x="1178" y="48"/>
                  </a:cubicBezTo>
                  <a:lnTo>
                    <a:pt x="3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-3395666" y="4212896"/>
              <a:ext cx="136903" cy="70533"/>
            </a:xfrm>
            <a:custGeom>
              <a:avLst/>
              <a:gdLst/>
              <a:ahLst/>
              <a:cxnLst/>
              <a:rect l="l" t="t" r="r" b="b"/>
              <a:pathLst>
                <a:path w="2236" h="1152" extrusionOk="0">
                  <a:moveTo>
                    <a:pt x="2168" y="658"/>
                  </a:moveTo>
                  <a:cubicBezTo>
                    <a:pt x="2168" y="658"/>
                    <a:pt x="2168" y="658"/>
                    <a:pt x="2168" y="659"/>
                  </a:cubicBezTo>
                  <a:lnTo>
                    <a:pt x="2168" y="659"/>
                  </a:lnTo>
                  <a:cubicBezTo>
                    <a:pt x="2168" y="658"/>
                    <a:pt x="2168" y="658"/>
                    <a:pt x="2168" y="658"/>
                  </a:cubicBezTo>
                  <a:close/>
                  <a:moveTo>
                    <a:pt x="77" y="1"/>
                  </a:moveTo>
                  <a:lnTo>
                    <a:pt x="77" y="1"/>
                  </a:lnTo>
                  <a:cubicBezTo>
                    <a:pt x="41" y="57"/>
                    <a:pt x="27" y="159"/>
                    <a:pt x="20" y="238"/>
                  </a:cubicBezTo>
                  <a:cubicBezTo>
                    <a:pt x="20" y="238"/>
                    <a:pt x="1" y="362"/>
                    <a:pt x="181" y="461"/>
                  </a:cubicBezTo>
                  <a:lnTo>
                    <a:pt x="1347" y="1076"/>
                  </a:lnTo>
                  <a:cubicBezTo>
                    <a:pt x="1443" y="1127"/>
                    <a:pt x="1563" y="1151"/>
                    <a:pt x="1684" y="1151"/>
                  </a:cubicBezTo>
                  <a:cubicBezTo>
                    <a:pt x="1827" y="1151"/>
                    <a:pt x="1972" y="1117"/>
                    <a:pt x="2078" y="1050"/>
                  </a:cubicBezTo>
                  <a:cubicBezTo>
                    <a:pt x="2156" y="998"/>
                    <a:pt x="2201" y="939"/>
                    <a:pt x="2214" y="877"/>
                  </a:cubicBezTo>
                  <a:lnTo>
                    <a:pt x="2214" y="877"/>
                  </a:lnTo>
                  <a:cubicBezTo>
                    <a:pt x="2215" y="877"/>
                    <a:pt x="2216" y="874"/>
                    <a:pt x="2219" y="865"/>
                  </a:cubicBezTo>
                  <a:cubicBezTo>
                    <a:pt x="2236" y="760"/>
                    <a:pt x="2185" y="707"/>
                    <a:pt x="2168" y="659"/>
                  </a:cubicBezTo>
                  <a:lnTo>
                    <a:pt x="2168" y="659"/>
                  </a:lnTo>
                  <a:cubicBezTo>
                    <a:pt x="2197" y="742"/>
                    <a:pt x="2133" y="834"/>
                    <a:pt x="2098" y="870"/>
                  </a:cubicBezTo>
                  <a:cubicBezTo>
                    <a:pt x="2021" y="948"/>
                    <a:pt x="1903" y="980"/>
                    <a:pt x="1792" y="980"/>
                  </a:cubicBezTo>
                  <a:cubicBezTo>
                    <a:pt x="1785" y="980"/>
                    <a:pt x="1777" y="979"/>
                    <a:pt x="1770" y="979"/>
                  </a:cubicBezTo>
                  <a:cubicBezTo>
                    <a:pt x="1650" y="974"/>
                    <a:pt x="1534" y="934"/>
                    <a:pt x="1424" y="890"/>
                  </a:cubicBezTo>
                  <a:cubicBezTo>
                    <a:pt x="1130" y="770"/>
                    <a:pt x="856" y="602"/>
                    <a:pt x="614" y="395"/>
                  </a:cubicBezTo>
                  <a:cubicBezTo>
                    <a:pt x="442" y="246"/>
                    <a:pt x="40" y="99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-3588829" y="3696965"/>
              <a:ext cx="315380" cy="256602"/>
            </a:xfrm>
            <a:custGeom>
              <a:avLst/>
              <a:gdLst/>
              <a:ahLst/>
              <a:cxnLst/>
              <a:rect l="l" t="t" r="r" b="b"/>
              <a:pathLst>
                <a:path w="5151" h="4191" extrusionOk="0">
                  <a:moveTo>
                    <a:pt x="0" y="0"/>
                  </a:moveTo>
                  <a:lnTo>
                    <a:pt x="101" y="1434"/>
                  </a:lnTo>
                  <a:cubicBezTo>
                    <a:pt x="119" y="1698"/>
                    <a:pt x="266" y="1936"/>
                    <a:pt x="495" y="2069"/>
                  </a:cubicBezTo>
                  <a:lnTo>
                    <a:pt x="3357" y="3735"/>
                  </a:lnTo>
                  <a:lnTo>
                    <a:pt x="4135" y="4190"/>
                  </a:lnTo>
                  <a:lnTo>
                    <a:pt x="5137" y="3579"/>
                  </a:lnTo>
                  <a:cubicBezTo>
                    <a:pt x="5151" y="3066"/>
                    <a:pt x="4848" y="2631"/>
                    <a:pt x="4360" y="2239"/>
                  </a:cubicBezTo>
                  <a:cubicBezTo>
                    <a:pt x="4002" y="1949"/>
                    <a:pt x="3544" y="1685"/>
                    <a:pt x="3039" y="1429"/>
                  </a:cubicBezTo>
                  <a:cubicBezTo>
                    <a:pt x="2076" y="946"/>
                    <a:pt x="941" y="50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-3390217" y="3877452"/>
              <a:ext cx="119209" cy="313176"/>
            </a:xfrm>
            <a:custGeom>
              <a:avLst/>
              <a:gdLst/>
              <a:ahLst/>
              <a:cxnLst/>
              <a:rect l="l" t="t" r="r" b="b"/>
              <a:pathLst>
                <a:path w="1947" h="5115" extrusionOk="0">
                  <a:moveTo>
                    <a:pt x="1157" y="0"/>
                  </a:moveTo>
                  <a:cubicBezTo>
                    <a:pt x="937" y="0"/>
                    <a:pt x="722" y="114"/>
                    <a:pt x="534" y="238"/>
                  </a:cubicBezTo>
                  <a:cubicBezTo>
                    <a:pt x="378" y="340"/>
                    <a:pt x="225" y="534"/>
                    <a:pt x="133" y="698"/>
                  </a:cubicBezTo>
                  <a:cubicBezTo>
                    <a:pt x="53" y="843"/>
                    <a:pt x="1" y="3722"/>
                    <a:pt x="7" y="5012"/>
                  </a:cubicBezTo>
                  <a:lnTo>
                    <a:pt x="700" y="5113"/>
                  </a:lnTo>
                  <a:cubicBezTo>
                    <a:pt x="733" y="5103"/>
                    <a:pt x="775" y="5099"/>
                    <a:pt x="822" y="5099"/>
                  </a:cubicBezTo>
                  <a:cubicBezTo>
                    <a:pt x="923" y="5099"/>
                    <a:pt x="1045" y="5114"/>
                    <a:pt x="1151" y="5114"/>
                  </a:cubicBezTo>
                  <a:cubicBezTo>
                    <a:pt x="1268" y="5114"/>
                    <a:pt x="1364" y="5096"/>
                    <a:pt x="1389" y="5019"/>
                  </a:cubicBezTo>
                  <a:cubicBezTo>
                    <a:pt x="1445" y="4840"/>
                    <a:pt x="1946" y="945"/>
                    <a:pt x="1892" y="631"/>
                  </a:cubicBezTo>
                  <a:cubicBezTo>
                    <a:pt x="1838" y="317"/>
                    <a:pt x="1586" y="71"/>
                    <a:pt x="1273" y="12"/>
                  </a:cubicBezTo>
                  <a:cubicBezTo>
                    <a:pt x="1234" y="4"/>
                    <a:pt x="1195" y="0"/>
                    <a:pt x="1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-3389788" y="4158530"/>
              <a:ext cx="86207" cy="49104"/>
            </a:xfrm>
            <a:custGeom>
              <a:avLst/>
              <a:gdLst/>
              <a:ahLst/>
              <a:cxnLst/>
              <a:rect l="l" t="t" r="r" b="b"/>
              <a:pathLst>
                <a:path w="1408" h="802" extrusionOk="0">
                  <a:moveTo>
                    <a:pt x="724" y="1"/>
                  </a:moveTo>
                  <a:cubicBezTo>
                    <a:pt x="531" y="1"/>
                    <a:pt x="336" y="47"/>
                    <a:pt x="193" y="138"/>
                  </a:cubicBezTo>
                  <a:cubicBezTo>
                    <a:pt x="65" y="219"/>
                    <a:pt x="0" y="320"/>
                    <a:pt x="0" y="421"/>
                  </a:cubicBezTo>
                  <a:cubicBezTo>
                    <a:pt x="1" y="491"/>
                    <a:pt x="33" y="559"/>
                    <a:pt x="96" y="620"/>
                  </a:cubicBezTo>
                  <a:cubicBezTo>
                    <a:pt x="128" y="650"/>
                    <a:pt x="167" y="678"/>
                    <a:pt x="214" y="703"/>
                  </a:cubicBezTo>
                  <a:cubicBezTo>
                    <a:pt x="340" y="769"/>
                    <a:pt x="500" y="802"/>
                    <a:pt x="662" y="802"/>
                  </a:cubicBezTo>
                  <a:cubicBezTo>
                    <a:pt x="793" y="802"/>
                    <a:pt x="926" y="780"/>
                    <a:pt x="1043" y="738"/>
                  </a:cubicBezTo>
                  <a:cubicBezTo>
                    <a:pt x="1070" y="729"/>
                    <a:pt x="1096" y="717"/>
                    <a:pt x="1121" y="705"/>
                  </a:cubicBezTo>
                  <a:cubicBezTo>
                    <a:pt x="1147" y="694"/>
                    <a:pt x="1171" y="680"/>
                    <a:pt x="1194" y="666"/>
                  </a:cubicBezTo>
                  <a:cubicBezTo>
                    <a:pt x="1214" y="653"/>
                    <a:pt x="1232" y="640"/>
                    <a:pt x="1249" y="626"/>
                  </a:cubicBezTo>
                  <a:cubicBezTo>
                    <a:pt x="1321" y="569"/>
                    <a:pt x="1365" y="502"/>
                    <a:pt x="1380" y="436"/>
                  </a:cubicBezTo>
                  <a:cubicBezTo>
                    <a:pt x="1408" y="313"/>
                    <a:pt x="1338" y="187"/>
                    <a:pt x="1173" y="100"/>
                  </a:cubicBezTo>
                  <a:cubicBezTo>
                    <a:pt x="1046" y="34"/>
                    <a:pt x="886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-3278850" y="4103551"/>
              <a:ext cx="132189" cy="112351"/>
            </a:xfrm>
            <a:custGeom>
              <a:avLst/>
              <a:gdLst/>
              <a:ahLst/>
              <a:cxnLst/>
              <a:rect l="l" t="t" r="r" b="b"/>
              <a:pathLst>
                <a:path w="2159" h="1835" extrusionOk="0">
                  <a:moveTo>
                    <a:pt x="348" y="1"/>
                  </a:moveTo>
                  <a:cubicBezTo>
                    <a:pt x="311" y="56"/>
                    <a:pt x="274" y="114"/>
                    <a:pt x="238" y="174"/>
                  </a:cubicBezTo>
                  <a:cubicBezTo>
                    <a:pt x="207" y="228"/>
                    <a:pt x="177" y="286"/>
                    <a:pt x="151" y="345"/>
                  </a:cubicBezTo>
                  <a:cubicBezTo>
                    <a:pt x="100" y="458"/>
                    <a:pt x="58" y="578"/>
                    <a:pt x="34" y="719"/>
                  </a:cubicBezTo>
                  <a:cubicBezTo>
                    <a:pt x="18" y="788"/>
                    <a:pt x="8" y="861"/>
                    <a:pt x="2" y="939"/>
                  </a:cubicBezTo>
                  <a:cubicBezTo>
                    <a:pt x="0" y="1020"/>
                    <a:pt x="52" y="1100"/>
                    <a:pt x="160" y="1157"/>
                  </a:cubicBezTo>
                  <a:lnTo>
                    <a:pt x="1304" y="1761"/>
                  </a:lnTo>
                  <a:cubicBezTo>
                    <a:pt x="1398" y="1810"/>
                    <a:pt x="1516" y="1835"/>
                    <a:pt x="1635" y="1835"/>
                  </a:cubicBezTo>
                  <a:cubicBezTo>
                    <a:pt x="1775" y="1835"/>
                    <a:pt x="1917" y="1801"/>
                    <a:pt x="2021" y="1735"/>
                  </a:cubicBezTo>
                  <a:cubicBezTo>
                    <a:pt x="2104" y="1682"/>
                    <a:pt x="2148" y="1618"/>
                    <a:pt x="2158" y="1554"/>
                  </a:cubicBezTo>
                  <a:cubicBezTo>
                    <a:pt x="2159" y="1554"/>
                    <a:pt x="2159" y="1508"/>
                    <a:pt x="2159" y="1508"/>
                  </a:cubicBezTo>
                  <a:cubicBezTo>
                    <a:pt x="2159" y="1462"/>
                    <a:pt x="2152" y="1415"/>
                    <a:pt x="2135" y="1367"/>
                  </a:cubicBezTo>
                  <a:cubicBezTo>
                    <a:pt x="2054" y="1105"/>
                    <a:pt x="1765" y="806"/>
                    <a:pt x="1432" y="584"/>
                  </a:cubicBezTo>
                  <a:cubicBezTo>
                    <a:pt x="1355" y="532"/>
                    <a:pt x="1327" y="447"/>
                    <a:pt x="1305" y="353"/>
                  </a:cubicBezTo>
                  <a:cubicBezTo>
                    <a:pt x="1297" y="319"/>
                    <a:pt x="1289" y="282"/>
                    <a:pt x="1280" y="247"/>
                  </a:cubicBezTo>
                  <a:cubicBezTo>
                    <a:pt x="1261" y="174"/>
                    <a:pt x="1235" y="102"/>
                    <a:pt x="1177" y="48"/>
                  </a:cubicBezTo>
                  <a:lnTo>
                    <a:pt x="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-3281238" y="4146040"/>
              <a:ext cx="136903" cy="70533"/>
            </a:xfrm>
            <a:custGeom>
              <a:avLst/>
              <a:gdLst/>
              <a:ahLst/>
              <a:cxnLst/>
              <a:rect l="l" t="t" r="r" b="b"/>
              <a:pathLst>
                <a:path w="2236" h="1152" extrusionOk="0">
                  <a:moveTo>
                    <a:pt x="2170" y="657"/>
                  </a:moveTo>
                  <a:lnTo>
                    <a:pt x="2170" y="657"/>
                  </a:lnTo>
                  <a:cubicBezTo>
                    <a:pt x="2170" y="657"/>
                    <a:pt x="2170" y="658"/>
                    <a:pt x="2170" y="659"/>
                  </a:cubicBezTo>
                  <a:lnTo>
                    <a:pt x="2170" y="659"/>
                  </a:lnTo>
                  <a:cubicBezTo>
                    <a:pt x="2170" y="658"/>
                    <a:pt x="2170" y="657"/>
                    <a:pt x="2170" y="657"/>
                  </a:cubicBezTo>
                  <a:close/>
                  <a:moveTo>
                    <a:pt x="77" y="0"/>
                  </a:moveTo>
                  <a:lnTo>
                    <a:pt x="77" y="0"/>
                  </a:lnTo>
                  <a:cubicBezTo>
                    <a:pt x="41" y="57"/>
                    <a:pt x="27" y="159"/>
                    <a:pt x="21" y="238"/>
                  </a:cubicBezTo>
                  <a:cubicBezTo>
                    <a:pt x="21" y="238"/>
                    <a:pt x="1" y="362"/>
                    <a:pt x="181" y="461"/>
                  </a:cubicBezTo>
                  <a:lnTo>
                    <a:pt x="1348" y="1076"/>
                  </a:lnTo>
                  <a:cubicBezTo>
                    <a:pt x="1443" y="1126"/>
                    <a:pt x="1563" y="1151"/>
                    <a:pt x="1684" y="1151"/>
                  </a:cubicBezTo>
                  <a:cubicBezTo>
                    <a:pt x="1827" y="1151"/>
                    <a:pt x="1972" y="1117"/>
                    <a:pt x="2078" y="1050"/>
                  </a:cubicBezTo>
                  <a:cubicBezTo>
                    <a:pt x="2157" y="998"/>
                    <a:pt x="2201" y="938"/>
                    <a:pt x="2215" y="877"/>
                  </a:cubicBezTo>
                  <a:lnTo>
                    <a:pt x="2215" y="877"/>
                  </a:lnTo>
                  <a:cubicBezTo>
                    <a:pt x="2215" y="877"/>
                    <a:pt x="2216" y="874"/>
                    <a:pt x="2219" y="865"/>
                  </a:cubicBezTo>
                  <a:cubicBezTo>
                    <a:pt x="2236" y="761"/>
                    <a:pt x="2187" y="708"/>
                    <a:pt x="2170" y="659"/>
                  </a:cubicBezTo>
                  <a:lnTo>
                    <a:pt x="2170" y="659"/>
                  </a:lnTo>
                  <a:cubicBezTo>
                    <a:pt x="2197" y="743"/>
                    <a:pt x="2134" y="833"/>
                    <a:pt x="2099" y="869"/>
                  </a:cubicBezTo>
                  <a:cubicBezTo>
                    <a:pt x="2021" y="949"/>
                    <a:pt x="1901" y="979"/>
                    <a:pt x="1788" y="979"/>
                  </a:cubicBezTo>
                  <a:cubicBezTo>
                    <a:pt x="1782" y="979"/>
                    <a:pt x="1776" y="979"/>
                    <a:pt x="1770" y="979"/>
                  </a:cubicBezTo>
                  <a:cubicBezTo>
                    <a:pt x="1651" y="972"/>
                    <a:pt x="1535" y="934"/>
                    <a:pt x="1425" y="890"/>
                  </a:cubicBezTo>
                  <a:cubicBezTo>
                    <a:pt x="1131" y="769"/>
                    <a:pt x="857" y="602"/>
                    <a:pt x="616" y="394"/>
                  </a:cubicBezTo>
                  <a:cubicBezTo>
                    <a:pt x="443" y="246"/>
                    <a:pt x="40" y="98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-3467360" y="3644557"/>
              <a:ext cx="315870" cy="242765"/>
            </a:xfrm>
            <a:custGeom>
              <a:avLst/>
              <a:gdLst/>
              <a:ahLst/>
              <a:cxnLst/>
              <a:rect l="l" t="t" r="r" b="b"/>
              <a:pathLst>
                <a:path w="5159" h="3965" extrusionOk="0">
                  <a:moveTo>
                    <a:pt x="96" y="0"/>
                  </a:moveTo>
                  <a:lnTo>
                    <a:pt x="1" y="1208"/>
                  </a:lnTo>
                  <a:cubicBezTo>
                    <a:pt x="19" y="1472"/>
                    <a:pt x="89" y="1875"/>
                    <a:pt x="318" y="2008"/>
                  </a:cubicBezTo>
                  <a:lnTo>
                    <a:pt x="4036" y="3964"/>
                  </a:lnTo>
                  <a:lnTo>
                    <a:pt x="5037" y="3353"/>
                  </a:lnTo>
                  <a:cubicBezTo>
                    <a:pt x="5159" y="1896"/>
                    <a:pt x="2199" y="1117"/>
                    <a:pt x="96" y="0"/>
                  </a:cubicBezTo>
                  <a:close/>
                </a:path>
              </a:pathLst>
            </a:custGeom>
            <a:solidFill>
              <a:srgbClr val="03040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-3274809" y="3811147"/>
              <a:ext cx="119209" cy="314523"/>
            </a:xfrm>
            <a:custGeom>
              <a:avLst/>
              <a:gdLst/>
              <a:ahLst/>
              <a:cxnLst/>
              <a:rect l="l" t="t" r="r" b="b"/>
              <a:pathLst>
                <a:path w="1947" h="5137" extrusionOk="0">
                  <a:moveTo>
                    <a:pt x="1159" y="1"/>
                  </a:moveTo>
                  <a:cubicBezTo>
                    <a:pt x="938" y="1"/>
                    <a:pt x="723" y="115"/>
                    <a:pt x="534" y="239"/>
                  </a:cubicBezTo>
                  <a:cubicBezTo>
                    <a:pt x="378" y="341"/>
                    <a:pt x="225" y="535"/>
                    <a:pt x="133" y="699"/>
                  </a:cubicBezTo>
                  <a:cubicBezTo>
                    <a:pt x="54" y="843"/>
                    <a:pt x="1" y="3723"/>
                    <a:pt x="7" y="5013"/>
                  </a:cubicBezTo>
                  <a:lnTo>
                    <a:pt x="700" y="5113"/>
                  </a:lnTo>
                  <a:cubicBezTo>
                    <a:pt x="726" y="5105"/>
                    <a:pt x="759" y="5102"/>
                    <a:pt x="794" y="5102"/>
                  </a:cubicBezTo>
                  <a:cubicBezTo>
                    <a:pt x="915" y="5102"/>
                    <a:pt x="1077" y="5137"/>
                    <a:pt x="1202" y="5137"/>
                  </a:cubicBezTo>
                  <a:cubicBezTo>
                    <a:pt x="1295" y="5137"/>
                    <a:pt x="1367" y="5118"/>
                    <a:pt x="1388" y="5053"/>
                  </a:cubicBezTo>
                  <a:cubicBezTo>
                    <a:pt x="1445" y="4872"/>
                    <a:pt x="1946" y="946"/>
                    <a:pt x="1892" y="632"/>
                  </a:cubicBezTo>
                  <a:cubicBezTo>
                    <a:pt x="1838" y="318"/>
                    <a:pt x="1586" y="72"/>
                    <a:pt x="1273" y="11"/>
                  </a:cubicBezTo>
                  <a:cubicBezTo>
                    <a:pt x="1235" y="4"/>
                    <a:pt x="1197" y="1"/>
                    <a:pt x="1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-3278666" y="4093143"/>
              <a:ext cx="93800" cy="49165"/>
            </a:xfrm>
            <a:custGeom>
              <a:avLst/>
              <a:gdLst/>
              <a:ahLst/>
              <a:cxnLst/>
              <a:rect l="l" t="t" r="r" b="b"/>
              <a:pathLst>
                <a:path w="1532" h="803" extrusionOk="0">
                  <a:moveTo>
                    <a:pt x="797" y="0"/>
                  </a:moveTo>
                  <a:cubicBezTo>
                    <a:pt x="604" y="0"/>
                    <a:pt x="409" y="46"/>
                    <a:pt x="265" y="137"/>
                  </a:cubicBezTo>
                  <a:cubicBezTo>
                    <a:pt x="1" y="304"/>
                    <a:pt x="11" y="557"/>
                    <a:pt x="287" y="703"/>
                  </a:cubicBezTo>
                  <a:cubicBezTo>
                    <a:pt x="413" y="770"/>
                    <a:pt x="573" y="802"/>
                    <a:pt x="735" y="802"/>
                  </a:cubicBezTo>
                  <a:cubicBezTo>
                    <a:pt x="928" y="802"/>
                    <a:pt x="1123" y="756"/>
                    <a:pt x="1267" y="665"/>
                  </a:cubicBezTo>
                  <a:cubicBezTo>
                    <a:pt x="1532" y="498"/>
                    <a:pt x="1522" y="245"/>
                    <a:pt x="1246" y="100"/>
                  </a:cubicBezTo>
                  <a:cubicBezTo>
                    <a:pt x="1119" y="33"/>
                    <a:pt x="959" y="0"/>
                    <a:pt x="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-3402829" y="3742025"/>
              <a:ext cx="81003" cy="92024"/>
            </a:xfrm>
            <a:custGeom>
              <a:avLst/>
              <a:gdLst/>
              <a:ahLst/>
              <a:cxnLst/>
              <a:rect l="l" t="t" r="r" b="b"/>
              <a:pathLst>
                <a:path w="1323" h="1503" extrusionOk="0">
                  <a:moveTo>
                    <a:pt x="514" y="1"/>
                  </a:moveTo>
                  <a:lnTo>
                    <a:pt x="514" y="1"/>
                  </a:lnTo>
                  <a:cubicBezTo>
                    <a:pt x="437" y="408"/>
                    <a:pt x="293" y="558"/>
                    <a:pt x="1" y="693"/>
                  </a:cubicBezTo>
                  <a:cubicBezTo>
                    <a:pt x="506" y="949"/>
                    <a:pt x="964" y="1213"/>
                    <a:pt x="1322" y="1503"/>
                  </a:cubicBezTo>
                  <a:cubicBezTo>
                    <a:pt x="1214" y="1177"/>
                    <a:pt x="732" y="1032"/>
                    <a:pt x="600" y="713"/>
                  </a:cubicBezTo>
                  <a:cubicBezTo>
                    <a:pt x="494" y="461"/>
                    <a:pt x="488" y="273"/>
                    <a:pt x="51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-3373197" y="3365928"/>
              <a:ext cx="120127" cy="251214"/>
            </a:xfrm>
            <a:custGeom>
              <a:avLst/>
              <a:gdLst/>
              <a:ahLst/>
              <a:cxnLst/>
              <a:rect l="l" t="t" r="r" b="b"/>
              <a:pathLst>
                <a:path w="1962" h="4103" extrusionOk="0">
                  <a:moveTo>
                    <a:pt x="582" y="0"/>
                  </a:moveTo>
                  <a:cubicBezTo>
                    <a:pt x="350" y="0"/>
                    <a:pt x="134" y="172"/>
                    <a:pt x="41" y="567"/>
                  </a:cubicBezTo>
                  <a:cubicBezTo>
                    <a:pt x="1" y="1276"/>
                    <a:pt x="180" y="2263"/>
                    <a:pt x="335" y="3340"/>
                  </a:cubicBezTo>
                  <a:cubicBezTo>
                    <a:pt x="534" y="3774"/>
                    <a:pt x="762" y="3823"/>
                    <a:pt x="1083" y="4102"/>
                  </a:cubicBezTo>
                  <a:cubicBezTo>
                    <a:pt x="1457" y="3939"/>
                    <a:pt x="1766" y="3749"/>
                    <a:pt x="1961" y="3509"/>
                  </a:cubicBezTo>
                  <a:cubicBezTo>
                    <a:pt x="1807" y="3330"/>
                    <a:pt x="1704" y="3158"/>
                    <a:pt x="1555" y="2988"/>
                  </a:cubicBezTo>
                  <a:cubicBezTo>
                    <a:pt x="1520" y="2121"/>
                    <a:pt x="1466" y="1866"/>
                    <a:pt x="1380" y="991"/>
                  </a:cubicBezTo>
                  <a:cubicBezTo>
                    <a:pt x="1321" y="393"/>
                    <a:pt x="933" y="0"/>
                    <a:pt x="5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-3374544" y="3362133"/>
              <a:ext cx="96800" cy="168190"/>
            </a:xfrm>
            <a:custGeom>
              <a:avLst/>
              <a:gdLst/>
              <a:ahLst/>
              <a:cxnLst/>
              <a:rect l="l" t="t" r="r" b="b"/>
              <a:pathLst>
                <a:path w="1581" h="2747" extrusionOk="0">
                  <a:moveTo>
                    <a:pt x="588" y="0"/>
                  </a:moveTo>
                  <a:cubicBezTo>
                    <a:pt x="346" y="0"/>
                    <a:pt x="123" y="168"/>
                    <a:pt x="32" y="558"/>
                  </a:cubicBezTo>
                  <a:cubicBezTo>
                    <a:pt x="0" y="1090"/>
                    <a:pt x="113" y="1822"/>
                    <a:pt x="236" y="2609"/>
                  </a:cubicBezTo>
                  <a:cubicBezTo>
                    <a:pt x="328" y="2691"/>
                    <a:pt x="523" y="2746"/>
                    <a:pt x="736" y="2746"/>
                  </a:cubicBezTo>
                  <a:cubicBezTo>
                    <a:pt x="1100" y="2746"/>
                    <a:pt x="1518" y="2586"/>
                    <a:pt x="1580" y="2123"/>
                  </a:cubicBezTo>
                  <a:cubicBezTo>
                    <a:pt x="1563" y="1820"/>
                    <a:pt x="1493" y="1463"/>
                    <a:pt x="1448" y="1010"/>
                  </a:cubicBezTo>
                  <a:cubicBezTo>
                    <a:pt x="1389" y="405"/>
                    <a:pt x="964" y="0"/>
                    <a:pt x="5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-3579278" y="3754760"/>
              <a:ext cx="231683" cy="73289"/>
            </a:xfrm>
            <a:custGeom>
              <a:avLst/>
              <a:gdLst/>
              <a:ahLst/>
              <a:cxnLst/>
              <a:rect l="l" t="t" r="r" b="b"/>
              <a:pathLst>
                <a:path w="3784" h="1197" extrusionOk="0">
                  <a:moveTo>
                    <a:pt x="3783" y="1"/>
                  </a:moveTo>
                  <a:cubicBezTo>
                    <a:pt x="3326" y="407"/>
                    <a:pt x="2502" y="606"/>
                    <a:pt x="1728" y="606"/>
                  </a:cubicBezTo>
                  <a:cubicBezTo>
                    <a:pt x="1059" y="606"/>
                    <a:pt x="427" y="458"/>
                    <a:pt x="100" y="168"/>
                  </a:cubicBezTo>
                  <a:cubicBezTo>
                    <a:pt x="98" y="173"/>
                    <a:pt x="20" y="496"/>
                    <a:pt x="1" y="621"/>
                  </a:cubicBezTo>
                  <a:cubicBezTo>
                    <a:pt x="382" y="1034"/>
                    <a:pt x="1027" y="1197"/>
                    <a:pt x="1674" y="1197"/>
                  </a:cubicBezTo>
                  <a:cubicBezTo>
                    <a:pt x="2573" y="1197"/>
                    <a:pt x="3476" y="883"/>
                    <a:pt x="3681" y="491"/>
                  </a:cubicBezTo>
                  <a:cubicBezTo>
                    <a:pt x="3708" y="340"/>
                    <a:pt x="3763" y="200"/>
                    <a:pt x="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-3432217" y="3793331"/>
              <a:ext cx="33797" cy="24736"/>
            </a:xfrm>
            <a:custGeom>
              <a:avLst/>
              <a:gdLst/>
              <a:ahLst/>
              <a:cxnLst/>
              <a:rect l="l" t="t" r="r" b="b"/>
              <a:pathLst>
                <a:path w="552" h="404" extrusionOk="0">
                  <a:moveTo>
                    <a:pt x="551" y="0"/>
                  </a:moveTo>
                  <a:lnTo>
                    <a:pt x="551" y="0"/>
                  </a:lnTo>
                  <a:cubicBezTo>
                    <a:pt x="404" y="67"/>
                    <a:pt x="244" y="94"/>
                    <a:pt x="60" y="124"/>
                  </a:cubicBezTo>
                  <a:lnTo>
                    <a:pt x="1" y="404"/>
                  </a:lnTo>
                  <a:cubicBezTo>
                    <a:pt x="197" y="373"/>
                    <a:pt x="362" y="350"/>
                    <a:pt x="491" y="280"/>
                  </a:cubicBezTo>
                  <a:lnTo>
                    <a:pt x="551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-3583931" y="3363602"/>
              <a:ext cx="330135" cy="434282"/>
            </a:xfrm>
            <a:custGeom>
              <a:avLst/>
              <a:gdLst/>
              <a:ahLst/>
              <a:cxnLst/>
              <a:rect l="l" t="t" r="r" b="b"/>
              <a:pathLst>
                <a:path w="5392" h="7093" extrusionOk="0">
                  <a:moveTo>
                    <a:pt x="3209" y="0"/>
                  </a:moveTo>
                  <a:cubicBezTo>
                    <a:pt x="3095" y="0"/>
                    <a:pt x="2956" y="11"/>
                    <a:pt x="2777" y="42"/>
                  </a:cubicBezTo>
                  <a:cubicBezTo>
                    <a:pt x="2140" y="279"/>
                    <a:pt x="1284" y="894"/>
                    <a:pt x="796" y="1269"/>
                  </a:cubicBezTo>
                  <a:cubicBezTo>
                    <a:pt x="777" y="1329"/>
                    <a:pt x="798" y="1362"/>
                    <a:pt x="775" y="1459"/>
                  </a:cubicBezTo>
                  <a:cubicBezTo>
                    <a:pt x="647" y="1957"/>
                    <a:pt x="469" y="2933"/>
                    <a:pt x="280" y="4481"/>
                  </a:cubicBezTo>
                  <a:cubicBezTo>
                    <a:pt x="231" y="4877"/>
                    <a:pt x="184" y="5311"/>
                    <a:pt x="134" y="5785"/>
                  </a:cubicBezTo>
                  <a:cubicBezTo>
                    <a:pt x="98" y="6232"/>
                    <a:pt x="0" y="6401"/>
                    <a:pt x="167" y="6590"/>
                  </a:cubicBezTo>
                  <a:cubicBezTo>
                    <a:pt x="486" y="6950"/>
                    <a:pt x="1048" y="7092"/>
                    <a:pt x="1656" y="7092"/>
                  </a:cubicBezTo>
                  <a:cubicBezTo>
                    <a:pt x="2583" y="7092"/>
                    <a:pt x="3616" y="6762"/>
                    <a:pt x="4059" y="6364"/>
                  </a:cubicBezTo>
                  <a:cubicBezTo>
                    <a:pt x="4299" y="6148"/>
                    <a:pt x="5392" y="76"/>
                    <a:pt x="3888" y="72"/>
                  </a:cubicBezTo>
                  <a:cubicBezTo>
                    <a:pt x="3636" y="71"/>
                    <a:pt x="3498" y="0"/>
                    <a:pt x="32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-3436564" y="3202951"/>
              <a:ext cx="144618" cy="137577"/>
            </a:xfrm>
            <a:custGeom>
              <a:avLst/>
              <a:gdLst/>
              <a:ahLst/>
              <a:cxnLst/>
              <a:rect l="l" t="t" r="r" b="b"/>
              <a:pathLst>
                <a:path w="2362" h="2247" extrusionOk="0">
                  <a:moveTo>
                    <a:pt x="1148" y="0"/>
                  </a:moveTo>
                  <a:cubicBezTo>
                    <a:pt x="408" y="0"/>
                    <a:pt x="1" y="622"/>
                    <a:pt x="74" y="1450"/>
                  </a:cubicBezTo>
                  <a:cubicBezTo>
                    <a:pt x="101" y="1763"/>
                    <a:pt x="76" y="2199"/>
                    <a:pt x="206" y="2232"/>
                  </a:cubicBezTo>
                  <a:cubicBezTo>
                    <a:pt x="248" y="2242"/>
                    <a:pt x="277" y="2246"/>
                    <a:pt x="298" y="2246"/>
                  </a:cubicBezTo>
                  <a:cubicBezTo>
                    <a:pt x="354" y="2246"/>
                    <a:pt x="350" y="2217"/>
                    <a:pt x="392" y="2217"/>
                  </a:cubicBezTo>
                  <a:cubicBezTo>
                    <a:pt x="407" y="2217"/>
                    <a:pt x="428" y="2221"/>
                    <a:pt x="460" y="2232"/>
                  </a:cubicBezTo>
                  <a:lnTo>
                    <a:pt x="1711" y="1663"/>
                  </a:lnTo>
                  <a:cubicBezTo>
                    <a:pt x="1977" y="1476"/>
                    <a:pt x="2348" y="1167"/>
                    <a:pt x="2353" y="777"/>
                  </a:cubicBezTo>
                  <a:cubicBezTo>
                    <a:pt x="2361" y="317"/>
                    <a:pt x="1916" y="84"/>
                    <a:pt x="1323" y="11"/>
                  </a:cubicBezTo>
                  <a:cubicBezTo>
                    <a:pt x="1263" y="4"/>
                    <a:pt x="1204" y="0"/>
                    <a:pt x="11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-3444339" y="3323072"/>
              <a:ext cx="97596" cy="108433"/>
            </a:xfrm>
            <a:custGeom>
              <a:avLst/>
              <a:gdLst/>
              <a:ahLst/>
              <a:cxnLst/>
              <a:rect l="l" t="t" r="r" b="b"/>
              <a:pathLst>
                <a:path w="1594" h="1771" extrusionOk="0">
                  <a:moveTo>
                    <a:pt x="397" y="1"/>
                  </a:moveTo>
                  <a:lnTo>
                    <a:pt x="193" y="836"/>
                  </a:lnTo>
                  <a:cubicBezTo>
                    <a:pt x="0" y="1426"/>
                    <a:pt x="626" y="1770"/>
                    <a:pt x="1075" y="1770"/>
                  </a:cubicBezTo>
                  <a:cubicBezTo>
                    <a:pt x="1255" y="1770"/>
                    <a:pt x="1407" y="1715"/>
                    <a:pt x="1466" y="1597"/>
                  </a:cubicBezTo>
                  <a:cubicBezTo>
                    <a:pt x="1469" y="1592"/>
                    <a:pt x="1472" y="1585"/>
                    <a:pt x="1475" y="1578"/>
                  </a:cubicBezTo>
                  <a:lnTo>
                    <a:pt x="1566" y="1146"/>
                  </a:lnTo>
                  <a:lnTo>
                    <a:pt x="1594" y="1015"/>
                  </a:lnTo>
                  <a:lnTo>
                    <a:pt x="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-3410972" y="3354663"/>
              <a:ext cx="62513" cy="66554"/>
            </a:xfrm>
            <a:custGeom>
              <a:avLst/>
              <a:gdLst/>
              <a:ahLst/>
              <a:cxnLst/>
              <a:rect l="l" t="t" r="r" b="b"/>
              <a:pathLst>
                <a:path w="1021" h="1087" extrusionOk="0">
                  <a:moveTo>
                    <a:pt x="132" y="0"/>
                  </a:moveTo>
                  <a:lnTo>
                    <a:pt x="132" y="0"/>
                  </a:lnTo>
                  <a:cubicBezTo>
                    <a:pt x="1" y="503"/>
                    <a:pt x="325" y="1086"/>
                    <a:pt x="838" y="1086"/>
                  </a:cubicBezTo>
                  <a:cubicBezTo>
                    <a:pt x="865" y="1086"/>
                    <a:pt x="893" y="1085"/>
                    <a:pt x="921" y="1081"/>
                  </a:cubicBezTo>
                  <a:cubicBezTo>
                    <a:pt x="924" y="1076"/>
                    <a:pt x="927" y="1069"/>
                    <a:pt x="930" y="1062"/>
                  </a:cubicBezTo>
                  <a:lnTo>
                    <a:pt x="1021" y="63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-3428421" y="3213543"/>
              <a:ext cx="139842" cy="192926"/>
            </a:xfrm>
            <a:custGeom>
              <a:avLst/>
              <a:gdLst/>
              <a:ahLst/>
              <a:cxnLst/>
              <a:rect l="l" t="t" r="r" b="b"/>
              <a:pathLst>
                <a:path w="2284" h="3151" extrusionOk="0">
                  <a:moveTo>
                    <a:pt x="1027" y="0"/>
                  </a:moveTo>
                  <a:cubicBezTo>
                    <a:pt x="364" y="0"/>
                    <a:pt x="117" y="507"/>
                    <a:pt x="24" y="1068"/>
                  </a:cubicBezTo>
                  <a:cubicBezTo>
                    <a:pt x="1" y="1353"/>
                    <a:pt x="37" y="1688"/>
                    <a:pt x="87" y="1979"/>
                  </a:cubicBezTo>
                  <a:lnTo>
                    <a:pt x="417" y="2305"/>
                  </a:lnTo>
                  <a:cubicBezTo>
                    <a:pt x="417" y="2305"/>
                    <a:pt x="482" y="2633"/>
                    <a:pt x="656" y="2822"/>
                  </a:cubicBezTo>
                  <a:cubicBezTo>
                    <a:pt x="819" y="3001"/>
                    <a:pt x="1033" y="3150"/>
                    <a:pt x="1265" y="3150"/>
                  </a:cubicBezTo>
                  <a:cubicBezTo>
                    <a:pt x="1277" y="3150"/>
                    <a:pt x="1289" y="3150"/>
                    <a:pt x="1301" y="3149"/>
                  </a:cubicBezTo>
                  <a:cubicBezTo>
                    <a:pt x="1564" y="3144"/>
                    <a:pt x="1763" y="3007"/>
                    <a:pt x="1885" y="2597"/>
                  </a:cubicBezTo>
                  <a:cubicBezTo>
                    <a:pt x="2001" y="2209"/>
                    <a:pt x="2056" y="2188"/>
                    <a:pt x="2100" y="2009"/>
                  </a:cubicBezTo>
                  <a:cubicBezTo>
                    <a:pt x="2124" y="1908"/>
                    <a:pt x="2120" y="1790"/>
                    <a:pt x="2135" y="1734"/>
                  </a:cubicBezTo>
                  <a:cubicBezTo>
                    <a:pt x="2153" y="1669"/>
                    <a:pt x="2209" y="1582"/>
                    <a:pt x="2229" y="1509"/>
                  </a:cubicBezTo>
                  <a:cubicBezTo>
                    <a:pt x="2271" y="1359"/>
                    <a:pt x="2283" y="1016"/>
                    <a:pt x="2276" y="862"/>
                  </a:cubicBezTo>
                  <a:cubicBezTo>
                    <a:pt x="2253" y="328"/>
                    <a:pt x="1744" y="68"/>
                    <a:pt x="1177" y="8"/>
                  </a:cubicBezTo>
                  <a:cubicBezTo>
                    <a:pt x="1125" y="3"/>
                    <a:pt x="1075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-3430258" y="3208706"/>
              <a:ext cx="137822" cy="132066"/>
            </a:xfrm>
            <a:custGeom>
              <a:avLst/>
              <a:gdLst/>
              <a:ahLst/>
              <a:cxnLst/>
              <a:rect l="l" t="t" r="r" b="b"/>
              <a:pathLst>
                <a:path w="2251" h="2157" extrusionOk="0">
                  <a:moveTo>
                    <a:pt x="1075" y="0"/>
                  </a:moveTo>
                  <a:cubicBezTo>
                    <a:pt x="990" y="0"/>
                    <a:pt x="906" y="10"/>
                    <a:pt x="823" y="31"/>
                  </a:cubicBezTo>
                  <a:cubicBezTo>
                    <a:pt x="562" y="97"/>
                    <a:pt x="345" y="291"/>
                    <a:pt x="212" y="524"/>
                  </a:cubicBezTo>
                  <a:cubicBezTo>
                    <a:pt x="78" y="758"/>
                    <a:pt x="22" y="1030"/>
                    <a:pt x="12" y="1298"/>
                  </a:cubicBezTo>
                  <a:cubicBezTo>
                    <a:pt x="0" y="1567"/>
                    <a:pt x="70" y="1871"/>
                    <a:pt x="103" y="2138"/>
                  </a:cubicBezTo>
                  <a:cubicBezTo>
                    <a:pt x="132" y="2150"/>
                    <a:pt x="161" y="2156"/>
                    <a:pt x="188" y="2156"/>
                  </a:cubicBezTo>
                  <a:cubicBezTo>
                    <a:pt x="224" y="2156"/>
                    <a:pt x="256" y="2144"/>
                    <a:pt x="275" y="2116"/>
                  </a:cubicBezTo>
                  <a:cubicBezTo>
                    <a:pt x="383" y="1961"/>
                    <a:pt x="294" y="1494"/>
                    <a:pt x="418" y="1413"/>
                  </a:cubicBezTo>
                  <a:cubicBezTo>
                    <a:pt x="426" y="1407"/>
                    <a:pt x="437" y="1405"/>
                    <a:pt x="449" y="1405"/>
                  </a:cubicBezTo>
                  <a:cubicBezTo>
                    <a:pt x="528" y="1405"/>
                    <a:pt x="676" y="1502"/>
                    <a:pt x="676" y="1502"/>
                  </a:cubicBezTo>
                  <a:cubicBezTo>
                    <a:pt x="676" y="1502"/>
                    <a:pt x="691" y="729"/>
                    <a:pt x="744" y="675"/>
                  </a:cubicBezTo>
                  <a:cubicBezTo>
                    <a:pt x="961" y="925"/>
                    <a:pt x="1241" y="1013"/>
                    <a:pt x="1500" y="1013"/>
                  </a:cubicBezTo>
                  <a:cubicBezTo>
                    <a:pt x="1870" y="1013"/>
                    <a:pt x="2199" y="833"/>
                    <a:pt x="2250" y="683"/>
                  </a:cubicBezTo>
                  <a:cubicBezTo>
                    <a:pt x="2227" y="457"/>
                    <a:pt x="2102" y="255"/>
                    <a:pt x="1542" y="79"/>
                  </a:cubicBezTo>
                  <a:cubicBezTo>
                    <a:pt x="1391" y="32"/>
                    <a:pt x="1232" y="0"/>
                    <a:pt x="10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-3418564" y="3282419"/>
              <a:ext cx="23511" cy="48614"/>
            </a:xfrm>
            <a:custGeom>
              <a:avLst/>
              <a:gdLst/>
              <a:ahLst/>
              <a:cxnLst/>
              <a:rect l="l" t="t" r="r" b="b"/>
              <a:pathLst>
                <a:path w="384" h="794" extrusionOk="0">
                  <a:moveTo>
                    <a:pt x="157" y="1"/>
                  </a:moveTo>
                  <a:cubicBezTo>
                    <a:pt x="42" y="1"/>
                    <a:pt x="16" y="203"/>
                    <a:pt x="15" y="299"/>
                  </a:cubicBezTo>
                  <a:cubicBezTo>
                    <a:pt x="15" y="373"/>
                    <a:pt x="30" y="445"/>
                    <a:pt x="29" y="520"/>
                  </a:cubicBezTo>
                  <a:cubicBezTo>
                    <a:pt x="29" y="590"/>
                    <a:pt x="1" y="679"/>
                    <a:pt x="44" y="741"/>
                  </a:cubicBezTo>
                  <a:cubicBezTo>
                    <a:pt x="69" y="778"/>
                    <a:pt x="97" y="793"/>
                    <a:pt x="126" y="793"/>
                  </a:cubicBezTo>
                  <a:cubicBezTo>
                    <a:pt x="213" y="793"/>
                    <a:pt x="305" y="655"/>
                    <a:pt x="332" y="587"/>
                  </a:cubicBezTo>
                  <a:cubicBezTo>
                    <a:pt x="384" y="460"/>
                    <a:pt x="375" y="102"/>
                    <a:pt x="225" y="21"/>
                  </a:cubicBezTo>
                  <a:cubicBezTo>
                    <a:pt x="199" y="7"/>
                    <a:pt x="177" y="1"/>
                    <a:pt x="1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-3367686" y="3302684"/>
              <a:ext cx="84003" cy="40961"/>
            </a:xfrm>
            <a:custGeom>
              <a:avLst/>
              <a:gdLst/>
              <a:ahLst/>
              <a:cxnLst/>
              <a:rect l="l" t="t" r="r" b="b"/>
              <a:pathLst>
                <a:path w="1372" h="669" extrusionOk="0">
                  <a:moveTo>
                    <a:pt x="1304" y="37"/>
                  </a:moveTo>
                  <a:cubicBezTo>
                    <a:pt x="1306" y="37"/>
                    <a:pt x="1308" y="37"/>
                    <a:pt x="1310" y="37"/>
                  </a:cubicBezTo>
                  <a:cubicBezTo>
                    <a:pt x="1323" y="39"/>
                    <a:pt x="1337" y="42"/>
                    <a:pt x="1337" y="72"/>
                  </a:cubicBezTo>
                  <a:cubicBezTo>
                    <a:pt x="1324" y="208"/>
                    <a:pt x="1297" y="327"/>
                    <a:pt x="1192" y="414"/>
                  </a:cubicBezTo>
                  <a:cubicBezTo>
                    <a:pt x="1129" y="465"/>
                    <a:pt x="1061" y="495"/>
                    <a:pt x="1006" y="495"/>
                  </a:cubicBezTo>
                  <a:cubicBezTo>
                    <a:pt x="1001" y="495"/>
                    <a:pt x="996" y="495"/>
                    <a:pt x="992" y="495"/>
                  </a:cubicBezTo>
                  <a:cubicBezTo>
                    <a:pt x="884" y="485"/>
                    <a:pt x="880" y="348"/>
                    <a:pt x="915" y="242"/>
                  </a:cubicBezTo>
                  <a:cubicBezTo>
                    <a:pt x="926" y="206"/>
                    <a:pt x="962" y="174"/>
                    <a:pt x="992" y="164"/>
                  </a:cubicBezTo>
                  <a:cubicBezTo>
                    <a:pt x="1045" y="144"/>
                    <a:pt x="1096" y="121"/>
                    <a:pt x="1146" y="98"/>
                  </a:cubicBezTo>
                  <a:cubicBezTo>
                    <a:pt x="1223" y="64"/>
                    <a:pt x="1264" y="37"/>
                    <a:pt x="1304" y="37"/>
                  </a:cubicBezTo>
                  <a:close/>
                  <a:moveTo>
                    <a:pt x="659" y="239"/>
                  </a:moveTo>
                  <a:cubicBezTo>
                    <a:pt x="721" y="239"/>
                    <a:pt x="720" y="268"/>
                    <a:pt x="716" y="300"/>
                  </a:cubicBezTo>
                  <a:cubicBezTo>
                    <a:pt x="700" y="414"/>
                    <a:pt x="653" y="506"/>
                    <a:pt x="580" y="563"/>
                  </a:cubicBezTo>
                  <a:cubicBezTo>
                    <a:pt x="521" y="610"/>
                    <a:pt x="447" y="635"/>
                    <a:pt x="370" y="635"/>
                  </a:cubicBezTo>
                  <a:cubicBezTo>
                    <a:pt x="357" y="635"/>
                    <a:pt x="345" y="634"/>
                    <a:pt x="333" y="633"/>
                  </a:cubicBezTo>
                  <a:cubicBezTo>
                    <a:pt x="237" y="624"/>
                    <a:pt x="156" y="580"/>
                    <a:pt x="116" y="515"/>
                  </a:cubicBezTo>
                  <a:cubicBezTo>
                    <a:pt x="85" y="464"/>
                    <a:pt x="81" y="406"/>
                    <a:pt x="102" y="344"/>
                  </a:cubicBezTo>
                  <a:cubicBezTo>
                    <a:pt x="131" y="266"/>
                    <a:pt x="238" y="258"/>
                    <a:pt x="413" y="255"/>
                  </a:cubicBezTo>
                  <a:cubicBezTo>
                    <a:pt x="487" y="254"/>
                    <a:pt x="566" y="246"/>
                    <a:pt x="642" y="240"/>
                  </a:cubicBezTo>
                  <a:cubicBezTo>
                    <a:pt x="648" y="240"/>
                    <a:pt x="654" y="239"/>
                    <a:pt x="659" y="239"/>
                  </a:cubicBezTo>
                  <a:close/>
                  <a:moveTo>
                    <a:pt x="1315" y="0"/>
                  </a:moveTo>
                  <a:cubicBezTo>
                    <a:pt x="1246" y="0"/>
                    <a:pt x="1119" y="80"/>
                    <a:pt x="983" y="132"/>
                  </a:cubicBezTo>
                  <a:cubicBezTo>
                    <a:pt x="943" y="147"/>
                    <a:pt x="922" y="175"/>
                    <a:pt x="902" y="205"/>
                  </a:cubicBezTo>
                  <a:cubicBezTo>
                    <a:pt x="892" y="203"/>
                    <a:pt x="883" y="203"/>
                    <a:pt x="873" y="203"/>
                  </a:cubicBezTo>
                  <a:cubicBezTo>
                    <a:pt x="834" y="203"/>
                    <a:pt x="790" y="216"/>
                    <a:pt x="747" y="242"/>
                  </a:cubicBezTo>
                  <a:cubicBezTo>
                    <a:pt x="743" y="216"/>
                    <a:pt x="689" y="207"/>
                    <a:pt x="655" y="207"/>
                  </a:cubicBezTo>
                  <a:cubicBezTo>
                    <a:pt x="649" y="207"/>
                    <a:pt x="644" y="207"/>
                    <a:pt x="640" y="208"/>
                  </a:cubicBezTo>
                  <a:cubicBezTo>
                    <a:pt x="399" y="239"/>
                    <a:pt x="128" y="178"/>
                    <a:pt x="71" y="336"/>
                  </a:cubicBezTo>
                  <a:cubicBezTo>
                    <a:pt x="0" y="534"/>
                    <a:pt x="173" y="669"/>
                    <a:pt x="364" y="669"/>
                  </a:cubicBezTo>
                  <a:cubicBezTo>
                    <a:pt x="532" y="669"/>
                    <a:pt x="714" y="562"/>
                    <a:pt x="751" y="300"/>
                  </a:cubicBezTo>
                  <a:cubicBezTo>
                    <a:pt x="785" y="269"/>
                    <a:pt x="820" y="256"/>
                    <a:pt x="850" y="256"/>
                  </a:cubicBezTo>
                  <a:cubicBezTo>
                    <a:pt x="859" y="256"/>
                    <a:pt x="868" y="257"/>
                    <a:pt x="876" y="259"/>
                  </a:cubicBezTo>
                  <a:cubicBezTo>
                    <a:pt x="873" y="263"/>
                    <a:pt x="872" y="267"/>
                    <a:pt x="871" y="272"/>
                  </a:cubicBezTo>
                  <a:cubicBezTo>
                    <a:pt x="835" y="452"/>
                    <a:pt x="903" y="528"/>
                    <a:pt x="1001" y="528"/>
                  </a:cubicBezTo>
                  <a:cubicBezTo>
                    <a:pt x="1059" y="528"/>
                    <a:pt x="1129" y="501"/>
                    <a:pt x="1193" y="453"/>
                  </a:cubicBezTo>
                  <a:cubicBezTo>
                    <a:pt x="1300" y="373"/>
                    <a:pt x="1361" y="239"/>
                    <a:pt x="1371" y="67"/>
                  </a:cubicBezTo>
                  <a:cubicBezTo>
                    <a:pt x="1369" y="18"/>
                    <a:pt x="1349" y="0"/>
                    <a:pt x="1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-3394870" y="3294236"/>
              <a:ext cx="35512" cy="29511"/>
            </a:xfrm>
            <a:custGeom>
              <a:avLst/>
              <a:gdLst/>
              <a:ahLst/>
              <a:cxnLst/>
              <a:rect l="l" t="t" r="r" b="b"/>
              <a:pathLst>
                <a:path w="580" h="482" extrusionOk="0">
                  <a:moveTo>
                    <a:pt x="0" y="1"/>
                  </a:moveTo>
                  <a:lnTo>
                    <a:pt x="8" y="53"/>
                  </a:lnTo>
                  <a:lnTo>
                    <a:pt x="524" y="482"/>
                  </a:lnTo>
                  <a:lnTo>
                    <a:pt x="580" y="41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-3622625" y="3673945"/>
              <a:ext cx="181721" cy="220111"/>
            </a:xfrm>
            <a:custGeom>
              <a:avLst/>
              <a:gdLst/>
              <a:ahLst/>
              <a:cxnLst/>
              <a:rect l="l" t="t" r="r" b="b"/>
              <a:pathLst>
                <a:path w="2968" h="3595" extrusionOk="0">
                  <a:moveTo>
                    <a:pt x="235" y="1"/>
                  </a:moveTo>
                  <a:cubicBezTo>
                    <a:pt x="96" y="1"/>
                    <a:pt x="1" y="112"/>
                    <a:pt x="1" y="304"/>
                  </a:cubicBezTo>
                  <a:lnTo>
                    <a:pt x="1" y="407"/>
                  </a:lnTo>
                  <a:lnTo>
                    <a:pt x="179" y="510"/>
                  </a:lnTo>
                  <a:lnTo>
                    <a:pt x="179" y="407"/>
                  </a:lnTo>
                  <a:cubicBezTo>
                    <a:pt x="179" y="296"/>
                    <a:pt x="235" y="232"/>
                    <a:pt x="315" y="232"/>
                  </a:cubicBezTo>
                  <a:cubicBezTo>
                    <a:pt x="349" y="232"/>
                    <a:pt x="386" y="243"/>
                    <a:pt x="425" y="266"/>
                  </a:cubicBezTo>
                  <a:lnTo>
                    <a:pt x="2543" y="1488"/>
                  </a:lnTo>
                  <a:cubicBezTo>
                    <a:pt x="2678" y="1566"/>
                    <a:pt x="2789" y="1758"/>
                    <a:pt x="2789" y="1914"/>
                  </a:cubicBezTo>
                  <a:lnTo>
                    <a:pt x="2789" y="3189"/>
                  </a:lnTo>
                  <a:cubicBezTo>
                    <a:pt x="2789" y="3299"/>
                    <a:pt x="2733" y="3364"/>
                    <a:pt x="2653" y="3364"/>
                  </a:cubicBezTo>
                  <a:cubicBezTo>
                    <a:pt x="2620" y="3364"/>
                    <a:pt x="2583" y="3353"/>
                    <a:pt x="2543" y="3330"/>
                  </a:cubicBezTo>
                  <a:lnTo>
                    <a:pt x="2453" y="3278"/>
                  </a:lnTo>
                  <a:lnTo>
                    <a:pt x="2453" y="3485"/>
                  </a:lnTo>
                  <a:lnTo>
                    <a:pt x="2543" y="3537"/>
                  </a:lnTo>
                  <a:cubicBezTo>
                    <a:pt x="2611" y="3576"/>
                    <a:pt x="2676" y="3595"/>
                    <a:pt x="2733" y="3595"/>
                  </a:cubicBezTo>
                  <a:cubicBezTo>
                    <a:pt x="2872" y="3595"/>
                    <a:pt x="2968" y="3484"/>
                    <a:pt x="2968" y="3292"/>
                  </a:cubicBezTo>
                  <a:lnTo>
                    <a:pt x="2968" y="2018"/>
                  </a:lnTo>
                  <a:cubicBezTo>
                    <a:pt x="2968" y="1747"/>
                    <a:pt x="2777" y="1417"/>
                    <a:pt x="2543" y="1282"/>
                  </a:cubicBezTo>
                  <a:lnTo>
                    <a:pt x="425" y="59"/>
                  </a:lnTo>
                  <a:cubicBezTo>
                    <a:pt x="357" y="19"/>
                    <a:pt x="292" y="1"/>
                    <a:pt x="2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-3646869" y="3674679"/>
              <a:ext cx="199049" cy="235234"/>
            </a:xfrm>
            <a:custGeom>
              <a:avLst/>
              <a:gdLst/>
              <a:ahLst/>
              <a:cxnLst/>
              <a:rect l="l" t="t" r="r" b="b"/>
              <a:pathLst>
                <a:path w="3251" h="3842" extrusionOk="0">
                  <a:moveTo>
                    <a:pt x="558" y="1"/>
                  </a:moveTo>
                  <a:lnTo>
                    <a:pt x="0" y="306"/>
                  </a:lnTo>
                  <a:lnTo>
                    <a:pt x="2374" y="1562"/>
                  </a:lnTo>
                  <a:lnTo>
                    <a:pt x="2716" y="2071"/>
                  </a:lnTo>
                  <a:lnTo>
                    <a:pt x="2722" y="3841"/>
                  </a:lnTo>
                  <a:lnTo>
                    <a:pt x="3250" y="3535"/>
                  </a:lnTo>
                  <a:lnTo>
                    <a:pt x="3250" y="1718"/>
                  </a:lnTo>
                  <a:lnTo>
                    <a:pt x="3039" y="1414"/>
                  </a:lnTo>
                  <a:lnTo>
                    <a:pt x="5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-3643257" y="3705597"/>
              <a:ext cx="159925" cy="191763"/>
            </a:xfrm>
            <a:custGeom>
              <a:avLst/>
              <a:gdLst/>
              <a:ahLst/>
              <a:cxnLst/>
              <a:rect l="l" t="t" r="r" b="b"/>
              <a:pathLst>
                <a:path w="2612" h="3132" extrusionOk="0">
                  <a:moveTo>
                    <a:pt x="137" y="0"/>
                  </a:moveTo>
                  <a:cubicBezTo>
                    <a:pt x="56" y="0"/>
                    <a:pt x="1" y="64"/>
                    <a:pt x="1" y="175"/>
                  </a:cubicBezTo>
                  <a:lnTo>
                    <a:pt x="1" y="1450"/>
                  </a:lnTo>
                  <a:cubicBezTo>
                    <a:pt x="1" y="1606"/>
                    <a:pt x="111" y="1797"/>
                    <a:pt x="248" y="1876"/>
                  </a:cubicBezTo>
                  <a:lnTo>
                    <a:pt x="2365" y="3098"/>
                  </a:lnTo>
                  <a:cubicBezTo>
                    <a:pt x="2404" y="3121"/>
                    <a:pt x="2442" y="3132"/>
                    <a:pt x="2475" y="3132"/>
                  </a:cubicBezTo>
                  <a:cubicBezTo>
                    <a:pt x="2556" y="3132"/>
                    <a:pt x="2611" y="3068"/>
                    <a:pt x="2611" y="2957"/>
                  </a:cubicBezTo>
                  <a:lnTo>
                    <a:pt x="2611" y="2853"/>
                  </a:lnTo>
                  <a:lnTo>
                    <a:pt x="2611" y="2646"/>
                  </a:lnTo>
                  <a:lnTo>
                    <a:pt x="762" y="1580"/>
                  </a:lnTo>
                  <a:cubicBezTo>
                    <a:pt x="627" y="1501"/>
                    <a:pt x="516" y="1310"/>
                    <a:pt x="516" y="1153"/>
                  </a:cubicBezTo>
                  <a:lnTo>
                    <a:pt x="516" y="188"/>
                  </a:lnTo>
                  <a:lnTo>
                    <a:pt x="338" y="86"/>
                  </a:lnTo>
                  <a:lnTo>
                    <a:pt x="248" y="34"/>
                  </a:lnTo>
                  <a:cubicBezTo>
                    <a:pt x="208" y="11"/>
                    <a:pt x="170" y="0"/>
                    <a:pt x="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-3654216" y="3691393"/>
              <a:ext cx="181844" cy="220111"/>
            </a:xfrm>
            <a:custGeom>
              <a:avLst/>
              <a:gdLst/>
              <a:ahLst/>
              <a:cxnLst/>
              <a:rect l="l" t="t" r="r" b="b"/>
              <a:pathLst>
                <a:path w="2970" h="3595" extrusionOk="0">
                  <a:moveTo>
                    <a:pt x="316" y="232"/>
                  </a:moveTo>
                  <a:cubicBezTo>
                    <a:pt x="349" y="232"/>
                    <a:pt x="387" y="243"/>
                    <a:pt x="427" y="266"/>
                  </a:cubicBezTo>
                  <a:lnTo>
                    <a:pt x="517" y="318"/>
                  </a:lnTo>
                  <a:lnTo>
                    <a:pt x="695" y="420"/>
                  </a:lnTo>
                  <a:lnTo>
                    <a:pt x="2544" y="1488"/>
                  </a:lnTo>
                  <a:cubicBezTo>
                    <a:pt x="2680" y="1566"/>
                    <a:pt x="2790" y="1758"/>
                    <a:pt x="2790" y="1914"/>
                  </a:cubicBezTo>
                  <a:lnTo>
                    <a:pt x="2790" y="2878"/>
                  </a:lnTo>
                  <a:lnTo>
                    <a:pt x="2790" y="3085"/>
                  </a:lnTo>
                  <a:lnTo>
                    <a:pt x="2790" y="3189"/>
                  </a:lnTo>
                  <a:cubicBezTo>
                    <a:pt x="2790" y="3300"/>
                    <a:pt x="2735" y="3364"/>
                    <a:pt x="2654" y="3364"/>
                  </a:cubicBezTo>
                  <a:cubicBezTo>
                    <a:pt x="2621" y="3364"/>
                    <a:pt x="2583" y="3353"/>
                    <a:pt x="2544" y="3330"/>
                  </a:cubicBezTo>
                  <a:lnTo>
                    <a:pt x="427" y="2108"/>
                  </a:lnTo>
                  <a:cubicBezTo>
                    <a:pt x="290" y="2029"/>
                    <a:pt x="180" y="1838"/>
                    <a:pt x="180" y="1682"/>
                  </a:cubicBezTo>
                  <a:lnTo>
                    <a:pt x="180" y="407"/>
                  </a:lnTo>
                  <a:cubicBezTo>
                    <a:pt x="180" y="296"/>
                    <a:pt x="235" y="232"/>
                    <a:pt x="316" y="232"/>
                  </a:cubicBezTo>
                  <a:close/>
                  <a:moveTo>
                    <a:pt x="237" y="1"/>
                  </a:moveTo>
                  <a:cubicBezTo>
                    <a:pt x="97" y="1"/>
                    <a:pt x="1" y="112"/>
                    <a:pt x="1" y="304"/>
                  </a:cubicBezTo>
                  <a:lnTo>
                    <a:pt x="1" y="1579"/>
                  </a:lnTo>
                  <a:cubicBezTo>
                    <a:pt x="1" y="1849"/>
                    <a:pt x="192" y="2179"/>
                    <a:pt x="427" y="2314"/>
                  </a:cubicBezTo>
                  <a:lnTo>
                    <a:pt x="2544" y="3537"/>
                  </a:lnTo>
                  <a:cubicBezTo>
                    <a:pt x="2612" y="3576"/>
                    <a:pt x="2676" y="3595"/>
                    <a:pt x="2733" y="3595"/>
                  </a:cubicBezTo>
                  <a:cubicBezTo>
                    <a:pt x="2873" y="3595"/>
                    <a:pt x="2969" y="3484"/>
                    <a:pt x="2969" y="3293"/>
                  </a:cubicBezTo>
                  <a:lnTo>
                    <a:pt x="2969" y="3189"/>
                  </a:lnTo>
                  <a:lnTo>
                    <a:pt x="2969" y="2982"/>
                  </a:lnTo>
                  <a:lnTo>
                    <a:pt x="2969" y="2018"/>
                  </a:lnTo>
                  <a:cubicBezTo>
                    <a:pt x="2969" y="1748"/>
                    <a:pt x="2778" y="1417"/>
                    <a:pt x="2544" y="1281"/>
                  </a:cubicBezTo>
                  <a:lnTo>
                    <a:pt x="696" y="214"/>
                  </a:lnTo>
                  <a:lnTo>
                    <a:pt x="517" y="110"/>
                  </a:lnTo>
                  <a:lnTo>
                    <a:pt x="427" y="59"/>
                  </a:lnTo>
                  <a:cubicBezTo>
                    <a:pt x="359" y="19"/>
                    <a:pt x="294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-3755543" y="3906901"/>
              <a:ext cx="409608" cy="638229"/>
            </a:xfrm>
            <a:custGeom>
              <a:avLst/>
              <a:gdLst/>
              <a:ahLst/>
              <a:cxnLst/>
              <a:rect l="l" t="t" r="r" b="b"/>
              <a:pathLst>
                <a:path w="6690" h="10424" extrusionOk="0">
                  <a:moveTo>
                    <a:pt x="531" y="311"/>
                  </a:moveTo>
                  <a:cubicBezTo>
                    <a:pt x="596" y="311"/>
                    <a:pt x="674" y="336"/>
                    <a:pt x="755" y="383"/>
                  </a:cubicBezTo>
                  <a:lnTo>
                    <a:pt x="5778" y="3284"/>
                  </a:lnTo>
                  <a:cubicBezTo>
                    <a:pt x="6104" y="3471"/>
                    <a:pt x="6379" y="3947"/>
                    <a:pt x="6379" y="4322"/>
                  </a:cubicBezTo>
                  <a:lnTo>
                    <a:pt x="6379" y="9785"/>
                  </a:lnTo>
                  <a:cubicBezTo>
                    <a:pt x="6379" y="9885"/>
                    <a:pt x="6357" y="10114"/>
                    <a:pt x="6159" y="10114"/>
                  </a:cubicBezTo>
                  <a:cubicBezTo>
                    <a:pt x="6093" y="10114"/>
                    <a:pt x="6015" y="10090"/>
                    <a:pt x="5934" y="10042"/>
                  </a:cubicBezTo>
                  <a:lnTo>
                    <a:pt x="910" y="7142"/>
                  </a:lnTo>
                  <a:cubicBezTo>
                    <a:pt x="586" y="6955"/>
                    <a:pt x="311" y="6478"/>
                    <a:pt x="311" y="6103"/>
                  </a:cubicBezTo>
                  <a:lnTo>
                    <a:pt x="311" y="640"/>
                  </a:lnTo>
                  <a:cubicBezTo>
                    <a:pt x="311" y="541"/>
                    <a:pt x="333" y="311"/>
                    <a:pt x="531" y="311"/>
                  </a:cubicBezTo>
                  <a:close/>
                  <a:moveTo>
                    <a:pt x="531" y="0"/>
                  </a:moveTo>
                  <a:cubicBezTo>
                    <a:pt x="213" y="0"/>
                    <a:pt x="1" y="257"/>
                    <a:pt x="1" y="640"/>
                  </a:cubicBezTo>
                  <a:lnTo>
                    <a:pt x="1" y="6103"/>
                  </a:lnTo>
                  <a:cubicBezTo>
                    <a:pt x="1" y="6592"/>
                    <a:pt x="332" y="7166"/>
                    <a:pt x="755" y="7411"/>
                  </a:cubicBezTo>
                  <a:lnTo>
                    <a:pt x="5778" y="10311"/>
                  </a:lnTo>
                  <a:cubicBezTo>
                    <a:pt x="5909" y="10387"/>
                    <a:pt x="6036" y="10424"/>
                    <a:pt x="6159" y="10424"/>
                  </a:cubicBezTo>
                  <a:cubicBezTo>
                    <a:pt x="6475" y="10424"/>
                    <a:pt x="6689" y="10167"/>
                    <a:pt x="6689" y="9785"/>
                  </a:cubicBezTo>
                  <a:lnTo>
                    <a:pt x="6689" y="4322"/>
                  </a:lnTo>
                  <a:cubicBezTo>
                    <a:pt x="6689" y="3833"/>
                    <a:pt x="6357" y="3259"/>
                    <a:pt x="5934" y="3013"/>
                  </a:cubicBezTo>
                  <a:lnTo>
                    <a:pt x="910" y="114"/>
                  </a:lnTo>
                  <a:cubicBezTo>
                    <a:pt x="781" y="38"/>
                    <a:pt x="653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-3029606" y="3487641"/>
              <a:ext cx="409608" cy="638290"/>
            </a:xfrm>
            <a:custGeom>
              <a:avLst/>
              <a:gdLst/>
              <a:ahLst/>
              <a:cxnLst/>
              <a:rect l="l" t="t" r="r" b="b"/>
              <a:pathLst>
                <a:path w="6690" h="10425" extrusionOk="0">
                  <a:moveTo>
                    <a:pt x="531" y="311"/>
                  </a:moveTo>
                  <a:cubicBezTo>
                    <a:pt x="597" y="311"/>
                    <a:pt x="674" y="336"/>
                    <a:pt x="755" y="383"/>
                  </a:cubicBezTo>
                  <a:lnTo>
                    <a:pt x="5779" y="3283"/>
                  </a:lnTo>
                  <a:cubicBezTo>
                    <a:pt x="6104" y="3471"/>
                    <a:pt x="6379" y="3946"/>
                    <a:pt x="6379" y="4322"/>
                  </a:cubicBezTo>
                  <a:lnTo>
                    <a:pt x="6379" y="9786"/>
                  </a:lnTo>
                  <a:cubicBezTo>
                    <a:pt x="6379" y="9885"/>
                    <a:pt x="6358" y="10114"/>
                    <a:pt x="6159" y="10114"/>
                  </a:cubicBezTo>
                  <a:cubicBezTo>
                    <a:pt x="6093" y="10114"/>
                    <a:pt x="6015" y="10089"/>
                    <a:pt x="5934" y="10043"/>
                  </a:cubicBezTo>
                  <a:lnTo>
                    <a:pt x="911" y="7142"/>
                  </a:lnTo>
                  <a:cubicBezTo>
                    <a:pt x="585" y="6955"/>
                    <a:pt x="312" y="6479"/>
                    <a:pt x="312" y="6104"/>
                  </a:cubicBezTo>
                  <a:lnTo>
                    <a:pt x="312" y="640"/>
                  </a:lnTo>
                  <a:cubicBezTo>
                    <a:pt x="312" y="541"/>
                    <a:pt x="333" y="311"/>
                    <a:pt x="531" y="311"/>
                  </a:cubicBezTo>
                  <a:close/>
                  <a:moveTo>
                    <a:pt x="531" y="1"/>
                  </a:moveTo>
                  <a:cubicBezTo>
                    <a:pt x="214" y="1"/>
                    <a:pt x="1" y="257"/>
                    <a:pt x="1" y="639"/>
                  </a:cubicBezTo>
                  <a:lnTo>
                    <a:pt x="1" y="6104"/>
                  </a:lnTo>
                  <a:cubicBezTo>
                    <a:pt x="1" y="6592"/>
                    <a:pt x="332" y="7167"/>
                    <a:pt x="755" y="7411"/>
                  </a:cubicBezTo>
                  <a:lnTo>
                    <a:pt x="5779" y="10312"/>
                  </a:lnTo>
                  <a:cubicBezTo>
                    <a:pt x="5909" y="10386"/>
                    <a:pt x="6037" y="10424"/>
                    <a:pt x="6159" y="10424"/>
                  </a:cubicBezTo>
                  <a:cubicBezTo>
                    <a:pt x="6476" y="10424"/>
                    <a:pt x="6690" y="10168"/>
                    <a:pt x="6690" y="9786"/>
                  </a:cubicBezTo>
                  <a:lnTo>
                    <a:pt x="6690" y="4322"/>
                  </a:lnTo>
                  <a:cubicBezTo>
                    <a:pt x="6690" y="3832"/>
                    <a:pt x="6358" y="3258"/>
                    <a:pt x="5934" y="3014"/>
                  </a:cubicBezTo>
                  <a:lnTo>
                    <a:pt x="911" y="114"/>
                  </a:lnTo>
                  <a:cubicBezTo>
                    <a:pt x="781" y="39"/>
                    <a:pt x="653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-3781747" y="3487212"/>
              <a:ext cx="1171209" cy="676006"/>
            </a:xfrm>
            <a:custGeom>
              <a:avLst/>
              <a:gdLst/>
              <a:ahLst/>
              <a:cxnLst/>
              <a:rect l="l" t="t" r="r" b="b"/>
              <a:pathLst>
                <a:path w="19129" h="11041" extrusionOk="0">
                  <a:moveTo>
                    <a:pt x="12414" y="1"/>
                  </a:moveTo>
                  <a:lnTo>
                    <a:pt x="1" y="6821"/>
                  </a:lnTo>
                  <a:lnTo>
                    <a:pt x="1" y="7165"/>
                  </a:lnTo>
                  <a:lnTo>
                    <a:pt x="6714" y="11041"/>
                  </a:lnTo>
                  <a:lnTo>
                    <a:pt x="19129" y="3879"/>
                  </a:lnTo>
                  <a:lnTo>
                    <a:pt x="19129" y="3537"/>
                  </a:lnTo>
                  <a:lnTo>
                    <a:pt x="124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-3781747" y="3466274"/>
              <a:ext cx="1171209" cy="675945"/>
            </a:xfrm>
            <a:custGeom>
              <a:avLst/>
              <a:gdLst/>
              <a:ahLst/>
              <a:cxnLst/>
              <a:rect l="l" t="t" r="r" b="b"/>
              <a:pathLst>
                <a:path w="19129" h="11040" extrusionOk="0">
                  <a:moveTo>
                    <a:pt x="12414" y="0"/>
                  </a:moveTo>
                  <a:lnTo>
                    <a:pt x="1" y="7163"/>
                  </a:lnTo>
                  <a:lnTo>
                    <a:pt x="6714" y="11039"/>
                  </a:lnTo>
                  <a:lnTo>
                    <a:pt x="19129" y="3879"/>
                  </a:lnTo>
                  <a:lnTo>
                    <a:pt x="124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-3294156" y="3845983"/>
              <a:ext cx="57247" cy="43594"/>
            </a:xfrm>
            <a:custGeom>
              <a:avLst/>
              <a:gdLst/>
              <a:ahLst/>
              <a:cxnLst/>
              <a:rect l="l" t="t" r="r" b="b"/>
              <a:pathLst>
                <a:path w="935" h="712" extrusionOk="0">
                  <a:moveTo>
                    <a:pt x="787" y="1"/>
                  </a:moveTo>
                  <a:lnTo>
                    <a:pt x="0" y="455"/>
                  </a:lnTo>
                  <a:lnTo>
                    <a:pt x="149" y="711"/>
                  </a:lnTo>
                  <a:lnTo>
                    <a:pt x="935" y="257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3333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-3467360" y="3774168"/>
              <a:ext cx="186252" cy="116331"/>
            </a:xfrm>
            <a:custGeom>
              <a:avLst/>
              <a:gdLst/>
              <a:ahLst/>
              <a:cxnLst/>
              <a:rect l="l" t="t" r="r" b="b"/>
              <a:pathLst>
                <a:path w="3042" h="1900" extrusionOk="0">
                  <a:moveTo>
                    <a:pt x="1" y="0"/>
                  </a:moveTo>
                  <a:lnTo>
                    <a:pt x="1" y="3"/>
                  </a:lnTo>
                  <a:cubicBezTo>
                    <a:pt x="1" y="137"/>
                    <a:pt x="95" y="301"/>
                    <a:pt x="212" y="369"/>
                  </a:cubicBezTo>
                  <a:lnTo>
                    <a:pt x="2830" y="1871"/>
                  </a:lnTo>
                  <a:cubicBezTo>
                    <a:pt x="2864" y="1890"/>
                    <a:pt x="2897" y="1900"/>
                    <a:pt x="2925" y="1900"/>
                  </a:cubicBezTo>
                  <a:cubicBezTo>
                    <a:pt x="2994" y="1900"/>
                    <a:pt x="3042" y="1844"/>
                    <a:pt x="3042" y="17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-3467360" y="3636537"/>
              <a:ext cx="423996" cy="244601"/>
            </a:xfrm>
            <a:custGeom>
              <a:avLst/>
              <a:gdLst/>
              <a:ahLst/>
              <a:cxnLst/>
              <a:rect l="l" t="t" r="r" b="b"/>
              <a:pathLst>
                <a:path w="6925" h="3995" extrusionOk="0">
                  <a:moveTo>
                    <a:pt x="3892" y="1"/>
                  </a:moveTo>
                  <a:lnTo>
                    <a:pt x="1" y="2248"/>
                  </a:lnTo>
                  <a:lnTo>
                    <a:pt x="3042" y="3995"/>
                  </a:lnTo>
                  <a:lnTo>
                    <a:pt x="6925" y="1734"/>
                  </a:lnTo>
                  <a:lnTo>
                    <a:pt x="3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-3317727" y="3837534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3" y="223"/>
                  </a:lnTo>
                  <a:lnTo>
                    <a:pt x="387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-3286380" y="3819412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4" y="0"/>
                  </a:moveTo>
                  <a:lnTo>
                    <a:pt x="0" y="124"/>
                  </a:lnTo>
                  <a:lnTo>
                    <a:pt x="173" y="224"/>
                  </a:lnTo>
                  <a:lnTo>
                    <a:pt x="387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-3270707" y="3810351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3" y="224"/>
                  </a:lnTo>
                  <a:lnTo>
                    <a:pt x="387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-3255034" y="3801351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5" y="0"/>
                  </a:moveTo>
                  <a:lnTo>
                    <a:pt x="1" y="124"/>
                  </a:lnTo>
                  <a:lnTo>
                    <a:pt x="173" y="223"/>
                  </a:lnTo>
                  <a:lnTo>
                    <a:pt x="387" y="10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-3239360" y="3792290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3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-3208013" y="3774168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5" y="0"/>
                  </a:moveTo>
                  <a:lnTo>
                    <a:pt x="1" y="124"/>
                  </a:lnTo>
                  <a:lnTo>
                    <a:pt x="173" y="223"/>
                  </a:lnTo>
                  <a:lnTo>
                    <a:pt x="387" y="10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-3192340" y="3765107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-3176728" y="3756045"/>
              <a:ext cx="23817" cy="13776"/>
            </a:xfrm>
            <a:custGeom>
              <a:avLst/>
              <a:gdLst/>
              <a:ahLst/>
              <a:cxnLst/>
              <a:rect l="l" t="t" r="r" b="b"/>
              <a:pathLst>
                <a:path w="389" h="225" extrusionOk="0">
                  <a:moveTo>
                    <a:pt x="215" y="0"/>
                  </a:moveTo>
                  <a:lnTo>
                    <a:pt x="1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-3217197" y="3696475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0"/>
                  </a:moveTo>
                  <a:lnTo>
                    <a:pt x="1" y="124"/>
                  </a:lnTo>
                  <a:lnTo>
                    <a:pt x="173" y="223"/>
                  </a:lnTo>
                  <a:lnTo>
                    <a:pt x="387" y="10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-3201524" y="3687414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-3185789" y="3678414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3" y="0"/>
                  </a:moveTo>
                  <a:lnTo>
                    <a:pt x="0" y="123"/>
                  </a:lnTo>
                  <a:lnTo>
                    <a:pt x="173" y="223"/>
                  </a:lnTo>
                  <a:lnTo>
                    <a:pt x="387" y="9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-3384033" y="3796759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3"/>
                  </a:lnTo>
                  <a:lnTo>
                    <a:pt x="173" y="224"/>
                  </a:lnTo>
                  <a:lnTo>
                    <a:pt x="387" y="10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-3368360" y="3787698"/>
              <a:ext cx="23756" cy="13776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214" y="0"/>
                  </a:moveTo>
                  <a:lnTo>
                    <a:pt x="1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-3352686" y="3742454"/>
              <a:ext cx="86452" cy="49900"/>
            </a:xfrm>
            <a:custGeom>
              <a:avLst/>
              <a:gdLst/>
              <a:ahLst/>
              <a:cxnLst/>
              <a:rect l="l" t="t" r="r" b="b"/>
              <a:pathLst>
                <a:path w="1412" h="815" extrusionOk="0">
                  <a:moveTo>
                    <a:pt x="1239" y="0"/>
                  </a:moveTo>
                  <a:lnTo>
                    <a:pt x="726" y="297"/>
                  </a:lnTo>
                  <a:lnTo>
                    <a:pt x="702" y="310"/>
                  </a:lnTo>
                  <a:lnTo>
                    <a:pt x="0" y="715"/>
                  </a:lnTo>
                  <a:lnTo>
                    <a:pt x="174" y="815"/>
                  </a:lnTo>
                  <a:lnTo>
                    <a:pt x="429" y="667"/>
                  </a:lnTo>
                  <a:lnTo>
                    <a:pt x="643" y="543"/>
                  </a:lnTo>
                  <a:lnTo>
                    <a:pt x="793" y="458"/>
                  </a:lnTo>
                  <a:lnTo>
                    <a:pt x="900" y="396"/>
                  </a:lnTo>
                  <a:lnTo>
                    <a:pt x="942" y="372"/>
                  </a:lnTo>
                  <a:lnTo>
                    <a:pt x="1024" y="325"/>
                  </a:lnTo>
                  <a:lnTo>
                    <a:pt x="1411" y="101"/>
                  </a:lnTo>
                  <a:lnTo>
                    <a:pt x="12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-3274319" y="3733393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-3258585" y="3724332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3" y="0"/>
                  </a:moveTo>
                  <a:lnTo>
                    <a:pt x="0" y="124"/>
                  </a:lnTo>
                  <a:lnTo>
                    <a:pt x="172" y="224"/>
                  </a:lnTo>
                  <a:lnTo>
                    <a:pt x="386" y="100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-3242972" y="3715271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3" y="224"/>
                  </a:lnTo>
                  <a:lnTo>
                    <a:pt x="387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-3203973" y="3704067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4" y="0"/>
                  </a:moveTo>
                  <a:lnTo>
                    <a:pt x="0" y="124"/>
                  </a:lnTo>
                  <a:lnTo>
                    <a:pt x="172" y="224"/>
                  </a:lnTo>
                  <a:lnTo>
                    <a:pt x="386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-3188360" y="3695006"/>
              <a:ext cx="23817" cy="1371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-3172687" y="3686006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4" y="223"/>
                  </a:lnTo>
                  <a:lnTo>
                    <a:pt x="388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-3370870" y="3804351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3"/>
                  </a:lnTo>
                  <a:lnTo>
                    <a:pt x="173" y="224"/>
                  </a:lnTo>
                  <a:lnTo>
                    <a:pt x="387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-3355197" y="3795351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0"/>
                  </a:moveTo>
                  <a:lnTo>
                    <a:pt x="1" y="123"/>
                  </a:lnTo>
                  <a:lnTo>
                    <a:pt x="174" y="223"/>
                  </a:lnTo>
                  <a:lnTo>
                    <a:pt x="388" y="99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8" name="Google Shape;2828;p56"/>
            <p:cNvSpPr/>
            <p:nvPr/>
          </p:nvSpPr>
          <p:spPr>
            <a:xfrm>
              <a:off x="-3339523" y="3786229"/>
              <a:ext cx="23756" cy="13776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214" y="0"/>
                  </a:moveTo>
                  <a:lnTo>
                    <a:pt x="0" y="124"/>
                  </a:lnTo>
                  <a:lnTo>
                    <a:pt x="174" y="225"/>
                  </a:lnTo>
                  <a:lnTo>
                    <a:pt x="388" y="10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9" name="Google Shape;2829;p56"/>
            <p:cNvSpPr/>
            <p:nvPr/>
          </p:nvSpPr>
          <p:spPr>
            <a:xfrm>
              <a:off x="-3323850" y="3777168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3" y="224"/>
                  </a:lnTo>
                  <a:lnTo>
                    <a:pt x="387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0" name="Google Shape;2830;p56"/>
            <p:cNvSpPr/>
            <p:nvPr/>
          </p:nvSpPr>
          <p:spPr>
            <a:xfrm>
              <a:off x="-3308176" y="3768168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0"/>
                  </a:moveTo>
                  <a:lnTo>
                    <a:pt x="1" y="123"/>
                  </a:lnTo>
                  <a:lnTo>
                    <a:pt x="174" y="223"/>
                  </a:lnTo>
                  <a:lnTo>
                    <a:pt x="388" y="10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1" name="Google Shape;2831;p56"/>
            <p:cNvSpPr/>
            <p:nvPr/>
          </p:nvSpPr>
          <p:spPr>
            <a:xfrm>
              <a:off x="-3292503" y="3759107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2" name="Google Shape;2832;p56"/>
            <p:cNvSpPr/>
            <p:nvPr/>
          </p:nvSpPr>
          <p:spPr>
            <a:xfrm>
              <a:off x="-3276830" y="3750046"/>
              <a:ext cx="23756" cy="13776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215" y="0"/>
                  </a:moveTo>
                  <a:lnTo>
                    <a:pt x="1" y="124"/>
                  </a:lnTo>
                  <a:lnTo>
                    <a:pt x="173" y="224"/>
                  </a:lnTo>
                  <a:lnTo>
                    <a:pt x="387" y="10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3" name="Google Shape;2833;p56"/>
            <p:cNvSpPr/>
            <p:nvPr/>
          </p:nvSpPr>
          <p:spPr>
            <a:xfrm>
              <a:off x="-3261156" y="3740984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4" name="Google Shape;2834;p56"/>
            <p:cNvSpPr/>
            <p:nvPr/>
          </p:nvSpPr>
          <p:spPr>
            <a:xfrm>
              <a:off x="-3245421" y="3731985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3" y="0"/>
                  </a:moveTo>
                  <a:lnTo>
                    <a:pt x="0" y="123"/>
                  </a:lnTo>
                  <a:lnTo>
                    <a:pt x="173" y="223"/>
                  </a:lnTo>
                  <a:lnTo>
                    <a:pt x="387" y="99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5" name="Google Shape;2835;p56"/>
            <p:cNvSpPr/>
            <p:nvPr/>
          </p:nvSpPr>
          <p:spPr>
            <a:xfrm>
              <a:off x="-3190809" y="3711720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0"/>
                  </a:moveTo>
                  <a:lnTo>
                    <a:pt x="0" y="123"/>
                  </a:lnTo>
                  <a:lnTo>
                    <a:pt x="172" y="223"/>
                  </a:lnTo>
                  <a:lnTo>
                    <a:pt x="386" y="9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6" name="Google Shape;2836;p56"/>
            <p:cNvSpPr/>
            <p:nvPr/>
          </p:nvSpPr>
          <p:spPr>
            <a:xfrm>
              <a:off x="-3175197" y="3702597"/>
              <a:ext cx="23817" cy="13776"/>
            </a:xfrm>
            <a:custGeom>
              <a:avLst/>
              <a:gdLst/>
              <a:ahLst/>
              <a:cxnLst/>
              <a:rect l="l" t="t" r="r" b="b"/>
              <a:pathLst>
                <a:path w="389" h="225" extrusionOk="0">
                  <a:moveTo>
                    <a:pt x="215" y="1"/>
                  </a:moveTo>
                  <a:lnTo>
                    <a:pt x="1" y="124"/>
                  </a:lnTo>
                  <a:lnTo>
                    <a:pt x="174" y="225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7" name="Google Shape;2837;p56"/>
            <p:cNvSpPr/>
            <p:nvPr/>
          </p:nvSpPr>
          <p:spPr>
            <a:xfrm>
              <a:off x="-3159524" y="3693597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4" y="223"/>
                  </a:lnTo>
                  <a:lnTo>
                    <a:pt x="388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8" name="Google Shape;2838;p56"/>
            <p:cNvSpPr/>
            <p:nvPr/>
          </p:nvSpPr>
          <p:spPr>
            <a:xfrm>
              <a:off x="-3357646" y="3811943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2" y="223"/>
                  </a:lnTo>
                  <a:lnTo>
                    <a:pt x="386" y="10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9" name="Google Shape;2839;p56"/>
            <p:cNvSpPr/>
            <p:nvPr/>
          </p:nvSpPr>
          <p:spPr>
            <a:xfrm>
              <a:off x="-3342033" y="3802882"/>
              <a:ext cx="23817" cy="1371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0" name="Google Shape;2840;p56"/>
            <p:cNvSpPr/>
            <p:nvPr/>
          </p:nvSpPr>
          <p:spPr>
            <a:xfrm>
              <a:off x="-3326360" y="3793882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0"/>
                  </a:moveTo>
                  <a:lnTo>
                    <a:pt x="0" y="123"/>
                  </a:lnTo>
                  <a:lnTo>
                    <a:pt x="174" y="223"/>
                  </a:lnTo>
                  <a:lnTo>
                    <a:pt x="388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1" name="Google Shape;2841;p56"/>
            <p:cNvSpPr/>
            <p:nvPr/>
          </p:nvSpPr>
          <p:spPr>
            <a:xfrm>
              <a:off x="-3310625" y="3784759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4" y="1"/>
                  </a:moveTo>
                  <a:lnTo>
                    <a:pt x="0" y="125"/>
                  </a:lnTo>
                  <a:lnTo>
                    <a:pt x="172" y="225"/>
                  </a:lnTo>
                  <a:lnTo>
                    <a:pt x="386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2" name="Google Shape;2842;p56"/>
            <p:cNvSpPr/>
            <p:nvPr/>
          </p:nvSpPr>
          <p:spPr>
            <a:xfrm>
              <a:off x="-3295013" y="3775760"/>
              <a:ext cx="23817" cy="1371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215" y="0"/>
                  </a:moveTo>
                  <a:lnTo>
                    <a:pt x="1" y="124"/>
                  </a:lnTo>
                  <a:lnTo>
                    <a:pt x="174" y="223"/>
                  </a:lnTo>
                  <a:lnTo>
                    <a:pt x="388" y="10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3" name="Google Shape;2843;p56"/>
            <p:cNvSpPr/>
            <p:nvPr/>
          </p:nvSpPr>
          <p:spPr>
            <a:xfrm>
              <a:off x="-3279340" y="3766698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4" name="Google Shape;2844;p56"/>
            <p:cNvSpPr/>
            <p:nvPr/>
          </p:nvSpPr>
          <p:spPr>
            <a:xfrm>
              <a:off x="-3263605" y="3757699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0"/>
                  </a:moveTo>
                  <a:lnTo>
                    <a:pt x="0" y="123"/>
                  </a:lnTo>
                  <a:lnTo>
                    <a:pt x="172" y="223"/>
                  </a:lnTo>
                  <a:lnTo>
                    <a:pt x="386" y="9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5" name="Google Shape;2845;p56"/>
            <p:cNvSpPr/>
            <p:nvPr/>
          </p:nvSpPr>
          <p:spPr>
            <a:xfrm>
              <a:off x="-3247993" y="3748576"/>
              <a:ext cx="23756" cy="13776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5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6" name="Google Shape;2846;p56"/>
            <p:cNvSpPr/>
            <p:nvPr/>
          </p:nvSpPr>
          <p:spPr>
            <a:xfrm>
              <a:off x="-3232319" y="3722862"/>
              <a:ext cx="39430" cy="30430"/>
            </a:xfrm>
            <a:custGeom>
              <a:avLst/>
              <a:gdLst/>
              <a:ahLst/>
              <a:cxnLst/>
              <a:rect l="l" t="t" r="r" b="b"/>
              <a:pathLst>
                <a:path w="644" h="497" extrusionOk="0">
                  <a:moveTo>
                    <a:pt x="256" y="1"/>
                  </a:moveTo>
                  <a:lnTo>
                    <a:pt x="42" y="124"/>
                  </a:lnTo>
                  <a:lnTo>
                    <a:pt x="257" y="248"/>
                  </a:lnTo>
                  <a:lnTo>
                    <a:pt x="0" y="397"/>
                  </a:lnTo>
                  <a:lnTo>
                    <a:pt x="174" y="496"/>
                  </a:lnTo>
                  <a:lnTo>
                    <a:pt x="429" y="349"/>
                  </a:lnTo>
                  <a:lnTo>
                    <a:pt x="500" y="308"/>
                  </a:lnTo>
                  <a:lnTo>
                    <a:pt x="643" y="225"/>
                  </a:lnTo>
                  <a:lnTo>
                    <a:pt x="541" y="166"/>
                  </a:lnTo>
                  <a:lnTo>
                    <a:pt x="471" y="126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7" name="Google Shape;2847;p56"/>
            <p:cNvSpPr/>
            <p:nvPr/>
          </p:nvSpPr>
          <p:spPr>
            <a:xfrm>
              <a:off x="-3177646" y="3719311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2" y="223"/>
                  </a:lnTo>
                  <a:lnTo>
                    <a:pt x="386" y="10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8" name="Google Shape;2848;p56"/>
            <p:cNvSpPr/>
            <p:nvPr/>
          </p:nvSpPr>
          <p:spPr>
            <a:xfrm>
              <a:off x="-3162034" y="3710250"/>
              <a:ext cx="23817" cy="1371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215" y="1"/>
                  </a:moveTo>
                  <a:lnTo>
                    <a:pt x="1" y="123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9" name="Google Shape;2849;p56"/>
            <p:cNvSpPr/>
            <p:nvPr/>
          </p:nvSpPr>
          <p:spPr>
            <a:xfrm>
              <a:off x="-3146360" y="3701128"/>
              <a:ext cx="23756" cy="13776"/>
            </a:xfrm>
            <a:custGeom>
              <a:avLst/>
              <a:gdLst/>
              <a:ahLst/>
              <a:cxnLst/>
              <a:rect l="l" t="t" r="r" b="b"/>
              <a:pathLst>
                <a:path w="388" h="225" extrusionOk="0">
                  <a:moveTo>
                    <a:pt x="214" y="1"/>
                  </a:moveTo>
                  <a:lnTo>
                    <a:pt x="0" y="125"/>
                  </a:lnTo>
                  <a:lnTo>
                    <a:pt x="174" y="225"/>
                  </a:lnTo>
                  <a:lnTo>
                    <a:pt x="388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0" name="Google Shape;2850;p56"/>
            <p:cNvSpPr/>
            <p:nvPr/>
          </p:nvSpPr>
          <p:spPr>
            <a:xfrm>
              <a:off x="-3344482" y="3819534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4" y="0"/>
                  </a:moveTo>
                  <a:lnTo>
                    <a:pt x="0" y="124"/>
                  </a:lnTo>
                  <a:lnTo>
                    <a:pt x="172" y="224"/>
                  </a:lnTo>
                  <a:lnTo>
                    <a:pt x="386" y="10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1" name="Google Shape;2851;p56"/>
            <p:cNvSpPr/>
            <p:nvPr/>
          </p:nvSpPr>
          <p:spPr>
            <a:xfrm>
              <a:off x="-3328870" y="3810473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7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2" name="Google Shape;2852;p56"/>
            <p:cNvSpPr/>
            <p:nvPr/>
          </p:nvSpPr>
          <p:spPr>
            <a:xfrm>
              <a:off x="-3313197" y="3801473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0"/>
                  </a:moveTo>
                  <a:lnTo>
                    <a:pt x="0" y="124"/>
                  </a:lnTo>
                  <a:lnTo>
                    <a:pt x="174" y="223"/>
                  </a:lnTo>
                  <a:lnTo>
                    <a:pt x="388" y="10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3" name="Google Shape;2853;p56"/>
            <p:cNvSpPr/>
            <p:nvPr/>
          </p:nvSpPr>
          <p:spPr>
            <a:xfrm>
              <a:off x="-3297462" y="3792412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1"/>
                  </a:moveTo>
                  <a:lnTo>
                    <a:pt x="0" y="124"/>
                  </a:lnTo>
                  <a:lnTo>
                    <a:pt x="172" y="224"/>
                  </a:lnTo>
                  <a:lnTo>
                    <a:pt x="386" y="100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4" name="Google Shape;2854;p56"/>
            <p:cNvSpPr/>
            <p:nvPr/>
          </p:nvSpPr>
          <p:spPr>
            <a:xfrm>
              <a:off x="-3281850" y="3783351"/>
              <a:ext cx="23817" cy="13776"/>
            </a:xfrm>
            <a:custGeom>
              <a:avLst/>
              <a:gdLst/>
              <a:ahLst/>
              <a:cxnLst/>
              <a:rect l="l" t="t" r="r" b="b"/>
              <a:pathLst>
                <a:path w="389" h="225" extrusionOk="0">
                  <a:moveTo>
                    <a:pt x="215" y="0"/>
                  </a:moveTo>
                  <a:lnTo>
                    <a:pt x="1" y="124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5" name="Google Shape;2855;p56"/>
            <p:cNvSpPr/>
            <p:nvPr/>
          </p:nvSpPr>
          <p:spPr>
            <a:xfrm>
              <a:off x="-3266176" y="3774290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4" y="1"/>
                  </a:moveTo>
                  <a:lnTo>
                    <a:pt x="0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6" name="Google Shape;2856;p56"/>
            <p:cNvSpPr/>
            <p:nvPr/>
          </p:nvSpPr>
          <p:spPr>
            <a:xfrm>
              <a:off x="-3250442" y="3765290"/>
              <a:ext cx="23695" cy="13715"/>
            </a:xfrm>
            <a:custGeom>
              <a:avLst/>
              <a:gdLst/>
              <a:ahLst/>
              <a:cxnLst/>
              <a:rect l="l" t="t" r="r" b="b"/>
              <a:pathLst>
                <a:path w="387" h="224" extrusionOk="0">
                  <a:moveTo>
                    <a:pt x="214" y="0"/>
                  </a:moveTo>
                  <a:lnTo>
                    <a:pt x="0" y="123"/>
                  </a:lnTo>
                  <a:lnTo>
                    <a:pt x="172" y="223"/>
                  </a:lnTo>
                  <a:lnTo>
                    <a:pt x="386" y="99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7" name="Google Shape;2857;p56"/>
            <p:cNvSpPr/>
            <p:nvPr/>
          </p:nvSpPr>
          <p:spPr>
            <a:xfrm>
              <a:off x="-3234830" y="3756229"/>
              <a:ext cx="23817" cy="13715"/>
            </a:xfrm>
            <a:custGeom>
              <a:avLst/>
              <a:gdLst/>
              <a:ahLst/>
              <a:cxnLst/>
              <a:rect l="l" t="t" r="r" b="b"/>
              <a:pathLst>
                <a:path w="389" h="224" extrusionOk="0">
                  <a:moveTo>
                    <a:pt x="215" y="1"/>
                  </a:moveTo>
                  <a:lnTo>
                    <a:pt x="1" y="123"/>
                  </a:lnTo>
                  <a:lnTo>
                    <a:pt x="174" y="224"/>
                  </a:lnTo>
                  <a:lnTo>
                    <a:pt x="388" y="10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8" name="Google Shape;2858;p56"/>
            <p:cNvSpPr/>
            <p:nvPr/>
          </p:nvSpPr>
          <p:spPr>
            <a:xfrm>
              <a:off x="-3219156" y="3738107"/>
              <a:ext cx="39430" cy="22838"/>
            </a:xfrm>
            <a:custGeom>
              <a:avLst/>
              <a:gdLst/>
              <a:ahLst/>
              <a:cxnLst/>
              <a:rect l="l" t="t" r="r" b="b"/>
              <a:pathLst>
                <a:path w="644" h="373" extrusionOk="0">
                  <a:moveTo>
                    <a:pt x="471" y="0"/>
                  </a:moveTo>
                  <a:lnTo>
                    <a:pt x="335" y="79"/>
                  </a:lnTo>
                  <a:lnTo>
                    <a:pt x="257" y="124"/>
                  </a:lnTo>
                  <a:lnTo>
                    <a:pt x="0" y="272"/>
                  </a:lnTo>
                  <a:lnTo>
                    <a:pt x="174" y="372"/>
                  </a:lnTo>
                  <a:lnTo>
                    <a:pt x="429" y="223"/>
                  </a:lnTo>
                  <a:lnTo>
                    <a:pt x="508" y="178"/>
                  </a:lnTo>
                  <a:lnTo>
                    <a:pt x="643" y="101"/>
                  </a:lnTo>
                  <a:lnTo>
                    <a:pt x="47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9" name="Google Shape;2859;p56"/>
            <p:cNvSpPr/>
            <p:nvPr/>
          </p:nvSpPr>
          <p:spPr>
            <a:xfrm>
              <a:off x="-3151320" y="3734434"/>
              <a:ext cx="23695" cy="13776"/>
            </a:xfrm>
            <a:custGeom>
              <a:avLst/>
              <a:gdLst/>
              <a:ahLst/>
              <a:cxnLst/>
              <a:rect l="l" t="t" r="r" b="b"/>
              <a:pathLst>
                <a:path w="387" h="225" extrusionOk="0">
                  <a:moveTo>
                    <a:pt x="214" y="1"/>
                  </a:moveTo>
                  <a:lnTo>
                    <a:pt x="0" y="125"/>
                  </a:lnTo>
                  <a:lnTo>
                    <a:pt x="173" y="225"/>
                  </a:lnTo>
                  <a:lnTo>
                    <a:pt x="387" y="101"/>
                  </a:lnTo>
                  <a:lnTo>
                    <a:pt x="214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0" name="Google Shape;2860;p56"/>
            <p:cNvSpPr/>
            <p:nvPr/>
          </p:nvSpPr>
          <p:spPr>
            <a:xfrm>
              <a:off x="-3135707" y="3725434"/>
              <a:ext cx="23817" cy="13776"/>
            </a:xfrm>
            <a:custGeom>
              <a:avLst/>
              <a:gdLst/>
              <a:ahLst/>
              <a:cxnLst/>
              <a:rect l="l" t="t" r="r" b="b"/>
              <a:pathLst>
                <a:path w="389" h="225" extrusionOk="0">
                  <a:moveTo>
                    <a:pt x="215" y="0"/>
                  </a:moveTo>
                  <a:lnTo>
                    <a:pt x="1" y="124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1" name="Google Shape;2861;p56"/>
            <p:cNvSpPr/>
            <p:nvPr/>
          </p:nvSpPr>
          <p:spPr>
            <a:xfrm>
              <a:off x="-3120034" y="3716373"/>
              <a:ext cx="23756" cy="13715"/>
            </a:xfrm>
            <a:custGeom>
              <a:avLst/>
              <a:gdLst/>
              <a:ahLst/>
              <a:cxnLst/>
              <a:rect l="l" t="t" r="r" b="b"/>
              <a:pathLst>
                <a:path w="388" h="224" extrusionOk="0">
                  <a:moveTo>
                    <a:pt x="215" y="1"/>
                  </a:moveTo>
                  <a:lnTo>
                    <a:pt x="1" y="125"/>
                  </a:lnTo>
                  <a:lnTo>
                    <a:pt x="174" y="224"/>
                  </a:lnTo>
                  <a:lnTo>
                    <a:pt x="388" y="101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2" name="Google Shape;2862;p56"/>
            <p:cNvSpPr/>
            <p:nvPr/>
          </p:nvSpPr>
          <p:spPr>
            <a:xfrm>
              <a:off x="-3355380" y="3693904"/>
              <a:ext cx="86942" cy="49777"/>
            </a:xfrm>
            <a:custGeom>
              <a:avLst/>
              <a:gdLst/>
              <a:ahLst/>
              <a:cxnLst/>
              <a:rect l="l" t="t" r="r" b="b"/>
              <a:pathLst>
                <a:path w="1420" h="813" extrusionOk="0">
                  <a:moveTo>
                    <a:pt x="840" y="1"/>
                  </a:moveTo>
                  <a:cubicBezTo>
                    <a:pt x="825" y="1"/>
                    <a:pt x="809" y="4"/>
                    <a:pt x="797" y="11"/>
                  </a:cubicBezTo>
                  <a:lnTo>
                    <a:pt x="24" y="458"/>
                  </a:lnTo>
                  <a:cubicBezTo>
                    <a:pt x="0" y="471"/>
                    <a:pt x="0" y="493"/>
                    <a:pt x="24" y="506"/>
                  </a:cubicBezTo>
                  <a:lnTo>
                    <a:pt x="536" y="802"/>
                  </a:lnTo>
                  <a:cubicBezTo>
                    <a:pt x="548" y="809"/>
                    <a:pt x="564" y="813"/>
                    <a:pt x="579" y="813"/>
                  </a:cubicBezTo>
                  <a:cubicBezTo>
                    <a:pt x="594" y="813"/>
                    <a:pt x="609" y="809"/>
                    <a:pt x="621" y="802"/>
                  </a:cubicBezTo>
                  <a:lnTo>
                    <a:pt x="1395" y="355"/>
                  </a:lnTo>
                  <a:cubicBezTo>
                    <a:pt x="1419" y="342"/>
                    <a:pt x="1419" y="320"/>
                    <a:pt x="1395" y="307"/>
                  </a:cubicBezTo>
                  <a:lnTo>
                    <a:pt x="882" y="11"/>
                  </a:lnTo>
                  <a:cubicBezTo>
                    <a:pt x="870" y="4"/>
                    <a:pt x="855" y="1"/>
                    <a:pt x="8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3" name="Google Shape;2863;p56"/>
            <p:cNvSpPr/>
            <p:nvPr/>
          </p:nvSpPr>
          <p:spPr>
            <a:xfrm>
              <a:off x="-3575176" y="3437927"/>
              <a:ext cx="187477" cy="315502"/>
            </a:xfrm>
            <a:custGeom>
              <a:avLst/>
              <a:gdLst/>
              <a:ahLst/>
              <a:cxnLst/>
              <a:rect l="l" t="t" r="r" b="b"/>
              <a:pathLst>
                <a:path w="3062" h="5153" extrusionOk="0">
                  <a:moveTo>
                    <a:pt x="994" y="1"/>
                  </a:moveTo>
                  <a:cubicBezTo>
                    <a:pt x="706" y="1"/>
                    <a:pt x="396" y="232"/>
                    <a:pt x="282" y="719"/>
                  </a:cubicBezTo>
                  <a:cubicBezTo>
                    <a:pt x="96" y="1403"/>
                    <a:pt x="0" y="2086"/>
                    <a:pt x="60" y="3413"/>
                  </a:cubicBezTo>
                  <a:cubicBezTo>
                    <a:pt x="407" y="4173"/>
                    <a:pt x="1242" y="4649"/>
                    <a:pt x="2432" y="5123"/>
                  </a:cubicBezTo>
                  <a:cubicBezTo>
                    <a:pt x="2510" y="5143"/>
                    <a:pt x="2582" y="5153"/>
                    <a:pt x="2647" y="5153"/>
                  </a:cubicBezTo>
                  <a:cubicBezTo>
                    <a:pt x="2926" y="5153"/>
                    <a:pt x="3062" y="4970"/>
                    <a:pt x="2947" y="4615"/>
                  </a:cubicBezTo>
                  <a:cubicBezTo>
                    <a:pt x="2334" y="3936"/>
                    <a:pt x="1760" y="3466"/>
                    <a:pt x="1274" y="3074"/>
                  </a:cubicBezTo>
                  <a:cubicBezTo>
                    <a:pt x="1438" y="2482"/>
                    <a:pt x="1558" y="1621"/>
                    <a:pt x="1571" y="736"/>
                  </a:cubicBezTo>
                  <a:cubicBezTo>
                    <a:pt x="1571" y="255"/>
                    <a:pt x="1295" y="1"/>
                    <a:pt x="9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4" name="Google Shape;2864;p56"/>
            <p:cNvSpPr/>
            <p:nvPr/>
          </p:nvSpPr>
          <p:spPr>
            <a:xfrm>
              <a:off x="-3337625" y="3751576"/>
              <a:ext cx="51737" cy="51186"/>
            </a:xfrm>
            <a:custGeom>
              <a:avLst/>
              <a:gdLst/>
              <a:ahLst/>
              <a:cxnLst/>
              <a:rect l="l" t="t" r="r" b="b"/>
              <a:pathLst>
                <a:path w="845" h="836" extrusionOk="0">
                  <a:moveTo>
                    <a:pt x="225" y="0"/>
                  </a:moveTo>
                  <a:lnTo>
                    <a:pt x="1" y="154"/>
                  </a:lnTo>
                  <a:lnTo>
                    <a:pt x="22" y="172"/>
                  </a:lnTo>
                  <a:lnTo>
                    <a:pt x="416" y="503"/>
                  </a:lnTo>
                  <a:lnTo>
                    <a:pt x="625" y="786"/>
                  </a:lnTo>
                  <a:cubicBezTo>
                    <a:pt x="654" y="821"/>
                    <a:pt x="695" y="835"/>
                    <a:pt x="733" y="835"/>
                  </a:cubicBezTo>
                  <a:cubicBezTo>
                    <a:pt x="765" y="835"/>
                    <a:pt x="796" y="825"/>
                    <a:pt x="816" y="806"/>
                  </a:cubicBezTo>
                  <a:cubicBezTo>
                    <a:pt x="834" y="789"/>
                    <a:pt x="844" y="767"/>
                    <a:pt x="839" y="741"/>
                  </a:cubicBezTo>
                  <a:lnTo>
                    <a:pt x="567" y="276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5" name="Google Shape;2865;p56"/>
            <p:cNvSpPr/>
            <p:nvPr/>
          </p:nvSpPr>
          <p:spPr>
            <a:xfrm>
              <a:off x="-3336278" y="3761066"/>
              <a:ext cx="48675" cy="41696"/>
            </a:xfrm>
            <a:custGeom>
              <a:avLst/>
              <a:gdLst/>
              <a:ahLst/>
              <a:cxnLst/>
              <a:rect l="l" t="t" r="r" b="b"/>
              <a:pathLst>
                <a:path w="795" h="681" extrusionOk="0">
                  <a:moveTo>
                    <a:pt x="25" y="0"/>
                  </a:moveTo>
                  <a:lnTo>
                    <a:pt x="0" y="17"/>
                  </a:lnTo>
                  <a:lnTo>
                    <a:pt x="394" y="348"/>
                  </a:lnTo>
                  <a:lnTo>
                    <a:pt x="603" y="631"/>
                  </a:lnTo>
                  <a:cubicBezTo>
                    <a:pt x="632" y="665"/>
                    <a:pt x="672" y="680"/>
                    <a:pt x="710" y="680"/>
                  </a:cubicBezTo>
                  <a:cubicBezTo>
                    <a:pt x="743" y="680"/>
                    <a:pt x="774" y="669"/>
                    <a:pt x="794" y="650"/>
                  </a:cubicBezTo>
                  <a:cubicBezTo>
                    <a:pt x="642" y="647"/>
                    <a:pt x="529" y="425"/>
                    <a:pt x="420" y="216"/>
                  </a:cubicBezTo>
                  <a:lnTo>
                    <a:pt x="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6" name="Google Shape;2866;p56"/>
            <p:cNvSpPr/>
            <p:nvPr/>
          </p:nvSpPr>
          <p:spPr>
            <a:xfrm>
              <a:off x="-3347360" y="3759964"/>
              <a:ext cx="51737" cy="53206"/>
            </a:xfrm>
            <a:custGeom>
              <a:avLst/>
              <a:gdLst/>
              <a:ahLst/>
              <a:cxnLst/>
              <a:rect l="l" t="t" r="r" b="b"/>
              <a:pathLst>
                <a:path w="845" h="869" extrusionOk="0">
                  <a:moveTo>
                    <a:pt x="185" y="0"/>
                  </a:moveTo>
                  <a:lnTo>
                    <a:pt x="1" y="187"/>
                  </a:lnTo>
                  <a:lnTo>
                    <a:pt x="416" y="536"/>
                  </a:lnTo>
                  <a:lnTo>
                    <a:pt x="625" y="819"/>
                  </a:lnTo>
                  <a:cubicBezTo>
                    <a:pt x="654" y="854"/>
                    <a:pt x="695" y="868"/>
                    <a:pt x="733" y="868"/>
                  </a:cubicBezTo>
                  <a:cubicBezTo>
                    <a:pt x="762" y="868"/>
                    <a:pt x="789" y="860"/>
                    <a:pt x="808" y="845"/>
                  </a:cubicBezTo>
                  <a:cubicBezTo>
                    <a:pt x="831" y="828"/>
                    <a:pt x="844" y="804"/>
                    <a:pt x="839" y="775"/>
                  </a:cubicBezTo>
                  <a:lnTo>
                    <a:pt x="567" y="31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7" name="Google Shape;2867;p56"/>
            <p:cNvSpPr/>
            <p:nvPr/>
          </p:nvSpPr>
          <p:spPr>
            <a:xfrm>
              <a:off x="-3376503" y="3731127"/>
              <a:ext cx="71513" cy="26266"/>
            </a:xfrm>
            <a:custGeom>
              <a:avLst/>
              <a:gdLst/>
              <a:ahLst/>
              <a:cxnLst/>
              <a:rect l="l" t="t" r="r" b="b"/>
              <a:pathLst>
                <a:path w="1168" h="429" extrusionOk="0">
                  <a:moveTo>
                    <a:pt x="1056" y="1"/>
                  </a:moveTo>
                  <a:cubicBezTo>
                    <a:pt x="918" y="38"/>
                    <a:pt x="788" y="53"/>
                    <a:pt x="652" y="53"/>
                  </a:cubicBezTo>
                  <a:cubicBezTo>
                    <a:pt x="538" y="53"/>
                    <a:pt x="419" y="42"/>
                    <a:pt x="287" y="24"/>
                  </a:cubicBezTo>
                  <a:lnTo>
                    <a:pt x="1" y="1"/>
                  </a:lnTo>
                  <a:lnTo>
                    <a:pt x="1" y="1"/>
                  </a:lnTo>
                  <a:lnTo>
                    <a:pt x="23" y="66"/>
                  </a:lnTo>
                  <a:lnTo>
                    <a:pt x="43" y="122"/>
                  </a:lnTo>
                  <a:lnTo>
                    <a:pt x="149" y="429"/>
                  </a:lnTo>
                  <a:lnTo>
                    <a:pt x="432" y="360"/>
                  </a:lnTo>
                  <a:lnTo>
                    <a:pt x="538" y="334"/>
                  </a:lnTo>
                  <a:cubicBezTo>
                    <a:pt x="704" y="332"/>
                    <a:pt x="865" y="304"/>
                    <a:pt x="1022" y="238"/>
                  </a:cubicBezTo>
                  <a:cubicBezTo>
                    <a:pt x="1087" y="220"/>
                    <a:pt x="1129" y="175"/>
                    <a:pt x="1145" y="130"/>
                  </a:cubicBezTo>
                  <a:cubicBezTo>
                    <a:pt x="1167" y="66"/>
                    <a:pt x="1139" y="1"/>
                    <a:pt x="1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8" name="Google Shape;2868;p56"/>
            <p:cNvSpPr/>
            <p:nvPr/>
          </p:nvSpPr>
          <p:spPr>
            <a:xfrm>
              <a:off x="-3379748" y="3734985"/>
              <a:ext cx="73350" cy="18184"/>
            </a:xfrm>
            <a:custGeom>
              <a:avLst/>
              <a:gdLst/>
              <a:ahLst/>
              <a:cxnLst/>
              <a:rect l="l" t="t" r="r" b="b"/>
              <a:pathLst>
                <a:path w="1198" h="297" extrusionOk="0">
                  <a:moveTo>
                    <a:pt x="1" y="1"/>
                  </a:moveTo>
                  <a:lnTo>
                    <a:pt x="96" y="59"/>
                  </a:lnTo>
                  <a:lnTo>
                    <a:pt x="485" y="297"/>
                  </a:lnTo>
                  <a:lnTo>
                    <a:pt x="591" y="271"/>
                  </a:lnTo>
                  <a:cubicBezTo>
                    <a:pt x="757" y="269"/>
                    <a:pt x="918" y="241"/>
                    <a:pt x="1075" y="175"/>
                  </a:cubicBezTo>
                  <a:cubicBezTo>
                    <a:pt x="1140" y="157"/>
                    <a:pt x="1182" y="112"/>
                    <a:pt x="1198" y="67"/>
                  </a:cubicBezTo>
                  <a:lnTo>
                    <a:pt x="1198" y="67"/>
                  </a:lnTo>
                  <a:cubicBezTo>
                    <a:pt x="1115" y="100"/>
                    <a:pt x="1027" y="113"/>
                    <a:pt x="935" y="113"/>
                  </a:cubicBezTo>
                  <a:cubicBezTo>
                    <a:pt x="679" y="113"/>
                    <a:pt x="390" y="17"/>
                    <a:pt x="76" y="3"/>
                  </a:cubicBezTo>
                  <a:cubicBezTo>
                    <a:pt x="51" y="2"/>
                    <a:pt x="26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9" name="Google Shape;2869;p56"/>
            <p:cNvSpPr/>
            <p:nvPr/>
          </p:nvSpPr>
          <p:spPr>
            <a:xfrm>
              <a:off x="-3426952" y="3719679"/>
              <a:ext cx="103106" cy="72676"/>
            </a:xfrm>
            <a:custGeom>
              <a:avLst/>
              <a:gdLst/>
              <a:ahLst/>
              <a:cxnLst/>
              <a:rect l="l" t="t" r="r" b="b"/>
              <a:pathLst>
                <a:path w="1684" h="1187" extrusionOk="0">
                  <a:moveTo>
                    <a:pt x="462" y="0"/>
                  </a:moveTo>
                  <a:cubicBezTo>
                    <a:pt x="336" y="0"/>
                    <a:pt x="167" y="126"/>
                    <a:pt x="75" y="279"/>
                  </a:cubicBezTo>
                  <a:cubicBezTo>
                    <a:pt x="27" y="357"/>
                    <a:pt x="0" y="442"/>
                    <a:pt x="11" y="521"/>
                  </a:cubicBezTo>
                  <a:lnTo>
                    <a:pt x="311" y="735"/>
                  </a:lnTo>
                  <a:cubicBezTo>
                    <a:pt x="452" y="990"/>
                    <a:pt x="661" y="1187"/>
                    <a:pt x="978" y="1187"/>
                  </a:cubicBezTo>
                  <a:lnTo>
                    <a:pt x="1014" y="1153"/>
                  </a:lnTo>
                  <a:lnTo>
                    <a:pt x="1170" y="1005"/>
                  </a:lnTo>
                  <a:lnTo>
                    <a:pt x="1684" y="521"/>
                  </a:lnTo>
                  <a:cubicBezTo>
                    <a:pt x="1568" y="419"/>
                    <a:pt x="1343" y="335"/>
                    <a:pt x="1097" y="255"/>
                  </a:cubicBezTo>
                  <a:cubicBezTo>
                    <a:pt x="878" y="220"/>
                    <a:pt x="681" y="152"/>
                    <a:pt x="526" y="13"/>
                  </a:cubicBezTo>
                  <a:cubicBezTo>
                    <a:pt x="507" y="4"/>
                    <a:pt x="485" y="0"/>
                    <a:pt x="4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0" name="Google Shape;2870;p56"/>
            <p:cNvSpPr/>
            <p:nvPr/>
          </p:nvSpPr>
          <p:spPr>
            <a:xfrm>
              <a:off x="-3347360" y="3769453"/>
              <a:ext cx="49533" cy="43716"/>
            </a:xfrm>
            <a:custGeom>
              <a:avLst/>
              <a:gdLst/>
              <a:ahLst/>
              <a:cxnLst/>
              <a:rect l="l" t="t" r="r" b="b"/>
              <a:pathLst>
                <a:path w="809" h="714" extrusionOk="0">
                  <a:moveTo>
                    <a:pt x="33" y="1"/>
                  </a:moveTo>
                  <a:lnTo>
                    <a:pt x="1" y="32"/>
                  </a:lnTo>
                  <a:lnTo>
                    <a:pt x="416" y="381"/>
                  </a:lnTo>
                  <a:lnTo>
                    <a:pt x="625" y="664"/>
                  </a:lnTo>
                  <a:cubicBezTo>
                    <a:pt x="654" y="699"/>
                    <a:pt x="695" y="713"/>
                    <a:pt x="733" y="713"/>
                  </a:cubicBezTo>
                  <a:cubicBezTo>
                    <a:pt x="762" y="713"/>
                    <a:pt x="789" y="705"/>
                    <a:pt x="808" y="690"/>
                  </a:cubicBezTo>
                  <a:cubicBezTo>
                    <a:pt x="808" y="690"/>
                    <a:pt x="808" y="689"/>
                    <a:pt x="808" y="688"/>
                  </a:cubicBezTo>
                  <a:cubicBezTo>
                    <a:pt x="656" y="684"/>
                    <a:pt x="530" y="488"/>
                    <a:pt x="421" y="280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1" name="Google Shape;2871;p56"/>
            <p:cNvSpPr/>
            <p:nvPr/>
          </p:nvSpPr>
          <p:spPr>
            <a:xfrm>
              <a:off x="-3358993" y="3768229"/>
              <a:ext cx="47206" cy="56635"/>
            </a:xfrm>
            <a:custGeom>
              <a:avLst/>
              <a:gdLst/>
              <a:ahLst/>
              <a:cxnLst/>
              <a:rect l="l" t="t" r="r" b="b"/>
              <a:pathLst>
                <a:path w="771" h="925" extrusionOk="0">
                  <a:moveTo>
                    <a:pt x="203" y="1"/>
                  </a:moveTo>
                  <a:lnTo>
                    <a:pt x="1" y="167"/>
                  </a:lnTo>
                  <a:lnTo>
                    <a:pt x="36" y="203"/>
                  </a:lnTo>
                  <a:lnTo>
                    <a:pt x="375" y="559"/>
                  </a:lnTo>
                  <a:lnTo>
                    <a:pt x="551" y="863"/>
                  </a:lnTo>
                  <a:cubicBezTo>
                    <a:pt x="581" y="906"/>
                    <a:pt x="627" y="925"/>
                    <a:pt x="670" y="925"/>
                  </a:cubicBezTo>
                  <a:cubicBezTo>
                    <a:pt x="695" y="925"/>
                    <a:pt x="720" y="918"/>
                    <a:pt x="738" y="905"/>
                  </a:cubicBezTo>
                  <a:cubicBezTo>
                    <a:pt x="759" y="891"/>
                    <a:pt x="771" y="870"/>
                    <a:pt x="770" y="842"/>
                  </a:cubicBezTo>
                  <a:lnTo>
                    <a:pt x="550" y="35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2" name="Google Shape;2872;p56"/>
            <p:cNvSpPr/>
            <p:nvPr/>
          </p:nvSpPr>
          <p:spPr>
            <a:xfrm>
              <a:off x="-3356850" y="3780657"/>
              <a:ext cx="43104" cy="44206"/>
            </a:xfrm>
            <a:custGeom>
              <a:avLst/>
              <a:gdLst/>
              <a:ahLst/>
              <a:cxnLst/>
              <a:rect l="l" t="t" r="r" b="b"/>
              <a:pathLst>
                <a:path w="704" h="722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lnTo>
                    <a:pt x="340" y="356"/>
                  </a:lnTo>
                  <a:lnTo>
                    <a:pt x="516" y="660"/>
                  </a:lnTo>
                  <a:cubicBezTo>
                    <a:pt x="546" y="703"/>
                    <a:pt x="592" y="722"/>
                    <a:pt x="635" y="722"/>
                  </a:cubicBezTo>
                  <a:cubicBezTo>
                    <a:pt x="660" y="722"/>
                    <a:pt x="685" y="715"/>
                    <a:pt x="703" y="702"/>
                  </a:cubicBezTo>
                  <a:cubicBezTo>
                    <a:pt x="551" y="697"/>
                    <a:pt x="476" y="490"/>
                    <a:pt x="367" y="282"/>
                  </a:cubicBezTo>
                  <a:cubicBezTo>
                    <a:pt x="367" y="282"/>
                    <a:pt x="19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3" name="Google Shape;2873;p56"/>
            <p:cNvSpPr/>
            <p:nvPr/>
          </p:nvSpPr>
          <p:spPr>
            <a:xfrm>
              <a:off x="-3375033" y="3773004"/>
              <a:ext cx="43716" cy="53084"/>
            </a:xfrm>
            <a:custGeom>
              <a:avLst/>
              <a:gdLst/>
              <a:ahLst/>
              <a:cxnLst/>
              <a:rect l="l" t="t" r="r" b="b"/>
              <a:pathLst>
                <a:path w="714" h="867" extrusionOk="0">
                  <a:moveTo>
                    <a:pt x="215" y="0"/>
                  </a:moveTo>
                  <a:lnTo>
                    <a:pt x="0" y="171"/>
                  </a:lnTo>
                  <a:lnTo>
                    <a:pt x="31" y="205"/>
                  </a:lnTo>
                  <a:lnTo>
                    <a:pt x="130" y="316"/>
                  </a:lnTo>
                  <a:lnTo>
                    <a:pt x="328" y="537"/>
                  </a:lnTo>
                  <a:lnTo>
                    <a:pt x="507" y="814"/>
                  </a:lnTo>
                  <a:cubicBezTo>
                    <a:pt x="535" y="851"/>
                    <a:pt x="576" y="866"/>
                    <a:pt x="614" y="866"/>
                  </a:cubicBezTo>
                  <a:cubicBezTo>
                    <a:pt x="639" y="866"/>
                    <a:pt x="664" y="859"/>
                    <a:pt x="682" y="846"/>
                  </a:cubicBezTo>
                  <a:cubicBezTo>
                    <a:pt x="702" y="832"/>
                    <a:pt x="713" y="811"/>
                    <a:pt x="710" y="785"/>
                  </a:cubicBezTo>
                  <a:lnTo>
                    <a:pt x="482" y="334"/>
                  </a:lnTo>
                  <a:lnTo>
                    <a:pt x="322" y="13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4" name="Google Shape;2874;p56"/>
            <p:cNvSpPr/>
            <p:nvPr/>
          </p:nvSpPr>
          <p:spPr>
            <a:xfrm>
              <a:off x="-3444462" y="3744107"/>
              <a:ext cx="111188" cy="81983"/>
            </a:xfrm>
            <a:custGeom>
              <a:avLst/>
              <a:gdLst/>
              <a:ahLst/>
              <a:cxnLst/>
              <a:rect l="l" t="t" r="r" b="b"/>
              <a:pathLst>
                <a:path w="1816" h="1339" extrusionOk="0">
                  <a:moveTo>
                    <a:pt x="0" y="0"/>
                  </a:moveTo>
                  <a:lnTo>
                    <a:pt x="297" y="122"/>
                  </a:lnTo>
                  <a:cubicBezTo>
                    <a:pt x="436" y="377"/>
                    <a:pt x="947" y="788"/>
                    <a:pt x="1264" y="788"/>
                  </a:cubicBezTo>
                  <a:lnTo>
                    <a:pt x="1462" y="1009"/>
                  </a:lnTo>
                  <a:lnTo>
                    <a:pt x="1641" y="1286"/>
                  </a:lnTo>
                  <a:cubicBezTo>
                    <a:pt x="1669" y="1323"/>
                    <a:pt x="1710" y="1338"/>
                    <a:pt x="1748" y="1338"/>
                  </a:cubicBezTo>
                  <a:cubicBezTo>
                    <a:pt x="1773" y="1338"/>
                    <a:pt x="1798" y="1331"/>
                    <a:pt x="1816" y="1318"/>
                  </a:cubicBezTo>
                  <a:cubicBezTo>
                    <a:pt x="1664" y="1313"/>
                    <a:pt x="1615" y="1184"/>
                    <a:pt x="1506" y="976"/>
                  </a:cubicBezTo>
                  <a:lnTo>
                    <a:pt x="1300" y="754"/>
                  </a:lnTo>
                  <a:lnTo>
                    <a:pt x="1232" y="681"/>
                  </a:lnTo>
                  <a:cubicBezTo>
                    <a:pt x="1226" y="681"/>
                    <a:pt x="1221" y="681"/>
                    <a:pt x="1215" y="681"/>
                  </a:cubicBezTo>
                  <a:cubicBezTo>
                    <a:pt x="1197" y="681"/>
                    <a:pt x="1181" y="680"/>
                    <a:pt x="1165" y="677"/>
                  </a:cubicBezTo>
                  <a:cubicBezTo>
                    <a:pt x="968" y="650"/>
                    <a:pt x="790" y="478"/>
                    <a:pt x="620" y="235"/>
                  </a:cubicBezTo>
                  <a:cubicBezTo>
                    <a:pt x="474" y="194"/>
                    <a:pt x="504" y="3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5" name="Google Shape;2875;p56"/>
            <p:cNvSpPr/>
            <p:nvPr/>
          </p:nvSpPr>
          <p:spPr>
            <a:xfrm>
              <a:off x="-3576033" y="3435907"/>
              <a:ext cx="99249" cy="158578"/>
            </a:xfrm>
            <a:custGeom>
              <a:avLst/>
              <a:gdLst/>
              <a:ahLst/>
              <a:cxnLst/>
              <a:rect l="l" t="t" r="r" b="b"/>
              <a:pathLst>
                <a:path w="1621" h="2590" extrusionOk="0">
                  <a:moveTo>
                    <a:pt x="986" y="1"/>
                  </a:moveTo>
                  <a:cubicBezTo>
                    <a:pt x="693" y="1"/>
                    <a:pt x="384" y="220"/>
                    <a:pt x="273" y="692"/>
                  </a:cubicBezTo>
                  <a:cubicBezTo>
                    <a:pt x="157" y="1115"/>
                    <a:pt x="45" y="1568"/>
                    <a:pt x="21" y="2162"/>
                  </a:cubicBezTo>
                  <a:cubicBezTo>
                    <a:pt x="1" y="2431"/>
                    <a:pt x="638" y="2590"/>
                    <a:pt x="1076" y="2590"/>
                  </a:cubicBezTo>
                  <a:cubicBezTo>
                    <a:pt x="1248" y="2590"/>
                    <a:pt x="1389" y="2565"/>
                    <a:pt x="1447" y="2513"/>
                  </a:cubicBezTo>
                  <a:cubicBezTo>
                    <a:pt x="1540" y="2000"/>
                    <a:pt x="1610" y="1388"/>
                    <a:pt x="1620" y="766"/>
                  </a:cubicBezTo>
                  <a:cubicBezTo>
                    <a:pt x="1620" y="271"/>
                    <a:pt x="1312" y="1"/>
                    <a:pt x="9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6" name="Google Shape;2876;p56"/>
            <p:cNvSpPr/>
            <p:nvPr/>
          </p:nvSpPr>
          <p:spPr>
            <a:xfrm>
              <a:off x="-3306952" y="3580701"/>
              <a:ext cx="105004" cy="83636"/>
            </a:xfrm>
            <a:custGeom>
              <a:avLst/>
              <a:gdLst/>
              <a:ahLst/>
              <a:cxnLst/>
              <a:rect l="l" t="t" r="r" b="b"/>
              <a:pathLst>
                <a:path w="1715" h="1366" extrusionOk="0">
                  <a:moveTo>
                    <a:pt x="879" y="1"/>
                  </a:moveTo>
                  <a:lnTo>
                    <a:pt x="1" y="594"/>
                  </a:lnTo>
                  <a:cubicBezTo>
                    <a:pt x="241" y="801"/>
                    <a:pt x="694" y="1051"/>
                    <a:pt x="1128" y="1331"/>
                  </a:cubicBezTo>
                  <a:cubicBezTo>
                    <a:pt x="1219" y="1353"/>
                    <a:pt x="1300" y="1365"/>
                    <a:pt x="1370" y="1365"/>
                  </a:cubicBezTo>
                  <a:cubicBezTo>
                    <a:pt x="1620" y="1365"/>
                    <a:pt x="1714" y="1212"/>
                    <a:pt x="1533" y="871"/>
                  </a:cubicBezTo>
                  <a:cubicBezTo>
                    <a:pt x="1265" y="501"/>
                    <a:pt x="1054" y="201"/>
                    <a:pt x="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7" name="Google Shape;2877;p56"/>
            <p:cNvSpPr/>
            <p:nvPr/>
          </p:nvSpPr>
          <p:spPr>
            <a:xfrm>
              <a:off x="-3242299" y="3633598"/>
              <a:ext cx="80942" cy="60431"/>
            </a:xfrm>
            <a:custGeom>
              <a:avLst/>
              <a:gdLst/>
              <a:ahLst/>
              <a:cxnLst/>
              <a:rect l="l" t="t" r="r" b="b"/>
              <a:pathLst>
                <a:path w="1322" h="987" extrusionOk="0">
                  <a:moveTo>
                    <a:pt x="437" y="0"/>
                  </a:moveTo>
                  <a:cubicBezTo>
                    <a:pt x="290" y="0"/>
                    <a:pt x="0" y="198"/>
                    <a:pt x="35" y="387"/>
                  </a:cubicBezTo>
                  <a:cubicBezTo>
                    <a:pt x="40" y="416"/>
                    <a:pt x="54" y="445"/>
                    <a:pt x="79" y="474"/>
                  </a:cubicBezTo>
                  <a:lnTo>
                    <a:pt x="243" y="620"/>
                  </a:lnTo>
                  <a:lnTo>
                    <a:pt x="288" y="659"/>
                  </a:lnTo>
                  <a:lnTo>
                    <a:pt x="663" y="987"/>
                  </a:lnTo>
                  <a:lnTo>
                    <a:pt x="1322" y="442"/>
                  </a:lnTo>
                  <a:lnTo>
                    <a:pt x="735" y="168"/>
                  </a:lnTo>
                  <a:lnTo>
                    <a:pt x="477" y="7"/>
                  </a:lnTo>
                  <a:cubicBezTo>
                    <a:pt x="466" y="3"/>
                    <a:pt x="452" y="0"/>
                    <a:pt x="4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8" name="Google Shape;2878;p56"/>
            <p:cNvSpPr/>
            <p:nvPr/>
          </p:nvSpPr>
          <p:spPr>
            <a:xfrm>
              <a:off x="-3176973" y="3660231"/>
              <a:ext cx="47635" cy="51308"/>
            </a:xfrm>
            <a:custGeom>
              <a:avLst/>
              <a:gdLst/>
              <a:ahLst/>
              <a:cxnLst/>
              <a:rect l="l" t="t" r="r" b="b"/>
              <a:pathLst>
                <a:path w="778" h="838" extrusionOk="0">
                  <a:moveTo>
                    <a:pt x="238" y="1"/>
                  </a:moveTo>
                  <a:cubicBezTo>
                    <a:pt x="204" y="1"/>
                    <a:pt x="101" y="63"/>
                    <a:pt x="34" y="100"/>
                  </a:cubicBezTo>
                  <a:cubicBezTo>
                    <a:pt x="20" y="108"/>
                    <a:pt x="9" y="114"/>
                    <a:pt x="4" y="117"/>
                  </a:cubicBezTo>
                  <a:cubicBezTo>
                    <a:pt x="2" y="118"/>
                    <a:pt x="0" y="119"/>
                    <a:pt x="0" y="119"/>
                  </a:cubicBezTo>
                  <a:cubicBezTo>
                    <a:pt x="12" y="125"/>
                    <a:pt x="488" y="395"/>
                    <a:pt x="488" y="395"/>
                  </a:cubicBezTo>
                  <a:lnTo>
                    <a:pt x="578" y="716"/>
                  </a:lnTo>
                  <a:cubicBezTo>
                    <a:pt x="593" y="756"/>
                    <a:pt x="614" y="788"/>
                    <a:pt x="642" y="810"/>
                  </a:cubicBezTo>
                  <a:cubicBezTo>
                    <a:pt x="659" y="822"/>
                    <a:pt x="679" y="832"/>
                    <a:pt x="701" y="838"/>
                  </a:cubicBezTo>
                  <a:cubicBezTo>
                    <a:pt x="736" y="836"/>
                    <a:pt x="761" y="821"/>
                    <a:pt x="772" y="785"/>
                  </a:cubicBezTo>
                  <a:cubicBezTo>
                    <a:pt x="774" y="776"/>
                    <a:pt x="776" y="765"/>
                    <a:pt x="776" y="752"/>
                  </a:cubicBezTo>
                  <a:cubicBezTo>
                    <a:pt x="777" y="743"/>
                    <a:pt x="777" y="734"/>
                    <a:pt x="776" y="724"/>
                  </a:cubicBezTo>
                  <a:lnTo>
                    <a:pt x="666" y="277"/>
                  </a:lnTo>
                  <a:cubicBezTo>
                    <a:pt x="666" y="277"/>
                    <a:pt x="277" y="10"/>
                    <a:pt x="243" y="1"/>
                  </a:cubicBezTo>
                  <a:cubicBezTo>
                    <a:pt x="241" y="1"/>
                    <a:pt x="240" y="1"/>
                    <a:pt x="238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9" name="Google Shape;2879;p56"/>
            <p:cNvSpPr/>
            <p:nvPr/>
          </p:nvSpPr>
          <p:spPr>
            <a:xfrm>
              <a:off x="-3168769" y="3668128"/>
              <a:ext cx="39369" cy="43410"/>
            </a:xfrm>
            <a:custGeom>
              <a:avLst/>
              <a:gdLst/>
              <a:ahLst/>
              <a:cxnLst/>
              <a:rect l="l" t="t" r="r" b="b"/>
              <a:pathLst>
                <a:path w="643" h="709" extrusionOk="0">
                  <a:moveTo>
                    <a:pt x="0" y="1"/>
                  </a:moveTo>
                  <a:lnTo>
                    <a:pt x="374" y="244"/>
                  </a:lnTo>
                  <a:lnTo>
                    <a:pt x="464" y="565"/>
                  </a:lnTo>
                  <a:cubicBezTo>
                    <a:pt x="476" y="595"/>
                    <a:pt x="490" y="641"/>
                    <a:pt x="508" y="681"/>
                  </a:cubicBezTo>
                  <a:cubicBezTo>
                    <a:pt x="525" y="693"/>
                    <a:pt x="545" y="703"/>
                    <a:pt x="568" y="709"/>
                  </a:cubicBezTo>
                  <a:cubicBezTo>
                    <a:pt x="602" y="707"/>
                    <a:pt x="627" y="692"/>
                    <a:pt x="638" y="656"/>
                  </a:cubicBezTo>
                  <a:cubicBezTo>
                    <a:pt x="640" y="647"/>
                    <a:pt x="642" y="636"/>
                    <a:pt x="642" y="623"/>
                  </a:cubicBezTo>
                  <a:cubicBezTo>
                    <a:pt x="576" y="565"/>
                    <a:pt x="509" y="381"/>
                    <a:pt x="471" y="2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0" name="Google Shape;2880;p56"/>
            <p:cNvSpPr/>
            <p:nvPr/>
          </p:nvSpPr>
          <p:spPr>
            <a:xfrm>
              <a:off x="-3186401" y="3665251"/>
              <a:ext cx="56696" cy="56329"/>
            </a:xfrm>
            <a:custGeom>
              <a:avLst/>
              <a:gdLst/>
              <a:ahLst/>
              <a:cxnLst/>
              <a:rect l="l" t="t" r="r" b="b"/>
              <a:pathLst>
                <a:path w="926" h="920" extrusionOk="0">
                  <a:moveTo>
                    <a:pt x="199" y="0"/>
                  </a:moveTo>
                  <a:cubicBezTo>
                    <a:pt x="159" y="0"/>
                    <a:pt x="0" y="149"/>
                    <a:pt x="0" y="149"/>
                  </a:cubicBezTo>
                  <a:lnTo>
                    <a:pt x="166" y="254"/>
                  </a:lnTo>
                  <a:lnTo>
                    <a:pt x="560" y="506"/>
                  </a:lnTo>
                  <a:lnTo>
                    <a:pt x="712" y="818"/>
                  </a:lnTo>
                  <a:cubicBezTo>
                    <a:pt x="747" y="876"/>
                    <a:pt x="793" y="915"/>
                    <a:pt x="860" y="919"/>
                  </a:cubicBezTo>
                  <a:cubicBezTo>
                    <a:pt x="884" y="912"/>
                    <a:pt x="902" y="901"/>
                    <a:pt x="913" y="882"/>
                  </a:cubicBezTo>
                  <a:cubicBezTo>
                    <a:pt x="925" y="862"/>
                    <a:pt x="926" y="831"/>
                    <a:pt x="916" y="790"/>
                  </a:cubicBezTo>
                  <a:lnTo>
                    <a:pt x="724" y="331"/>
                  </a:lnTo>
                  <a:cubicBezTo>
                    <a:pt x="724" y="331"/>
                    <a:pt x="239" y="2"/>
                    <a:pt x="201" y="0"/>
                  </a:cubicBezTo>
                  <a:cubicBezTo>
                    <a:pt x="200" y="0"/>
                    <a:pt x="200" y="0"/>
                    <a:pt x="199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1" name="Google Shape;2881;p56"/>
            <p:cNvSpPr/>
            <p:nvPr/>
          </p:nvSpPr>
          <p:spPr>
            <a:xfrm>
              <a:off x="-3182115" y="3674251"/>
              <a:ext cx="51675" cy="47328"/>
            </a:xfrm>
            <a:custGeom>
              <a:avLst/>
              <a:gdLst/>
              <a:ahLst/>
              <a:cxnLst/>
              <a:rect l="l" t="t" r="r" b="b"/>
              <a:pathLst>
                <a:path w="844" h="773" extrusionOk="0">
                  <a:moveTo>
                    <a:pt x="0" y="1"/>
                  </a:moveTo>
                  <a:lnTo>
                    <a:pt x="96" y="107"/>
                  </a:lnTo>
                  <a:lnTo>
                    <a:pt x="490" y="359"/>
                  </a:lnTo>
                  <a:lnTo>
                    <a:pt x="642" y="671"/>
                  </a:lnTo>
                  <a:cubicBezTo>
                    <a:pt x="677" y="729"/>
                    <a:pt x="723" y="768"/>
                    <a:pt x="790" y="772"/>
                  </a:cubicBezTo>
                  <a:cubicBezTo>
                    <a:pt x="814" y="765"/>
                    <a:pt x="832" y="754"/>
                    <a:pt x="843" y="735"/>
                  </a:cubicBezTo>
                  <a:cubicBezTo>
                    <a:pt x="751" y="732"/>
                    <a:pt x="589" y="501"/>
                    <a:pt x="543" y="3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2" name="Google Shape;2882;p56"/>
            <p:cNvSpPr/>
            <p:nvPr/>
          </p:nvSpPr>
          <p:spPr>
            <a:xfrm>
              <a:off x="-3197973" y="3672843"/>
              <a:ext cx="65268" cy="57553"/>
            </a:xfrm>
            <a:custGeom>
              <a:avLst/>
              <a:gdLst/>
              <a:ahLst/>
              <a:cxnLst/>
              <a:rect l="l" t="t" r="r" b="b"/>
              <a:pathLst>
                <a:path w="1066" h="940" extrusionOk="0">
                  <a:moveTo>
                    <a:pt x="217" y="0"/>
                  </a:moveTo>
                  <a:cubicBezTo>
                    <a:pt x="217" y="0"/>
                    <a:pt x="216" y="0"/>
                    <a:pt x="216" y="0"/>
                  </a:cubicBezTo>
                  <a:cubicBezTo>
                    <a:pt x="178" y="6"/>
                    <a:pt x="0" y="137"/>
                    <a:pt x="0" y="137"/>
                  </a:cubicBezTo>
                  <a:lnTo>
                    <a:pt x="273" y="328"/>
                  </a:lnTo>
                  <a:lnTo>
                    <a:pt x="636" y="582"/>
                  </a:lnTo>
                  <a:lnTo>
                    <a:pt x="847" y="868"/>
                  </a:lnTo>
                  <a:cubicBezTo>
                    <a:pt x="887" y="913"/>
                    <a:pt x="934" y="940"/>
                    <a:pt x="989" y="940"/>
                  </a:cubicBezTo>
                  <a:cubicBezTo>
                    <a:pt x="997" y="940"/>
                    <a:pt x="1005" y="939"/>
                    <a:pt x="1013" y="938"/>
                  </a:cubicBezTo>
                  <a:cubicBezTo>
                    <a:pt x="1019" y="935"/>
                    <a:pt x="1025" y="931"/>
                    <a:pt x="1029" y="928"/>
                  </a:cubicBezTo>
                  <a:cubicBezTo>
                    <a:pt x="1037" y="922"/>
                    <a:pt x="1045" y="916"/>
                    <a:pt x="1051" y="907"/>
                  </a:cubicBezTo>
                  <a:cubicBezTo>
                    <a:pt x="1065" y="883"/>
                    <a:pt x="1065" y="849"/>
                    <a:pt x="1042" y="800"/>
                  </a:cubicBezTo>
                  <a:lnTo>
                    <a:pt x="760" y="391"/>
                  </a:lnTo>
                  <a:cubicBezTo>
                    <a:pt x="760" y="391"/>
                    <a:pt x="262" y="0"/>
                    <a:pt x="217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3" name="Google Shape;2883;p56"/>
            <p:cNvSpPr/>
            <p:nvPr/>
          </p:nvSpPr>
          <p:spPr>
            <a:xfrm>
              <a:off x="-3190626" y="3682883"/>
              <a:ext cx="57002" cy="47573"/>
            </a:xfrm>
            <a:custGeom>
              <a:avLst/>
              <a:gdLst/>
              <a:ahLst/>
              <a:cxnLst/>
              <a:rect l="l" t="t" r="r" b="b"/>
              <a:pathLst>
                <a:path w="931" h="777" extrusionOk="0">
                  <a:moveTo>
                    <a:pt x="1" y="1"/>
                  </a:moveTo>
                  <a:lnTo>
                    <a:pt x="153" y="164"/>
                  </a:lnTo>
                  <a:lnTo>
                    <a:pt x="516" y="418"/>
                  </a:lnTo>
                  <a:lnTo>
                    <a:pt x="727" y="704"/>
                  </a:lnTo>
                  <a:cubicBezTo>
                    <a:pt x="767" y="748"/>
                    <a:pt x="813" y="776"/>
                    <a:pt x="868" y="776"/>
                  </a:cubicBezTo>
                  <a:cubicBezTo>
                    <a:pt x="876" y="776"/>
                    <a:pt x="885" y="775"/>
                    <a:pt x="893" y="774"/>
                  </a:cubicBezTo>
                  <a:cubicBezTo>
                    <a:pt x="899" y="771"/>
                    <a:pt x="905" y="768"/>
                    <a:pt x="909" y="764"/>
                  </a:cubicBezTo>
                  <a:lnTo>
                    <a:pt x="931" y="743"/>
                  </a:lnTo>
                  <a:lnTo>
                    <a:pt x="931" y="743"/>
                  </a:lnTo>
                  <a:cubicBezTo>
                    <a:pt x="924" y="746"/>
                    <a:pt x="916" y="748"/>
                    <a:pt x="907" y="748"/>
                  </a:cubicBezTo>
                  <a:cubicBezTo>
                    <a:pt x="805" y="748"/>
                    <a:pt x="589" y="536"/>
                    <a:pt x="543" y="347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4" name="Google Shape;2884;p56"/>
            <p:cNvSpPr/>
            <p:nvPr/>
          </p:nvSpPr>
          <p:spPr>
            <a:xfrm>
              <a:off x="-3206605" y="3679455"/>
              <a:ext cx="54308" cy="59268"/>
            </a:xfrm>
            <a:custGeom>
              <a:avLst/>
              <a:gdLst/>
              <a:ahLst/>
              <a:cxnLst/>
              <a:rect l="l" t="t" r="r" b="b"/>
              <a:pathLst>
                <a:path w="887" h="968" extrusionOk="0">
                  <a:moveTo>
                    <a:pt x="180" y="0"/>
                  </a:moveTo>
                  <a:cubicBezTo>
                    <a:pt x="155" y="1"/>
                    <a:pt x="81" y="89"/>
                    <a:pt x="36" y="145"/>
                  </a:cubicBezTo>
                  <a:cubicBezTo>
                    <a:pt x="15" y="171"/>
                    <a:pt x="0" y="192"/>
                    <a:pt x="0" y="192"/>
                  </a:cubicBezTo>
                  <a:lnTo>
                    <a:pt x="492" y="573"/>
                  </a:lnTo>
                  <a:lnTo>
                    <a:pt x="670" y="881"/>
                  </a:lnTo>
                  <a:cubicBezTo>
                    <a:pt x="709" y="934"/>
                    <a:pt x="756" y="968"/>
                    <a:pt x="818" y="968"/>
                  </a:cubicBezTo>
                  <a:cubicBezTo>
                    <a:pt x="821" y="968"/>
                    <a:pt x="824" y="968"/>
                    <a:pt x="827" y="967"/>
                  </a:cubicBezTo>
                  <a:cubicBezTo>
                    <a:pt x="848" y="961"/>
                    <a:pt x="864" y="949"/>
                    <a:pt x="873" y="933"/>
                  </a:cubicBezTo>
                  <a:cubicBezTo>
                    <a:pt x="885" y="911"/>
                    <a:pt x="886" y="880"/>
                    <a:pt x="871" y="833"/>
                  </a:cubicBezTo>
                  <a:lnTo>
                    <a:pt x="636" y="395"/>
                  </a:lnTo>
                  <a:cubicBezTo>
                    <a:pt x="636" y="395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5" name="Google Shape;2885;p56"/>
            <p:cNvSpPr/>
            <p:nvPr/>
          </p:nvSpPr>
          <p:spPr>
            <a:xfrm>
              <a:off x="-3206605" y="3688332"/>
              <a:ext cx="53451" cy="50390"/>
            </a:xfrm>
            <a:custGeom>
              <a:avLst/>
              <a:gdLst/>
              <a:ahLst/>
              <a:cxnLst/>
              <a:rect l="l" t="t" r="r" b="b"/>
              <a:pathLst>
                <a:path w="873" h="823" extrusionOk="0">
                  <a:moveTo>
                    <a:pt x="36" y="0"/>
                  </a:moveTo>
                  <a:cubicBezTo>
                    <a:pt x="15" y="26"/>
                    <a:pt x="0" y="47"/>
                    <a:pt x="0" y="47"/>
                  </a:cubicBezTo>
                  <a:lnTo>
                    <a:pt x="492" y="428"/>
                  </a:lnTo>
                  <a:lnTo>
                    <a:pt x="670" y="736"/>
                  </a:lnTo>
                  <a:cubicBezTo>
                    <a:pt x="709" y="789"/>
                    <a:pt x="756" y="823"/>
                    <a:pt x="818" y="823"/>
                  </a:cubicBezTo>
                  <a:cubicBezTo>
                    <a:pt x="821" y="823"/>
                    <a:pt x="824" y="823"/>
                    <a:pt x="827" y="822"/>
                  </a:cubicBezTo>
                  <a:cubicBezTo>
                    <a:pt x="848" y="816"/>
                    <a:pt x="864" y="804"/>
                    <a:pt x="873" y="788"/>
                  </a:cubicBezTo>
                  <a:lnTo>
                    <a:pt x="873" y="788"/>
                  </a:lnTo>
                  <a:cubicBezTo>
                    <a:pt x="871" y="788"/>
                    <a:pt x="869" y="788"/>
                    <a:pt x="867" y="788"/>
                  </a:cubicBezTo>
                  <a:cubicBezTo>
                    <a:pt x="770" y="788"/>
                    <a:pt x="578" y="567"/>
                    <a:pt x="532" y="378"/>
                  </a:cubicBezTo>
                  <a:lnTo>
                    <a:pt x="36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6" name="Google Shape;2886;p56"/>
            <p:cNvSpPr/>
            <p:nvPr/>
          </p:nvSpPr>
          <p:spPr>
            <a:xfrm>
              <a:off x="-3227850" y="3666843"/>
              <a:ext cx="40961" cy="67227"/>
            </a:xfrm>
            <a:custGeom>
              <a:avLst/>
              <a:gdLst/>
              <a:ahLst/>
              <a:cxnLst/>
              <a:rect l="l" t="t" r="r" b="b"/>
              <a:pathLst>
                <a:path w="669" h="1098" extrusionOk="0">
                  <a:moveTo>
                    <a:pt x="0" y="0"/>
                  </a:moveTo>
                  <a:cubicBezTo>
                    <a:pt x="4" y="25"/>
                    <a:pt x="5" y="51"/>
                    <a:pt x="7" y="77"/>
                  </a:cubicBezTo>
                  <a:cubicBezTo>
                    <a:pt x="17" y="212"/>
                    <a:pt x="16" y="350"/>
                    <a:pt x="76" y="470"/>
                  </a:cubicBezTo>
                  <a:cubicBezTo>
                    <a:pt x="123" y="563"/>
                    <a:pt x="203" y="635"/>
                    <a:pt x="271" y="715"/>
                  </a:cubicBezTo>
                  <a:cubicBezTo>
                    <a:pt x="342" y="799"/>
                    <a:pt x="400" y="892"/>
                    <a:pt x="444" y="992"/>
                  </a:cubicBezTo>
                  <a:cubicBezTo>
                    <a:pt x="461" y="1030"/>
                    <a:pt x="478" y="1073"/>
                    <a:pt x="516" y="1091"/>
                  </a:cubicBezTo>
                  <a:cubicBezTo>
                    <a:pt x="527" y="1096"/>
                    <a:pt x="538" y="1098"/>
                    <a:pt x="549" y="1098"/>
                  </a:cubicBezTo>
                  <a:cubicBezTo>
                    <a:pt x="558" y="1098"/>
                    <a:pt x="568" y="1096"/>
                    <a:pt x="577" y="1094"/>
                  </a:cubicBezTo>
                  <a:cubicBezTo>
                    <a:pt x="605" y="1085"/>
                    <a:pt x="630" y="1064"/>
                    <a:pt x="643" y="1038"/>
                  </a:cubicBezTo>
                  <a:cubicBezTo>
                    <a:pt x="668" y="993"/>
                    <a:pt x="664" y="938"/>
                    <a:pt x="651" y="890"/>
                  </a:cubicBezTo>
                  <a:cubicBezTo>
                    <a:pt x="607" y="729"/>
                    <a:pt x="470" y="603"/>
                    <a:pt x="428" y="444"/>
                  </a:cubicBezTo>
                  <a:cubicBezTo>
                    <a:pt x="424" y="431"/>
                    <a:pt x="422" y="419"/>
                    <a:pt x="419" y="406"/>
                  </a:cubicBezTo>
                  <a:cubicBezTo>
                    <a:pt x="411" y="354"/>
                    <a:pt x="414" y="301"/>
                    <a:pt x="400" y="250"/>
                  </a:cubicBezTo>
                  <a:cubicBezTo>
                    <a:pt x="378" y="170"/>
                    <a:pt x="313" y="106"/>
                    <a:pt x="239" y="68"/>
                  </a:cubicBezTo>
                  <a:cubicBezTo>
                    <a:pt x="183" y="38"/>
                    <a:pt x="121" y="22"/>
                    <a:pt x="58" y="9"/>
                  </a:cubicBezTo>
                  <a:cubicBezTo>
                    <a:pt x="39" y="6"/>
                    <a:pt x="20" y="2"/>
                    <a:pt x="0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7" name="Google Shape;2887;p56"/>
            <p:cNvSpPr/>
            <p:nvPr/>
          </p:nvSpPr>
          <p:spPr>
            <a:xfrm>
              <a:off x="-3246095" y="3656863"/>
              <a:ext cx="53574" cy="77207"/>
            </a:xfrm>
            <a:custGeom>
              <a:avLst/>
              <a:gdLst/>
              <a:ahLst/>
              <a:cxnLst/>
              <a:rect l="l" t="t" r="r" b="b"/>
              <a:pathLst>
                <a:path w="875" h="1261" extrusionOk="0">
                  <a:moveTo>
                    <a:pt x="0" y="1"/>
                  </a:moveTo>
                  <a:lnTo>
                    <a:pt x="0" y="1"/>
                  </a:lnTo>
                  <a:cubicBezTo>
                    <a:pt x="46" y="35"/>
                    <a:pt x="100" y="63"/>
                    <a:pt x="141" y="94"/>
                  </a:cubicBezTo>
                  <a:lnTo>
                    <a:pt x="305" y="240"/>
                  </a:lnTo>
                  <a:cubicBezTo>
                    <a:pt x="315" y="375"/>
                    <a:pt x="314" y="513"/>
                    <a:pt x="374" y="633"/>
                  </a:cubicBezTo>
                  <a:cubicBezTo>
                    <a:pt x="421" y="726"/>
                    <a:pt x="501" y="798"/>
                    <a:pt x="569" y="878"/>
                  </a:cubicBezTo>
                  <a:cubicBezTo>
                    <a:pt x="640" y="962"/>
                    <a:pt x="698" y="1055"/>
                    <a:pt x="742" y="1155"/>
                  </a:cubicBezTo>
                  <a:cubicBezTo>
                    <a:pt x="759" y="1193"/>
                    <a:pt x="777" y="1236"/>
                    <a:pt x="814" y="1254"/>
                  </a:cubicBezTo>
                  <a:cubicBezTo>
                    <a:pt x="825" y="1259"/>
                    <a:pt x="836" y="1261"/>
                    <a:pt x="847" y="1261"/>
                  </a:cubicBezTo>
                  <a:cubicBezTo>
                    <a:pt x="856" y="1261"/>
                    <a:pt x="866" y="1259"/>
                    <a:pt x="875" y="1257"/>
                  </a:cubicBezTo>
                  <a:cubicBezTo>
                    <a:pt x="851" y="1236"/>
                    <a:pt x="831" y="1210"/>
                    <a:pt x="814" y="1183"/>
                  </a:cubicBezTo>
                  <a:cubicBezTo>
                    <a:pt x="778" y="1124"/>
                    <a:pt x="757" y="1056"/>
                    <a:pt x="722" y="995"/>
                  </a:cubicBezTo>
                  <a:cubicBezTo>
                    <a:pt x="663" y="895"/>
                    <a:pt x="572" y="819"/>
                    <a:pt x="501" y="725"/>
                  </a:cubicBezTo>
                  <a:cubicBezTo>
                    <a:pt x="405" y="598"/>
                    <a:pt x="352" y="439"/>
                    <a:pt x="350" y="279"/>
                  </a:cubicBezTo>
                  <a:cubicBezTo>
                    <a:pt x="349" y="243"/>
                    <a:pt x="351" y="208"/>
                    <a:pt x="356" y="172"/>
                  </a:cubicBezTo>
                  <a:cubicBezTo>
                    <a:pt x="359" y="144"/>
                    <a:pt x="364" y="116"/>
                    <a:pt x="372" y="89"/>
                  </a:cubicBezTo>
                  <a:lnTo>
                    <a:pt x="372" y="89"/>
                  </a:lnTo>
                  <a:cubicBezTo>
                    <a:pt x="348" y="102"/>
                    <a:pt x="272" y="108"/>
                    <a:pt x="249" y="108"/>
                  </a:cubicBezTo>
                  <a:cubicBezTo>
                    <a:pt x="245" y="108"/>
                    <a:pt x="243" y="108"/>
                    <a:pt x="242" y="108"/>
                  </a:cubicBezTo>
                  <a:cubicBezTo>
                    <a:pt x="194" y="74"/>
                    <a:pt x="65" y="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8" name="Google Shape;2888;p56"/>
            <p:cNvSpPr/>
            <p:nvPr/>
          </p:nvSpPr>
          <p:spPr>
            <a:xfrm>
              <a:off x="-3042769" y="3558416"/>
              <a:ext cx="62390" cy="191824"/>
            </a:xfrm>
            <a:custGeom>
              <a:avLst/>
              <a:gdLst/>
              <a:ahLst/>
              <a:cxnLst/>
              <a:rect l="l" t="t" r="r" b="b"/>
              <a:pathLst>
                <a:path w="1019" h="3133" extrusionOk="0">
                  <a:moveTo>
                    <a:pt x="839" y="1"/>
                  </a:moveTo>
                  <a:lnTo>
                    <a:pt x="1" y="3060"/>
                  </a:lnTo>
                  <a:lnTo>
                    <a:pt x="3" y="3063"/>
                  </a:lnTo>
                  <a:cubicBezTo>
                    <a:pt x="56" y="3109"/>
                    <a:pt x="109" y="3132"/>
                    <a:pt x="154" y="3132"/>
                  </a:cubicBezTo>
                  <a:cubicBezTo>
                    <a:pt x="205" y="3132"/>
                    <a:pt x="246" y="3102"/>
                    <a:pt x="262" y="3042"/>
                  </a:cubicBezTo>
                  <a:lnTo>
                    <a:pt x="988" y="387"/>
                  </a:lnTo>
                  <a:cubicBezTo>
                    <a:pt x="1019" y="276"/>
                    <a:pt x="952" y="103"/>
                    <a:pt x="8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9" name="Google Shape;2889;p56"/>
            <p:cNvSpPr/>
            <p:nvPr/>
          </p:nvSpPr>
          <p:spPr>
            <a:xfrm>
              <a:off x="-3268503" y="3558416"/>
              <a:ext cx="277113" cy="328605"/>
            </a:xfrm>
            <a:custGeom>
              <a:avLst/>
              <a:gdLst/>
              <a:ahLst/>
              <a:cxnLst/>
              <a:rect l="l" t="t" r="r" b="b"/>
              <a:pathLst>
                <a:path w="4526" h="5367" extrusionOk="0">
                  <a:moveTo>
                    <a:pt x="4526" y="1"/>
                  </a:moveTo>
                  <a:lnTo>
                    <a:pt x="636" y="2246"/>
                  </a:lnTo>
                  <a:lnTo>
                    <a:pt x="0" y="5367"/>
                  </a:lnTo>
                  <a:lnTo>
                    <a:pt x="0" y="5367"/>
                  </a:lnTo>
                  <a:lnTo>
                    <a:pt x="3889" y="3121"/>
                  </a:lnTo>
                  <a:lnTo>
                    <a:pt x="45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0" name="Google Shape;2890;p56"/>
            <p:cNvSpPr/>
            <p:nvPr/>
          </p:nvSpPr>
          <p:spPr>
            <a:xfrm>
              <a:off x="-3280993" y="3695985"/>
              <a:ext cx="62390" cy="191824"/>
            </a:xfrm>
            <a:custGeom>
              <a:avLst/>
              <a:gdLst/>
              <a:ahLst/>
              <a:cxnLst/>
              <a:rect l="l" t="t" r="r" b="b"/>
              <a:pathLst>
                <a:path w="1019" h="3133" extrusionOk="0">
                  <a:moveTo>
                    <a:pt x="837" y="0"/>
                  </a:moveTo>
                  <a:lnTo>
                    <a:pt x="0" y="3061"/>
                  </a:lnTo>
                  <a:lnTo>
                    <a:pt x="2" y="3063"/>
                  </a:lnTo>
                  <a:cubicBezTo>
                    <a:pt x="54" y="3110"/>
                    <a:pt x="107" y="3133"/>
                    <a:pt x="152" y="3133"/>
                  </a:cubicBezTo>
                  <a:cubicBezTo>
                    <a:pt x="204" y="3133"/>
                    <a:pt x="245" y="3102"/>
                    <a:pt x="261" y="3042"/>
                  </a:cubicBezTo>
                  <a:lnTo>
                    <a:pt x="987" y="388"/>
                  </a:lnTo>
                  <a:cubicBezTo>
                    <a:pt x="1018" y="275"/>
                    <a:pt x="952" y="103"/>
                    <a:pt x="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1" name="Google Shape;2891;p56"/>
            <p:cNvSpPr/>
            <p:nvPr/>
          </p:nvSpPr>
          <p:spPr>
            <a:xfrm>
              <a:off x="-3130197" y="3706822"/>
              <a:ext cx="29266" cy="32879"/>
            </a:xfrm>
            <a:custGeom>
              <a:avLst/>
              <a:gdLst/>
              <a:ahLst/>
              <a:cxnLst/>
              <a:rect l="l" t="t" r="r" b="b"/>
              <a:pathLst>
                <a:path w="478" h="537" extrusionOk="0">
                  <a:moveTo>
                    <a:pt x="374" y="1"/>
                  </a:moveTo>
                  <a:cubicBezTo>
                    <a:pt x="347" y="1"/>
                    <a:pt x="314" y="10"/>
                    <a:pt x="278" y="30"/>
                  </a:cubicBezTo>
                  <a:cubicBezTo>
                    <a:pt x="155" y="95"/>
                    <a:pt x="38" y="256"/>
                    <a:pt x="17" y="388"/>
                  </a:cubicBezTo>
                  <a:cubicBezTo>
                    <a:pt x="1" y="482"/>
                    <a:pt x="38" y="536"/>
                    <a:pt x="104" y="536"/>
                  </a:cubicBezTo>
                  <a:cubicBezTo>
                    <a:pt x="132" y="536"/>
                    <a:pt x="164" y="527"/>
                    <a:pt x="199" y="508"/>
                  </a:cubicBezTo>
                  <a:cubicBezTo>
                    <a:pt x="323" y="442"/>
                    <a:pt x="440" y="281"/>
                    <a:pt x="462" y="149"/>
                  </a:cubicBezTo>
                  <a:cubicBezTo>
                    <a:pt x="478" y="55"/>
                    <a:pt x="441" y="1"/>
                    <a:pt x="3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2" name="Google Shape;2892;p56"/>
            <p:cNvSpPr/>
            <p:nvPr/>
          </p:nvSpPr>
          <p:spPr>
            <a:xfrm>
              <a:off x="-3163320" y="3551559"/>
              <a:ext cx="81003" cy="42614"/>
            </a:xfrm>
            <a:custGeom>
              <a:avLst/>
              <a:gdLst/>
              <a:ahLst/>
              <a:cxnLst/>
              <a:rect l="l" t="t" r="r" b="b"/>
              <a:pathLst>
                <a:path w="1323" h="696" extrusionOk="0">
                  <a:moveTo>
                    <a:pt x="662" y="1"/>
                  </a:moveTo>
                  <a:cubicBezTo>
                    <a:pt x="508" y="1"/>
                    <a:pt x="353" y="35"/>
                    <a:pt x="236" y="103"/>
                  </a:cubicBezTo>
                  <a:cubicBezTo>
                    <a:pt x="0" y="238"/>
                    <a:pt x="0" y="459"/>
                    <a:pt x="236" y="594"/>
                  </a:cubicBezTo>
                  <a:cubicBezTo>
                    <a:pt x="353" y="662"/>
                    <a:pt x="508" y="696"/>
                    <a:pt x="662" y="696"/>
                  </a:cubicBezTo>
                  <a:cubicBezTo>
                    <a:pt x="816" y="696"/>
                    <a:pt x="971" y="662"/>
                    <a:pt x="1088" y="594"/>
                  </a:cubicBezTo>
                  <a:cubicBezTo>
                    <a:pt x="1322" y="459"/>
                    <a:pt x="1322" y="238"/>
                    <a:pt x="1088" y="103"/>
                  </a:cubicBezTo>
                  <a:cubicBezTo>
                    <a:pt x="971" y="35"/>
                    <a:pt x="816" y="1"/>
                    <a:pt x="662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3" name="Google Shape;2893;p56"/>
            <p:cNvSpPr/>
            <p:nvPr/>
          </p:nvSpPr>
          <p:spPr>
            <a:xfrm>
              <a:off x="-3159769" y="3511763"/>
              <a:ext cx="73840" cy="61166"/>
            </a:xfrm>
            <a:custGeom>
              <a:avLst/>
              <a:gdLst/>
              <a:ahLst/>
              <a:cxnLst/>
              <a:rect l="l" t="t" r="r" b="b"/>
              <a:pathLst>
                <a:path w="1206" h="999" extrusionOk="0">
                  <a:moveTo>
                    <a:pt x="1" y="1"/>
                  </a:moveTo>
                  <a:lnTo>
                    <a:pt x="1" y="998"/>
                  </a:lnTo>
                  <a:lnTo>
                    <a:pt x="1206" y="998"/>
                  </a:lnTo>
                  <a:lnTo>
                    <a:pt x="1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4" name="Google Shape;2894;p56"/>
            <p:cNvSpPr/>
            <p:nvPr/>
          </p:nvSpPr>
          <p:spPr>
            <a:xfrm>
              <a:off x="-3163320" y="3491437"/>
              <a:ext cx="81003" cy="41696"/>
            </a:xfrm>
            <a:custGeom>
              <a:avLst/>
              <a:gdLst/>
              <a:ahLst/>
              <a:cxnLst/>
              <a:rect l="l" t="t" r="r" b="b"/>
              <a:pathLst>
                <a:path w="1323" h="681" extrusionOk="0">
                  <a:moveTo>
                    <a:pt x="666" y="0"/>
                  </a:moveTo>
                  <a:cubicBezTo>
                    <a:pt x="519" y="0"/>
                    <a:pt x="371" y="36"/>
                    <a:pt x="250" y="105"/>
                  </a:cubicBezTo>
                  <a:cubicBezTo>
                    <a:pt x="15" y="241"/>
                    <a:pt x="0" y="442"/>
                    <a:pt x="236" y="578"/>
                  </a:cubicBezTo>
                  <a:cubicBezTo>
                    <a:pt x="353" y="646"/>
                    <a:pt x="508" y="680"/>
                    <a:pt x="662" y="680"/>
                  </a:cubicBezTo>
                  <a:cubicBezTo>
                    <a:pt x="816" y="680"/>
                    <a:pt x="971" y="646"/>
                    <a:pt x="1088" y="578"/>
                  </a:cubicBezTo>
                  <a:cubicBezTo>
                    <a:pt x="1322" y="442"/>
                    <a:pt x="1300" y="235"/>
                    <a:pt x="1065" y="100"/>
                  </a:cubicBezTo>
                  <a:cubicBezTo>
                    <a:pt x="949" y="33"/>
                    <a:pt x="808" y="0"/>
                    <a:pt x="6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5" name="Google Shape;2895;p56"/>
            <p:cNvSpPr/>
            <p:nvPr/>
          </p:nvSpPr>
          <p:spPr>
            <a:xfrm>
              <a:off x="-3095483" y="3522967"/>
              <a:ext cx="31960" cy="51308"/>
            </a:xfrm>
            <a:custGeom>
              <a:avLst/>
              <a:gdLst/>
              <a:ahLst/>
              <a:cxnLst/>
              <a:rect l="l" t="t" r="r" b="b"/>
              <a:pathLst>
                <a:path w="522" h="838" extrusionOk="0">
                  <a:moveTo>
                    <a:pt x="266" y="0"/>
                  </a:moveTo>
                  <a:cubicBezTo>
                    <a:pt x="266" y="0"/>
                    <a:pt x="265" y="0"/>
                    <a:pt x="264" y="0"/>
                  </a:cubicBezTo>
                  <a:cubicBezTo>
                    <a:pt x="198" y="2"/>
                    <a:pt x="132" y="42"/>
                    <a:pt x="88" y="106"/>
                  </a:cubicBezTo>
                  <a:cubicBezTo>
                    <a:pt x="51" y="163"/>
                    <a:pt x="20" y="267"/>
                    <a:pt x="11" y="297"/>
                  </a:cubicBezTo>
                  <a:cubicBezTo>
                    <a:pt x="0" y="333"/>
                    <a:pt x="22" y="372"/>
                    <a:pt x="58" y="382"/>
                  </a:cubicBezTo>
                  <a:cubicBezTo>
                    <a:pt x="64" y="383"/>
                    <a:pt x="70" y="384"/>
                    <a:pt x="76" y="384"/>
                  </a:cubicBezTo>
                  <a:cubicBezTo>
                    <a:pt x="106" y="384"/>
                    <a:pt x="134" y="364"/>
                    <a:pt x="142" y="334"/>
                  </a:cubicBezTo>
                  <a:cubicBezTo>
                    <a:pt x="157" y="282"/>
                    <a:pt x="182" y="212"/>
                    <a:pt x="202" y="182"/>
                  </a:cubicBezTo>
                  <a:cubicBezTo>
                    <a:pt x="220" y="155"/>
                    <a:pt x="246" y="137"/>
                    <a:pt x="268" y="136"/>
                  </a:cubicBezTo>
                  <a:cubicBezTo>
                    <a:pt x="290" y="137"/>
                    <a:pt x="366" y="143"/>
                    <a:pt x="373" y="271"/>
                  </a:cubicBezTo>
                  <a:cubicBezTo>
                    <a:pt x="383" y="470"/>
                    <a:pt x="347" y="610"/>
                    <a:pt x="271" y="670"/>
                  </a:cubicBezTo>
                  <a:cubicBezTo>
                    <a:pt x="239" y="695"/>
                    <a:pt x="205" y="702"/>
                    <a:pt x="175" y="702"/>
                  </a:cubicBezTo>
                  <a:cubicBezTo>
                    <a:pt x="150" y="702"/>
                    <a:pt x="128" y="697"/>
                    <a:pt x="112" y="693"/>
                  </a:cubicBezTo>
                  <a:cubicBezTo>
                    <a:pt x="105" y="690"/>
                    <a:pt x="97" y="689"/>
                    <a:pt x="90" y="689"/>
                  </a:cubicBezTo>
                  <a:cubicBezTo>
                    <a:pt x="62" y="689"/>
                    <a:pt x="36" y="708"/>
                    <a:pt x="27" y="737"/>
                  </a:cubicBezTo>
                  <a:cubicBezTo>
                    <a:pt x="16" y="773"/>
                    <a:pt x="36" y="811"/>
                    <a:pt x="71" y="822"/>
                  </a:cubicBezTo>
                  <a:cubicBezTo>
                    <a:pt x="106" y="833"/>
                    <a:pt x="141" y="838"/>
                    <a:pt x="174" y="838"/>
                  </a:cubicBezTo>
                  <a:cubicBezTo>
                    <a:pt x="240" y="838"/>
                    <a:pt x="303" y="818"/>
                    <a:pt x="354" y="778"/>
                  </a:cubicBezTo>
                  <a:cubicBezTo>
                    <a:pt x="470" y="688"/>
                    <a:pt x="522" y="515"/>
                    <a:pt x="509" y="265"/>
                  </a:cubicBezTo>
                  <a:cubicBezTo>
                    <a:pt x="497" y="52"/>
                    <a:pt x="344" y="0"/>
                    <a:pt x="2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6" name="Google Shape;2896;p56"/>
            <p:cNvSpPr/>
            <p:nvPr/>
          </p:nvSpPr>
          <p:spPr>
            <a:xfrm>
              <a:off x="-3163320" y="3490457"/>
              <a:ext cx="81003" cy="42675"/>
            </a:xfrm>
            <a:custGeom>
              <a:avLst/>
              <a:gdLst/>
              <a:ahLst/>
              <a:cxnLst/>
              <a:rect l="l" t="t" r="r" b="b"/>
              <a:pathLst>
                <a:path w="1323" h="697" extrusionOk="0">
                  <a:moveTo>
                    <a:pt x="661" y="58"/>
                  </a:moveTo>
                  <a:cubicBezTo>
                    <a:pt x="812" y="58"/>
                    <a:pt x="953" y="92"/>
                    <a:pt x="1058" y="153"/>
                  </a:cubicBezTo>
                  <a:cubicBezTo>
                    <a:pt x="1153" y="207"/>
                    <a:pt x="1206" y="277"/>
                    <a:pt x="1206" y="349"/>
                  </a:cubicBezTo>
                  <a:cubicBezTo>
                    <a:pt x="1206" y="420"/>
                    <a:pt x="1153" y="491"/>
                    <a:pt x="1058" y="545"/>
                  </a:cubicBezTo>
                  <a:cubicBezTo>
                    <a:pt x="1050" y="549"/>
                    <a:pt x="1041" y="555"/>
                    <a:pt x="1033" y="557"/>
                  </a:cubicBezTo>
                  <a:cubicBezTo>
                    <a:pt x="931" y="611"/>
                    <a:pt x="801" y="639"/>
                    <a:pt x="661" y="639"/>
                  </a:cubicBezTo>
                  <a:cubicBezTo>
                    <a:pt x="523" y="639"/>
                    <a:pt x="392" y="611"/>
                    <a:pt x="290" y="557"/>
                  </a:cubicBezTo>
                  <a:cubicBezTo>
                    <a:pt x="282" y="555"/>
                    <a:pt x="273" y="549"/>
                    <a:pt x="265" y="545"/>
                  </a:cubicBezTo>
                  <a:cubicBezTo>
                    <a:pt x="169" y="491"/>
                    <a:pt x="116" y="420"/>
                    <a:pt x="116" y="349"/>
                  </a:cubicBezTo>
                  <a:cubicBezTo>
                    <a:pt x="116" y="277"/>
                    <a:pt x="169" y="207"/>
                    <a:pt x="265" y="153"/>
                  </a:cubicBezTo>
                  <a:cubicBezTo>
                    <a:pt x="370" y="92"/>
                    <a:pt x="512" y="58"/>
                    <a:pt x="661" y="58"/>
                  </a:cubicBezTo>
                  <a:close/>
                  <a:moveTo>
                    <a:pt x="661" y="1"/>
                  </a:moveTo>
                  <a:cubicBezTo>
                    <a:pt x="507" y="1"/>
                    <a:pt x="353" y="34"/>
                    <a:pt x="236" y="102"/>
                  </a:cubicBezTo>
                  <a:cubicBezTo>
                    <a:pt x="0" y="237"/>
                    <a:pt x="0" y="458"/>
                    <a:pt x="236" y="594"/>
                  </a:cubicBezTo>
                  <a:cubicBezTo>
                    <a:pt x="353" y="663"/>
                    <a:pt x="507" y="697"/>
                    <a:pt x="661" y="697"/>
                  </a:cubicBezTo>
                  <a:cubicBezTo>
                    <a:pt x="816" y="697"/>
                    <a:pt x="970" y="663"/>
                    <a:pt x="1087" y="594"/>
                  </a:cubicBezTo>
                  <a:cubicBezTo>
                    <a:pt x="1322" y="458"/>
                    <a:pt x="1322" y="238"/>
                    <a:pt x="1087" y="102"/>
                  </a:cubicBezTo>
                  <a:cubicBezTo>
                    <a:pt x="970" y="34"/>
                    <a:pt x="816" y="1"/>
                    <a:pt x="6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7" name="Google Shape;2897;p56"/>
            <p:cNvSpPr/>
            <p:nvPr/>
          </p:nvSpPr>
          <p:spPr>
            <a:xfrm>
              <a:off x="-3145626" y="3519171"/>
              <a:ext cx="45614" cy="10409"/>
            </a:xfrm>
            <a:custGeom>
              <a:avLst/>
              <a:gdLst/>
              <a:ahLst/>
              <a:cxnLst/>
              <a:rect l="l" t="t" r="r" b="b"/>
              <a:pathLst>
                <a:path w="745" h="170" extrusionOk="0">
                  <a:moveTo>
                    <a:pt x="372" y="0"/>
                  </a:moveTo>
                  <a:cubicBezTo>
                    <a:pt x="238" y="0"/>
                    <a:pt x="104" y="29"/>
                    <a:pt x="1" y="88"/>
                  </a:cubicBezTo>
                  <a:cubicBezTo>
                    <a:pt x="103" y="142"/>
                    <a:pt x="234" y="169"/>
                    <a:pt x="372" y="169"/>
                  </a:cubicBezTo>
                  <a:cubicBezTo>
                    <a:pt x="512" y="169"/>
                    <a:pt x="642" y="142"/>
                    <a:pt x="744" y="88"/>
                  </a:cubicBezTo>
                  <a:cubicBezTo>
                    <a:pt x="641" y="29"/>
                    <a:pt x="507" y="0"/>
                    <a:pt x="3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8" name="Google Shape;2898;p56"/>
            <p:cNvSpPr/>
            <p:nvPr/>
          </p:nvSpPr>
          <p:spPr>
            <a:xfrm>
              <a:off x="-3514870" y="3876656"/>
              <a:ext cx="188885" cy="109106"/>
            </a:xfrm>
            <a:custGeom>
              <a:avLst/>
              <a:gdLst/>
              <a:ahLst/>
              <a:cxnLst/>
              <a:rect l="l" t="t" r="r" b="b"/>
              <a:pathLst>
                <a:path w="3085" h="1782" extrusionOk="0">
                  <a:moveTo>
                    <a:pt x="1240" y="1"/>
                  </a:moveTo>
                  <a:lnTo>
                    <a:pt x="199" y="602"/>
                  </a:lnTo>
                  <a:lnTo>
                    <a:pt x="154" y="628"/>
                  </a:lnTo>
                  <a:lnTo>
                    <a:pt x="18" y="707"/>
                  </a:lnTo>
                  <a:lnTo>
                    <a:pt x="1" y="717"/>
                  </a:lnTo>
                  <a:lnTo>
                    <a:pt x="141" y="798"/>
                  </a:lnTo>
                  <a:lnTo>
                    <a:pt x="1845" y="1781"/>
                  </a:lnTo>
                  <a:lnTo>
                    <a:pt x="3085" y="1066"/>
                  </a:lnTo>
                  <a:lnTo>
                    <a:pt x="124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9" name="Google Shape;2899;p56"/>
            <p:cNvSpPr/>
            <p:nvPr/>
          </p:nvSpPr>
          <p:spPr>
            <a:xfrm>
              <a:off x="-3514870" y="3875187"/>
              <a:ext cx="188885" cy="109045"/>
            </a:xfrm>
            <a:custGeom>
              <a:avLst/>
              <a:gdLst/>
              <a:ahLst/>
              <a:cxnLst/>
              <a:rect l="l" t="t" r="r" b="b"/>
              <a:pathLst>
                <a:path w="3085" h="1781" extrusionOk="0">
                  <a:moveTo>
                    <a:pt x="1240" y="0"/>
                  </a:moveTo>
                  <a:lnTo>
                    <a:pt x="1" y="716"/>
                  </a:lnTo>
                  <a:lnTo>
                    <a:pt x="1845" y="1780"/>
                  </a:lnTo>
                  <a:lnTo>
                    <a:pt x="3085" y="106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0" name="Google Shape;2900;p56"/>
            <p:cNvSpPr/>
            <p:nvPr/>
          </p:nvSpPr>
          <p:spPr>
            <a:xfrm>
              <a:off x="-3514870" y="3873717"/>
              <a:ext cx="188885" cy="109106"/>
            </a:xfrm>
            <a:custGeom>
              <a:avLst/>
              <a:gdLst/>
              <a:ahLst/>
              <a:cxnLst/>
              <a:rect l="l" t="t" r="r" b="b"/>
              <a:pathLst>
                <a:path w="3085" h="1782" extrusionOk="0">
                  <a:moveTo>
                    <a:pt x="1240" y="0"/>
                  </a:moveTo>
                  <a:lnTo>
                    <a:pt x="1" y="717"/>
                  </a:lnTo>
                  <a:lnTo>
                    <a:pt x="1845" y="1782"/>
                  </a:lnTo>
                  <a:lnTo>
                    <a:pt x="3085" y="1066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1" name="Google Shape;2901;p56"/>
            <p:cNvSpPr/>
            <p:nvPr/>
          </p:nvSpPr>
          <p:spPr>
            <a:xfrm>
              <a:off x="-3514870" y="3872187"/>
              <a:ext cx="188885" cy="109045"/>
            </a:xfrm>
            <a:custGeom>
              <a:avLst/>
              <a:gdLst/>
              <a:ahLst/>
              <a:cxnLst/>
              <a:rect l="l" t="t" r="r" b="b"/>
              <a:pathLst>
                <a:path w="3085" h="1781" extrusionOk="0">
                  <a:moveTo>
                    <a:pt x="1240" y="1"/>
                  </a:moveTo>
                  <a:lnTo>
                    <a:pt x="1" y="717"/>
                  </a:lnTo>
                  <a:lnTo>
                    <a:pt x="1845" y="1781"/>
                  </a:lnTo>
                  <a:lnTo>
                    <a:pt x="3085" y="1065"/>
                  </a:lnTo>
                  <a:lnTo>
                    <a:pt x="1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2" name="Google Shape;2902;p56"/>
            <p:cNvSpPr/>
            <p:nvPr/>
          </p:nvSpPr>
          <p:spPr>
            <a:xfrm>
              <a:off x="-3514870" y="3870840"/>
              <a:ext cx="188885" cy="109045"/>
            </a:xfrm>
            <a:custGeom>
              <a:avLst/>
              <a:gdLst/>
              <a:ahLst/>
              <a:cxnLst/>
              <a:rect l="l" t="t" r="r" b="b"/>
              <a:pathLst>
                <a:path w="3085" h="1781" extrusionOk="0">
                  <a:moveTo>
                    <a:pt x="1240" y="0"/>
                  </a:moveTo>
                  <a:lnTo>
                    <a:pt x="1" y="715"/>
                  </a:lnTo>
                  <a:lnTo>
                    <a:pt x="1845" y="1780"/>
                  </a:lnTo>
                  <a:lnTo>
                    <a:pt x="3085" y="106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3" name="Google Shape;2903;p56"/>
            <p:cNvSpPr/>
            <p:nvPr/>
          </p:nvSpPr>
          <p:spPr>
            <a:xfrm>
              <a:off x="-3514870" y="3869248"/>
              <a:ext cx="188885" cy="109106"/>
            </a:xfrm>
            <a:custGeom>
              <a:avLst/>
              <a:gdLst/>
              <a:ahLst/>
              <a:cxnLst/>
              <a:rect l="l" t="t" r="r" b="b"/>
              <a:pathLst>
                <a:path w="3085" h="1782" extrusionOk="0">
                  <a:moveTo>
                    <a:pt x="1240" y="0"/>
                  </a:moveTo>
                  <a:lnTo>
                    <a:pt x="1" y="716"/>
                  </a:lnTo>
                  <a:lnTo>
                    <a:pt x="1845" y="1782"/>
                  </a:lnTo>
                  <a:lnTo>
                    <a:pt x="3085" y="1065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4" name="Google Shape;2904;p56"/>
            <p:cNvSpPr/>
            <p:nvPr/>
          </p:nvSpPr>
          <p:spPr>
            <a:xfrm>
              <a:off x="-3514870" y="3867840"/>
              <a:ext cx="188885" cy="109106"/>
            </a:xfrm>
            <a:custGeom>
              <a:avLst/>
              <a:gdLst/>
              <a:ahLst/>
              <a:cxnLst/>
              <a:rect l="l" t="t" r="r" b="b"/>
              <a:pathLst>
                <a:path w="3085" h="1782" extrusionOk="0">
                  <a:moveTo>
                    <a:pt x="1240" y="1"/>
                  </a:moveTo>
                  <a:lnTo>
                    <a:pt x="1" y="717"/>
                  </a:lnTo>
                  <a:lnTo>
                    <a:pt x="1845" y="1781"/>
                  </a:lnTo>
                  <a:lnTo>
                    <a:pt x="3085" y="1065"/>
                  </a:lnTo>
                  <a:lnTo>
                    <a:pt x="1240" y="1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5" name="Google Shape;2905;p56"/>
            <p:cNvSpPr/>
            <p:nvPr/>
          </p:nvSpPr>
          <p:spPr>
            <a:xfrm>
              <a:off x="-3514870" y="3866248"/>
              <a:ext cx="188885" cy="109168"/>
            </a:xfrm>
            <a:custGeom>
              <a:avLst/>
              <a:gdLst/>
              <a:ahLst/>
              <a:cxnLst/>
              <a:rect l="l" t="t" r="r" b="b"/>
              <a:pathLst>
                <a:path w="3085" h="1783" extrusionOk="0">
                  <a:moveTo>
                    <a:pt x="1240" y="1"/>
                  </a:moveTo>
                  <a:lnTo>
                    <a:pt x="1" y="717"/>
                  </a:lnTo>
                  <a:lnTo>
                    <a:pt x="1845" y="1782"/>
                  </a:lnTo>
                  <a:lnTo>
                    <a:pt x="3085" y="1066"/>
                  </a:lnTo>
                  <a:lnTo>
                    <a:pt x="1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6" name="Google Shape;2906;p56"/>
            <p:cNvSpPr/>
            <p:nvPr/>
          </p:nvSpPr>
          <p:spPr>
            <a:xfrm>
              <a:off x="-3514870" y="3864901"/>
              <a:ext cx="188885" cy="109045"/>
            </a:xfrm>
            <a:custGeom>
              <a:avLst/>
              <a:gdLst/>
              <a:ahLst/>
              <a:cxnLst/>
              <a:rect l="l" t="t" r="r" b="b"/>
              <a:pathLst>
                <a:path w="3085" h="1781" extrusionOk="0">
                  <a:moveTo>
                    <a:pt x="1240" y="0"/>
                  </a:moveTo>
                  <a:lnTo>
                    <a:pt x="1" y="716"/>
                  </a:lnTo>
                  <a:lnTo>
                    <a:pt x="1845" y="1781"/>
                  </a:lnTo>
                  <a:lnTo>
                    <a:pt x="3085" y="1064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7" name="Google Shape;2907;p56"/>
            <p:cNvSpPr/>
            <p:nvPr/>
          </p:nvSpPr>
          <p:spPr>
            <a:xfrm>
              <a:off x="-3514870" y="3863371"/>
              <a:ext cx="188885" cy="105800"/>
            </a:xfrm>
            <a:custGeom>
              <a:avLst/>
              <a:gdLst/>
              <a:ahLst/>
              <a:cxnLst/>
              <a:rect l="l" t="t" r="r" b="b"/>
              <a:pathLst>
                <a:path w="3085" h="1728" extrusionOk="0">
                  <a:moveTo>
                    <a:pt x="1240" y="1"/>
                  </a:moveTo>
                  <a:lnTo>
                    <a:pt x="1" y="717"/>
                  </a:lnTo>
                  <a:lnTo>
                    <a:pt x="1502" y="1583"/>
                  </a:lnTo>
                  <a:cubicBezTo>
                    <a:pt x="1604" y="1642"/>
                    <a:pt x="1712" y="1688"/>
                    <a:pt x="1826" y="1722"/>
                  </a:cubicBezTo>
                  <a:lnTo>
                    <a:pt x="1845" y="1728"/>
                  </a:lnTo>
                  <a:lnTo>
                    <a:pt x="3085" y="1012"/>
                  </a:lnTo>
                  <a:cubicBezTo>
                    <a:pt x="2964" y="977"/>
                    <a:pt x="2850" y="930"/>
                    <a:pt x="2743" y="868"/>
                  </a:cubicBezTo>
                  <a:lnTo>
                    <a:pt x="1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/>
                <a:t> </a:t>
              </a:r>
              <a:endParaRPr sz="2400"/>
            </a:p>
          </p:txBody>
        </p:sp>
        <p:sp>
          <p:nvSpPr>
            <p:cNvPr id="2908" name="Google Shape;2908;p56"/>
            <p:cNvSpPr/>
            <p:nvPr/>
          </p:nvSpPr>
          <p:spPr>
            <a:xfrm>
              <a:off x="-3522462" y="3907635"/>
              <a:ext cx="16286" cy="18246"/>
            </a:xfrm>
            <a:custGeom>
              <a:avLst/>
              <a:gdLst/>
              <a:ahLst/>
              <a:cxnLst/>
              <a:rect l="l" t="t" r="r" b="b"/>
              <a:pathLst>
                <a:path w="266" h="298" extrusionOk="0">
                  <a:moveTo>
                    <a:pt x="2" y="0"/>
                  </a:moveTo>
                  <a:cubicBezTo>
                    <a:pt x="2" y="3"/>
                    <a:pt x="1" y="6"/>
                    <a:pt x="1" y="8"/>
                  </a:cubicBezTo>
                  <a:cubicBezTo>
                    <a:pt x="1" y="107"/>
                    <a:pt x="68" y="225"/>
                    <a:pt x="155" y="275"/>
                  </a:cubicBezTo>
                  <a:cubicBezTo>
                    <a:pt x="181" y="290"/>
                    <a:pt x="207" y="298"/>
                    <a:pt x="231" y="298"/>
                  </a:cubicBezTo>
                  <a:cubicBezTo>
                    <a:pt x="243" y="298"/>
                    <a:pt x="255" y="295"/>
                    <a:pt x="265" y="292"/>
                  </a:cubicBezTo>
                  <a:lnTo>
                    <a:pt x="125" y="211"/>
                  </a:lnTo>
                  <a:lnTo>
                    <a:pt x="142" y="201"/>
                  </a:lnTo>
                  <a:cubicBezTo>
                    <a:pt x="92" y="154"/>
                    <a:pt x="55" y="80"/>
                    <a:pt x="51" y="1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9" name="Google Shape;2909;p56"/>
            <p:cNvSpPr/>
            <p:nvPr/>
          </p:nvSpPr>
          <p:spPr>
            <a:xfrm>
              <a:off x="-3522400" y="3900411"/>
              <a:ext cx="16103" cy="7898"/>
            </a:xfrm>
            <a:custGeom>
              <a:avLst/>
              <a:gdLst/>
              <a:ahLst/>
              <a:cxnLst/>
              <a:rect l="l" t="t" r="r" b="b"/>
              <a:pathLst>
                <a:path w="263" h="129" extrusionOk="0">
                  <a:moveTo>
                    <a:pt x="103" y="0"/>
                  </a:moveTo>
                  <a:cubicBezTo>
                    <a:pt x="44" y="0"/>
                    <a:pt x="3" y="48"/>
                    <a:pt x="1" y="118"/>
                  </a:cubicBezTo>
                  <a:cubicBezTo>
                    <a:pt x="1" y="118"/>
                    <a:pt x="32" y="129"/>
                    <a:pt x="45" y="129"/>
                  </a:cubicBezTo>
                  <a:cubicBezTo>
                    <a:pt x="48" y="129"/>
                    <a:pt x="50" y="128"/>
                    <a:pt x="50" y="126"/>
                  </a:cubicBezTo>
                  <a:cubicBezTo>
                    <a:pt x="50" y="79"/>
                    <a:pt x="71" y="51"/>
                    <a:pt x="103" y="51"/>
                  </a:cubicBezTo>
                  <a:cubicBezTo>
                    <a:pt x="119" y="51"/>
                    <a:pt x="136" y="57"/>
                    <a:pt x="154" y="67"/>
                  </a:cubicBezTo>
                  <a:cubicBezTo>
                    <a:pt x="178" y="80"/>
                    <a:pt x="191" y="90"/>
                    <a:pt x="210" y="114"/>
                  </a:cubicBezTo>
                  <a:lnTo>
                    <a:pt x="262" y="98"/>
                  </a:lnTo>
                  <a:cubicBezTo>
                    <a:pt x="239" y="68"/>
                    <a:pt x="210" y="41"/>
                    <a:pt x="179" y="23"/>
                  </a:cubicBezTo>
                  <a:cubicBezTo>
                    <a:pt x="153" y="8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0" name="Google Shape;2910;p56"/>
            <p:cNvSpPr/>
            <p:nvPr/>
          </p:nvSpPr>
          <p:spPr>
            <a:xfrm>
              <a:off x="-3510094" y="3905737"/>
              <a:ext cx="4041" cy="2143"/>
            </a:xfrm>
            <a:custGeom>
              <a:avLst/>
              <a:gdLst/>
              <a:ahLst/>
              <a:cxnLst/>
              <a:rect l="l" t="t" r="r" b="b"/>
              <a:pathLst>
                <a:path w="66" h="35" extrusionOk="0">
                  <a:moveTo>
                    <a:pt x="34" y="0"/>
                  </a:moveTo>
                  <a:cubicBezTo>
                    <a:pt x="26" y="0"/>
                    <a:pt x="18" y="2"/>
                    <a:pt x="13" y="6"/>
                  </a:cubicBezTo>
                  <a:cubicBezTo>
                    <a:pt x="0" y="11"/>
                    <a:pt x="0" y="22"/>
                    <a:pt x="13" y="29"/>
                  </a:cubicBezTo>
                  <a:cubicBezTo>
                    <a:pt x="18" y="33"/>
                    <a:pt x="26" y="34"/>
                    <a:pt x="34" y="34"/>
                  </a:cubicBezTo>
                  <a:cubicBezTo>
                    <a:pt x="41" y="34"/>
                    <a:pt x="49" y="33"/>
                    <a:pt x="54" y="29"/>
                  </a:cubicBezTo>
                  <a:cubicBezTo>
                    <a:pt x="66" y="22"/>
                    <a:pt x="66" y="11"/>
                    <a:pt x="54" y="6"/>
                  </a:cubicBezTo>
                  <a:cubicBezTo>
                    <a:pt x="49" y="2"/>
                    <a:pt x="41" y="0"/>
                    <a:pt x="3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1" name="Google Shape;2911;p56"/>
            <p:cNvSpPr/>
            <p:nvPr/>
          </p:nvSpPr>
          <p:spPr>
            <a:xfrm>
              <a:off x="-3522400" y="3900411"/>
              <a:ext cx="16286" cy="7898"/>
            </a:xfrm>
            <a:custGeom>
              <a:avLst/>
              <a:gdLst/>
              <a:ahLst/>
              <a:cxnLst/>
              <a:rect l="l" t="t" r="r" b="b"/>
              <a:pathLst>
                <a:path w="266" h="129" extrusionOk="0">
                  <a:moveTo>
                    <a:pt x="103" y="0"/>
                  </a:moveTo>
                  <a:cubicBezTo>
                    <a:pt x="44" y="0"/>
                    <a:pt x="3" y="48"/>
                    <a:pt x="1" y="118"/>
                  </a:cubicBezTo>
                  <a:cubicBezTo>
                    <a:pt x="1" y="118"/>
                    <a:pt x="32" y="129"/>
                    <a:pt x="45" y="129"/>
                  </a:cubicBezTo>
                  <a:cubicBezTo>
                    <a:pt x="48" y="129"/>
                    <a:pt x="50" y="128"/>
                    <a:pt x="50" y="126"/>
                  </a:cubicBezTo>
                  <a:cubicBezTo>
                    <a:pt x="50" y="79"/>
                    <a:pt x="71" y="51"/>
                    <a:pt x="103" y="51"/>
                  </a:cubicBezTo>
                  <a:cubicBezTo>
                    <a:pt x="119" y="51"/>
                    <a:pt x="136" y="55"/>
                    <a:pt x="154" y="67"/>
                  </a:cubicBezTo>
                  <a:cubicBezTo>
                    <a:pt x="177" y="79"/>
                    <a:pt x="190" y="89"/>
                    <a:pt x="214" y="116"/>
                  </a:cubicBezTo>
                  <a:cubicBezTo>
                    <a:pt x="219" y="120"/>
                    <a:pt x="227" y="121"/>
                    <a:pt x="235" y="121"/>
                  </a:cubicBezTo>
                  <a:cubicBezTo>
                    <a:pt x="242" y="121"/>
                    <a:pt x="250" y="120"/>
                    <a:pt x="255" y="116"/>
                  </a:cubicBezTo>
                  <a:cubicBezTo>
                    <a:pt x="264" y="112"/>
                    <a:pt x="266" y="105"/>
                    <a:pt x="262" y="97"/>
                  </a:cubicBezTo>
                  <a:cubicBezTo>
                    <a:pt x="239" y="67"/>
                    <a:pt x="210" y="41"/>
                    <a:pt x="180" y="23"/>
                  </a:cubicBezTo>
                  <a:cubicBezTo>
                    <a:pt x="153" y="8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2" name="Google Shape;2912;p56"/>
            <p:cNvSpPr/>
            <p:nvPr/>
          </p:nvSpPr>
          <p:spPr>
            <a:xfrm>
              <a:off x="-3513768" y="3895513"/>
              <a:ext cx="16348" cy="7898"/>
            </a:xfrm>
            <a:custGeom>
              <a:avLst/>
              <a:gdLst/>
              <a:ahLst/>
              <a:cxnLst/>
              <a:rect l="l" t="t" r="r" b="b"/>
              <a:pathLst>
                <a:path w="267" h="129" extrusionOk="0">
                  <a:moveTo>
                    <a:pt x="104" y="0"/>
                  </a:moveTo>
                  <a:cubicBezTo>
                    <a:pt x="45" y="0"/>
                    <a:pt x="4" y="46"/>
                    <a:pt x="1" y="119"/>
                  </a:cubicBezTo>
                  <a:cubicBezTo>
                    <a:pt x="1" y="119"/>
                    <a:pt x="31" y="128"/>
                    <a:pt x="45" y="128"/>
                  </a:cubicBezTo>
                  <a:cubicBezTo>
                    <a:pt x="49" y="128"/>
                    <a:pt x="51" y="127"/>
                    <a:pt x="51" y="125"/>
                  </a:cubicBezTo>
                  <a:cubicBezTo>
                    <a:pt x="51" y="78"/>
                    <a:pt x="70" y="50"/>
                    <a:pt x="104" y="50"/>
                  </a:cubicBezTo>
                  <a:cubicBezTo>
                    <a:pt x="119" y="50"/>
                    <a:pt x="137" y="55"/>
                    <a:pt x="155" y="66"/>
                  </a:cubicBezTo>
                  <a:cubicBezTo>
                    <a:pt x="176" y="78"/>
                    <a:pt x="190" y="88"/>
                    <a:pt x="214" y="116"/>
                  </a:cubicBezTo>
                  <a:cubicBezTo>
                    <a:pt x="220" y="120"/>
                    <a:pt x="227" y="121"/>
                    <a:pt x="235" y="121"/>
                  </a:cubicBezTo>
                  <a:cubicBezTo>
                    <a:pt x="243" y="121"/>
                    <a:pt x="250" y="120"/>
                    <a:pt x="256" y="116"/>
                  </a:cubicBezTo>
                  <a:cubicBezTo>
                    <a:pt x="264" y="111"/>
                    <a:pt x="266" y="104"/>
                    <a:pt x="262" y="97"/>
                  </a:cubicBezTo>
                  <a:cubicBezTo>
                    <a:pt x="238" y="67"/>
                    <a:pt x="210" y="40"/>
                    <a:pt x="180" y="23"/>
                  </a:cubicBezTo>
                  <a:cubicBezTo>
                    <a:pt x="154" y="7"/>
                    <a:pt x="128" y="0"/>
                    <a:pt x="10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3" name="Google Shape;2913;p56"/>
            <p:cNvSpPr/>
            <p:nvPr/>
          </p:nvSpPr>
          <p:spPr>
            <a:xfrm>
              <a:off x="-3505135" y="3890554"/>
              <a:ext cx="16286" cy="7898"/>
            </a:xfrm>
            <a:custGeom>
              <a:avLst/>
              <a:gdLst/>
              <a:ahLst/>
              <a:cxnLst/>
              <a:rect l="l" t="t" r="r" b="b"/>
              <a:pathLst>
                <a:path w="266" h="129" extrusionOk="0">
                  <a:moveTo>
                    <a:pt x="103" y="0"/>
                  </a:moveTo>
                  <a:cubicBezTo>
                    <a:pt x="43" y="0"/>
                    <a:pt x="3" y="46"/>
                    <a:pt x="0" y="118"/>
                  </a:cubicBezTo>
                  <a:cubicBezTo>
                    <a:pt x="0" y="118"/>
                    <a:pt x="30" y="128"/>
                    <a:pt x="43" y="128"/>
                  </a:cubicBezTo>
                  <a:cubicBezTo>
                    <a:pt x="47" y="128"/>
                    <a:pt x="50" y="128"/>
                    <a:pt x="50" y="125"/>
                  </a:cubicBezTo>
                  <a:cubicBezTo>
                    <a:pt x="49" y="78"/>
                    <a:pt x="70" y="50"/>
                    <a:pt x="103" y="50"/>
                  </a:cubicBezTo>
                  <a:cubicBezTo>
                    <a:pt x="118" y="50"/>
                    <a:pt x="136" y="55"/>
                    <a:pt x="154" y="66"/>
                  </a:cubicBezTo>
                  <a:cubicBezTo>
                    <a:pt x="175" y="78"/>
                    <a:pt x="185" y="93"/>
                    <a:pt x="212" y="116"/>
                  </a:cubicBezTo>
                  <a:cubicBezTo>
                    <a:pt x="217" y="120"/>
                    <a:pt x="224" y="121"/>
                    <a:pt x="232" y="121"/>
                  </a:cubicBezTo>
                  <a:cubicBezTo>
                    <a:pt x="240" y="121"/>
                    <a:pt x="249" y="119"/>
                    <a:pt x="255" y="116"/>
                  </a:cubicBezTo>
                  <a:cubicBezTo>
                    <a:pt x="263" y="111"/>
                    <a:pt x="265" y="104"/>
                    <a:pt x="262" y="97"/>
                  </a:cubicBezTo>
                  <a:cubicBezTo>
                    <a:pt x="239" y="64"/>
                    <a:pt x="210" y="40"/>
                    <a:pt x="178" y="23"/>
                  </a:cubicBezTo>
                  <a:cubicBezTo>
                    <a:pt x="152" y="7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4" name="Google Shape;2914;p56"/>
            <p:cNvSpPr/>
            <p:nvPr/>
          </p:nvSpPr>
          <p:spPr>
            <a:xfrm>
              <a:off x="-3496564" y="3885595"/>
              <a:ext cx="16286" cy="7898"/>
            </a:xfrm>
            <a:custGeom>
              <a:avLst/>
              <a:gdLst/>
              <a:ahLst/>
              <a:cxnLst/>
              <a:rect l="l" t="t" r="r" b="b"/>
              <a:pathLst>
                <a:path w="266" h="129" extrusionOk="0">
                  <a:moveTo>
                    <a:pt x="104" y="0"/>
                  </a:moveTo>
                  <a:cubicBezTo>
                    <a:pt x="44" y="0"/>
                    <a:pt x="3" y="47"/>
                    <a:pt x="0" y="118"/>
                  </a:cubicBezTo>
                  <a:cubicBezTo>
                    <a:pt x="0" y="118"/>
                    <a:pt x="32" y="129"/>
                    <a:pt x="44" y="129"/>
                  </a:cubicBezTo>
                  <a:cubicBezTo>
                    <a:pt x="48" y="129"/>
                    <a:pt x="50" y="128"/>
                    <a:pt x="50" y="126"/>
                  </a:cubicBezTo>
                  <a:cubicBezTo>
                    <a:pt x="48" y="78"/>
                    <a:pt x="70" y="50"/>
                    <a:pt x="103" y="50"/>
                  </a:cubicBezTo>
                  <a:cubicBezTo>
                    <a:pt x="118" y="50"/>
                    <a:pt x="135" y="55"/>
                    <a:pt x="153" y="65"/>
                  </a:cubicBezTo>
                  <a:cubicBezTo>
                    <a:pt x="176" y="78"/>
                    <a:pt x="185" y="92"/>
                    <a:pt x="213" y="116"/>
                  </a:cubicBezTo>
                  <a:cubicBezTo>
                    <a:pt x="218" y="120"/>
                    <a:pt x="225" y="122"/>
                    <a:pt x="232" y="122"/>
                  </a:cubicBezTo>
                  <a:cubicBezTo>
                    <a:pt x="240" y="122"/>
                    <a:pt x="249" y="120"/>
                    <a:pt x="255" y="116"/>
                  </a:cubicBezTo>
                  <a:cubicBezTo>
                    <a:pt x="264" y="110"/>
                    <a:pt x="266" y="104"/>
                    <a:pt x="261" y="97"/>
                  </a:cubicBezTo>
                  <a:cubicBezTo>
                    <a:pt x="240" y="64"/>
                    <a:pt x="210" y="40"/>
                    <a:pt x="179" y="23"/>
                  </a:cubicBezTo>
                  <a:cubicBezTo>
                    <a:pt x="153" y="7"/>
                    <a:pt x="127" y="0"/>
                    <a:pt x="10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5" name="Google Shape;2915;p56"/>
            <p:cNvSpPr/>
            <p:nvPr/>
          </p:nvSpPr>
          <p:spPr>
            <a:xfrm>
              <a:off x="-3487992" y="3880636"/>
              <a:ext cx="16286" cy="7898"/>
            </a:xfrm>
            <a:custGeom>
              <a:avLst/>
              <a:gdLst/>
              <a:ahLst/>
              <a:cxnLst/>
              <a:rect l="l" t="t" r="r" b="b"/>
              <a:pathLst>
                <a:path w="266" h="129" extrusionOk="0">
                  <a:moveTo>
                    <a:pt x="103" y="0"/>
                  </a:moveTo>
                  <a:cubicBezTo>
                    <a:pt x="44" y="0"/>
                    <a:pt x="3" y="47"/>
                    <a:pt x="1" y="118"/>
                  </a:cubicBezTo>
                  <a:cubicBezTo>
                    <a:pt x="1" y="118"/>
                    <a:pt x="32" y="129"/>
                    <a:pt x="45" y="129"/>
                  </a:cubicBezTo>
                  <a:cubicBezTo>
                    <a:pt x="48" y="129"/>
                    <a:pt x="50" y="128"/>
                    <a:pt x="50" y="126"/>
                  </a:cubicBezTo>
                  <a:cubicBezTo>
                    <a:pt x="49" y="78"/>
                    <a:pt x="70" y="50"/>
                    <a:pt x="103" y="50"/>
                  </a:cubicBezTo>
                  <a:cubicBezTo>
                    <a:pt x="118" y="50"/>
                    <a:pt x="136" y="55"/>
                    <a:pt x="154" y="65"/>
                  </a:cubicBezTo>
                  <a:cubicBezTo>
                    <a:pt x="175" y="79"/>
                    <a:pt x="186" y="92"/>
                    <a:pt x="213" y="116"/>
                  </a:cubicBezTo>
                  <a:cubicBezTo>
                    <a:pt x="218" y="120"/>
                    <a:pt x="225" y="122"/>
                    <a:pt x="233" y="122"/>
                  </a:cubicBezTo>
                  <a:cubicBezTo>
                    <a:pt x="241" y="122"/>
                    <a:pt x="249" y="120"/>
                    <a:pt x="255" y="116"/>
                  </a:cubicBezTo>
                  <a:cubicBezTo>
                    <a:pt x="263" y="110"/>
                    <a:pt x="265" y="104"/>
                    <a:pt x="261" y="97"/>
                  </a:cubicBezTo>
                  <a:cubicBezTo>
                    <a:pt x="240" y="64"/>
                    <a:pt x="209" y="39"/>
                    <a:pt x="179" y="23"/>
                  </a:cubicBezTo>
                  <a:cubicBezTo>
                    <a:pt x="153" y="7"/>
                    <a:pt x="128" y="0"/>
                    <a:pt x="10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6" name="Google Shape;2916;p56"/>
            <p:cNvSpPr/>
            <p:nvPr/>
          </p:nvSpPr>
          <p:spPr>
            <a:xfrm>
              <a:off x="-3479421" y="3875615"/>
              <a:ext cx="16348" cy="7959"/>
            </a:xfrm>
            <a:custGeom>
              <a:avLst/>
              <a:gdLst/>
              <a:ahLst/>
              <a:cxnLst/>
              <a:rect l="l" t="t" r="r" b="b"/>
              <a:pathLst>
                <a:path w="267" h="130" extrusionOk="0">
                  <a:moveTo>
                    <a:pt x="103" y="1"/>
                  </a:moveTo>
                  <a:cubicBezTo>
                    <a:pt x="43" y="1"/>
                    <a:pt x="4" y="48"/>
                    <a:pt x="0" y="119"/>
                  </a:cubicBezTo>
                  <a:cubicBezTo>
                    <a:pt x="0" y="119"/>
                    <a:pt x="31" y="130"/>
                    <a:pt x="44" y="130"/>
                  </a:cubicBezTo>
                  <a:cubicBezTo>
                    <a:pt x="48" y="130"/>
                    <a:pt x="50" y="129"/>
                    <a:pt x="50" y="127"/>
                  </a:cubicBezTo>
                  <a:cubicBezTo>
                    <a:pt x="49" y="80"/>
                    <a:pt x="70" y="52"/>
                    <a:pt x="103" y="52"/>
                  </a:cubicBezTo>
                  <a:cubicBezTo>
                    <a:pt x="119" y="52"/>
                    <a:pt x="136" y="56"/>
                    <a:pt x="154" y="67"/>
                  </a:cubicBezTo>
                  <a:cubicBezTo>
                    <a:pt x="175" y="80"/>
                    <a:pt x="185" y="94"/>
                    <a:pt x="213" y="117"/>
                  </a:cubicBezTo>
                  <a:cubicBezTo>
                    <a:pt x="218" y="121"/>
                    <a:pt x="225" y="122"/>
                    <a:pt x="233" y="122"/>
                  </a:cubicBezTo>
                  <a:cubicBezTo>
                    <a:pt x="241" y="122"/>
                    <a:pt x="249" y="120"/>
                    <a:pt x="255" y="117"/>
                  </a:cubicBezTo>
                  <a:cubicBezTo>
                    <a:pt x="264" y="111"/>
                    <a:pt x="266" y="105"/>
                    <a:pt x="262" y="98"/>
                  </a:cubicBezTo>
                  <a:cubicBezTo>
                    <a:pt x="240" y="66"/>
                    <a:pt x="210" y="42"/>
                    <a:pt x="180" y="23"/>
                  </a:cubicBezTo>
                  <a:cubicBezTo>
                    <a:pt x="154" y="9"/>
                    <a:pt x="128" y="1"/>
                    <a:pt x="10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7" name="Google Shape;2917;p56"/>
            <p:cNvSpPr/>
            <p:nvPr/>
          </p:nvSpPr>
          <p:spPr>
            <a:xfrm>
              <a:off x="-3470788" y="3870656"/>
              <a:ext cx="16225" cy="7959"/>
            </a:xfrm>
            <a:custGeom>
              <a:avLst/>
              <a:gdLst/>
              <a:ahLst/>
              <a:cxnLst/>
              <a:rect l="l" t="t" r="r" b="b"/>
              <a:pathLst>
                <a:path w="265" h="130" extrusionOk="0">
                  <a:moveTo>
                    <a:pt x="103" y="1"/>
                  </a:moveTo>
                  <a:cubicBezTo>
                    <a:pt x="43" y="1"/>
                    <a:pt x="2" y="48"/>
                    <a:pt x="0" y="119"/>
                  </a:cubicBezTo>
                  <a:cubicBezTo>
                    <a:pt x="0" y="119"/>
                    <a:pt x="31" y="130"/>
                    <a:pt x="44" y="130"/>
                  </a:cubicBezTo>
                  <a:cubicBezTo>
                    <a:pt x="48" y="130"/>
                    <a:pt x="50" y="129"/>
                    <a:pt x="50" y="127"/>
                  </a:cubicBezTo>
                  <a:cubicBezTo>
                    <a:pt x="49" y="80"/>
                    <a:pt x="69" y="52"/>
                    <a:pt x="103" y="52"/>
                  </a:cubicBezTo>
                  <a:cubicBezTo>
                    <a:pt x="117" y="52"/>
                    <a:pt x="135" y="56"/>
                    <a:pt x="153" y="67"/>
                  </a:cubicBezTo>
                  <a:cubicBezTo>
                    <a:pt x="175" y="80"/>
                    <a:pt x="184" y="94"/>
                    <a:pt x="212" y="117"/>
                  </a:cubicBezTo>
                  <a:cubicBezTo>
                    <a:pt x="217" y="121"/>
                    <a:pt x="224" y="123"/>
                    <a:pt x="231" y="123"/>
                  </a:cubicBezTo>
                  <a:cubicBezTo>
                    <a:pt x="240" y="123"/>
                    <a:pt x="248" y="120"/>
                    <a:pt x="255" y="117"/>
                  </a:cubicBezTo>
                  <a:cubicBezTo>
                    <a:pt x="263" y="112"/>
                    <a:pt x="265" y="104"/>
                    <a:pt x="260" y="98"/>
                  </a:cubicBezTo>
                  <a:cubicBezTo>
                    <a:pt x="239" y="66"/>
                    <a:pt x="209" y="41"/>
                    <a:pt x="178" y="23"/>
                  </a:cubicBezTo>
                  <a:cubicBezTo>
                    <a:pt x="152" y="9"/>
                    <a:pt x="126" y="1"/>
                    <a:pt x="10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8" name="Google Shape;2918;p56"/>
            <p:cNvSpPr/>
            <p:nvPr/>
          </p:nvSpPr>
          <p:spPr>
            <a:xfrm>
              <a:off x="-3462278" y="3865697"/>
              <a:ext cx="16348" cy="7959"/>
            </a:xfrm>
            <a:custGeom>
              <a:avLst/>
              <a:gdLst/>
              <a:ahLst/>
              <a:cxnLst/>
              <a:rect l="l" t="t" r="r" b="b"/>
              <a:pathLst>
                <a:path w="267" h="130" extrusionOk="0">
                  <a:moveTo>
                    <a:pt x="103" y="1"/>
                  </a:moveTo>
                  <a:cubicBezTo>
                    <a:pt x="44" y="1"/>
                    <a:pt x="3" y="48"/>
                    <a:pt x="1" y="119"/>
                  </a:cubicBezTo>
                  <a:cubicBezTo>
                    <a:pt x="1" y="119"/>
                    <a:pt x="32" y="130"/>
                    <a:pt x="45" y="130"/>
                  </a:cubicBezTo>
                  <a:cubicBezTo>
                    <a:pt x="48" y="130"/>
                    <a:pt x="50" y="129"/>
                    <a:pt x="50" y="127"/>
                  </a:cubicBezTo>
                  <a:cubicBezTo>
                    <a:pt x="49" y="80"/>
                    <a:pt x="71" y="51"/>
                    <a:pt x="103" y="51"/>
                  </a:cubicBezTo>
                  <a:cubicBezTo>
                    <a:pt x="119" y="51"/>
                    <a:pt x="136" y="56"/>
                    <a:pt x="154" y="67"/>
                  </a:cubicBezTo>
                  <a:cubicBezTo>
                    <a:pt x="175" y="80"/>
                    <a:pt x="186" y="94"/>
                    <a:pt x="214" y="117"/>
                  </a:cubicBezTo>
                  <a:cubicBezTo>
                    <a:pt x="218" y="121"/>
                    <a:pt x="225" y="123"/>
                    <a:pt x="232" y="123"/>
                  </a:cubicBezTo>
                  <a:cubicBezTo>
                    <a:pt x="241" y="123"/>
                    <a:pt x="249" y="120"/>
                    <a:pt x="255" y="117"/>
                  </a:cubicBezTo>
                  <a:cubicBezTo>
                    <a:pt x="263" y="112"/>
                    <a:pt x="267" y="104"/>
                    <a:pt x="262" y="98"/>
                  </a:cubicBezTo>
                  <a:cubicBezTo>
                    <a:pt x="241" y="66"/>
                    <a:pt x="210" y="41"/>
                    <a:pt x="180" y="23"/>
                  </a:cubicBezTo>
                  <a:cubicBezTo>
                    <a:pt x="153" y="9"/>
                    <a:pt x="128" y="1"/>
                    <a:pt x="10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9" name="Google Shape;2919;p56"/>
            <p:cNvSpPr/>
            <p:nvPr/>
          </p:nvSpPr>
          <p:spPr>
            <a:xfrm>
              <a:off x="-3453707" y="3860738"/>
              <a:ext cx="16348" cy="7959"/>
            </a:xfrm>
            <a:custGeom>
              <a:avLst/>
              <a:gdLst/>
              <a:ahLst/>
              <a:cxnLst/>
              <a:rect l="l" t="t" r="r" b="b"/>
              <a:pathLst>
                <a:path w="267" h="130" extrusionOk="0">
                  <a:moveTo>
                    <a:pt x="104" y="1"/>
                  </a:moveTo>
                  <a:cubicBezTo>
                    <a:pt x="44" y="1"/>
                    <a:pt x="4" y="48"/>
                    <a:pt x="0" y="119"/>
                  </a:cubicBezTo>
                  <a:cubicBezTo>
                    <a:pt x="0" y="119"/>
                    <a:pt x="32" y="129"/>
                    <a:pt x="45" y="129"/>
                  </a:cubicBezTo>
                  <a:cubicBezTo>
                    <a:pt x="48" y="129"/>
                    <a:pt x="50" y="129"/>
                    <a:pt x="50" y="127"/>
                  </a:cubicBezTo>
                  <a:cubicBezTo>
                    <a:pt x="50" y="80"/>
                    <a:pt x="70" y="51"/>
                    <a:pt x="104" y="51"/>
                  </a:cubicBezTo>
                  <a:cubicBezTo>
                    <a:pt x="119" y="51"/>
                    <a:pt x="136" y="57"/>
                    <a:pt x="155" y="67"/>
                  </a:cubicBezTo>
                  <a:cubicBezTo>
                    <a:pt x="176" y="80"/>
                    <a:pt x="190" y="90"/>
                    <a:pt x="213" y="117"/>
                  </a:cubicBezTo>
                  <a:cubicBezTo>
                    <a:pt x="219" y="120"/>
                    <a:pt x="227" y="122"/>
                    <a:pt x="234" y="122"/>
                  </a:cubicBezTo>
                  <a:cubicBezTo>
                    <a:pt x="242" y="122"/>
                    <a:pt x="249" y="120"/>
                    <a:pt x="255" y="117"/>
                  </a:cubicBezTo>
                  <a:cubicBezTo>
                    <a:pt x="264" y="112"/>
                    <a:pt x="266" y="105"/>
                    <a:pt x="262" y="98"/>
                  </a:cubicBezTo>
                  <a:cubicBezTo>
                    <a:pt x="238" y="67"/>
                    <a:pt x="210" y="41"/>
                    <a:pt x="180" y="23"/>
                  </a:cubicBezTo>
                  <a:cubicBezTo>
                    <a:pt x="154" y="9"/>
                    <a:pt x="128" y="1"/>
                    <a:pt x="10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0" name="Google Shape;2920;p56"/>
            <p:cNvSpPr/>
            <p:nvPr/>
          </p:nvSpPr>
          <p:spPr>
            <a:xfrm>
              <a:off x="-2979524" y="3594905"/>
              <a:ext cx="158578" cy="91351"/>
            </a:xfrm>
            <a:custGeom>
              <a:avLst/>
              <a:gdLst/>
              <a:ahLst/>
              <a:cxnLst/>
              <a:rect l="l" t="t" r="r" b="b"/>
              <a:pathLst>
                <a:path w="2590" h="1492" extrusionOk="0">
                  <a:moveTo>
                    <a:pt x="903" y="0"/>
                  </a:moveTo>
                  <a:cubicBezTo>
                    <a:pt x="890" y="0"/>
                    <a:pt x="876" y="3"/>
                    <a:pt x="865" y="9"/>
                  </a:cubicBezTo>
                  <a:lnTo>
                    <a:pt x="16" y="500"/>
                  </a:lnTo>
                  <a:cubicBezTo>
                    <a:pt x="5" y="506"/>
                    <a:pt x="0" y="514"/>
                    <a:pt x="0" y="522"/>
                  </a:cubicBezTo>
                  <a:cubicBezTo>
                    <a:pt x="0" y="530"/>
                    <a:pt x="5" y="537"/>
                    <a:pt x="16" y="543"/>
                  </a:cubicBezTo>
                  <a:lnTo>
                    <a:pt x="1643" y="1483"/>
                  </a:lnTo>
                  <a:cubicBezTo>
                    <a:pt x="1654" y="1489"/>
                    <a:pt x="1667" y="1492"/>
                    <a:pt x="1681" y="1492"/>
                  </a:cubicBezTo>
                  <a:cubicBezTo>
                    <a:pt x="1694" y="1492"/>
                    <a:pt x="1708" y="1489"/>
                    <a:pt x="1719" y="1483"/>
                  </a:cubicBezTo>
                  <a:lnTo>
                    <a:pt x="2569" y="993"/>
                  </a:lnTo>
                  <a:cubicBezTo>
                    <a:pt x="2589" y="980"/>
                    <a:pt x="2589" y="961"/>
                    <a:pt x="2569" y="949"/>
                  </a:cubicBezTo>
                  <a:lnTo>
                    <a:pt x="941" y="9"/>
                  </a:lnTo>
                  <a:cubicBezTo>
                    <a:pt x="931" y="3"/>
                    <a:pt x="917" y="0"/>
                    <a:pt x="90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1" name="Google Shape;2921;p56"/>
            <p:cNvSpPr/>
            <p:nvPr/>
          </p:nvSpPr>
          <p:spPr>
            <a:xfrm>
              <a:off x="-2979524" y="3621660"/>
              <a:ext cx="158210" cy="32756"/>
            </a:xfrm>
            <a:custGeom>
              <a:avLst/>
              <a:gdLst/>
              <a:ahLst/>
              <a:cxnLst/>
              <a:rect l="l" t="t" r="r" b="b"/>
              <a:pathLst>
                <a:path w="2584" h="535" extrusionOk="0">
                  <a:moveTo>
                    <a:pt x="0" y="1"/>
                  </a:moveTo>
                  <a:lnTo>
                    <a:pt x="0" y="85"/>
                  </a:lnTo>
                  <a:lnTo>
                    <a:pt x="2584" y="534"/>
                  </a:lnTo>
                  <a:lnTo>
                    <a:pt x="2584" y="4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A4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2" name="Google Shape;2922;p56"/>
            <p:cNvSpPr/>
            <p:nvPr/>
          </p:nvSpPr>
          <p:spPr>
            <a:xfrm>
              <a:off x="-2979524" y="3589701"/>
              <a:ext cx="158578" cy="91412"/>
            </a:xfrm>
            <a:custGeom>
              <a:avLst/>
              <a:gdLst/>
              <a:ahLst/>
              <a:cxnLst/>
              <a:rect l="l" t="t" r="r" b="b"/>
              <a:pathLst>
                <a:path w="2590" h="1493" extrusionOk="0">
                  <a:moveTo>
                    <a:pt x="903" y="1"/>
                  </a:moveTo>
                  <a:cubicBezTo>
                    <a:pt x="890" y="1"/>
                    <a:pt x="876" y="3"/>
                    <a:pt x="865" y="9"/>
                  </a:cubicBezTo>
                  <a:lnTo>
                    <a:pt x="16" y="500"/>
                  </a:lnTo>
                  <a:cubicBezTo>
                    <a:pt x="5" y="506"/>
                    <a:pt x="0" y="514"/>
                    <a:pt x="0" y="521"/>
                  </a:cubicBezTo>
                  <a:cubicBezTo>
                    <a:pt x="0" y="530"/>
                    <a:pt x="5" y="537"/>
                    <a:pt x="16" y="544"/>
                  </a:cubicBezTo>
                  <a:lnTo>
                    <a:pt x="1643" y="1483"/>
                  </a:lnTo>
                  <a:cubicBezTo>
                    <a:pt x="1654" y="1489"/>
                    <a:pt x="1667" y="1492"/>
                    <a:pt x="1681" y="1492"/>
                  </a:cubicBezTo>
                  <a:cubicBezTo>
                    <a:pt x="1694" y="1492"/>
                    <a:pt x="1708" y="1489"/>
                    <a:pt x="1719" y="1483"/>
                  </a:cubicBezTo>
                  <a:lnTo>
                    <a:pt x="2569" y="993"/>
                  </a:lnTo>
                  <a:cubicBezTo>
                    <a:pt x="2589" y="981"/>
                    <a:pt x="2589" y="962"/>
                    <a:pt x="2569" y="949"/>
                  </a:cubicBezTo>
                  <a:lnTo>
                    <a:pt x="941" y="9"/>
                  </a:lnTo>
                  <a:cubicBezTo>
                    <a:pt x="931" y="3"/>
                    <a:pt x="917" y="1"/>
                    <a:pt x="9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3" name="Google Shape;2923;p56"/>
            <p:cNvSpPr/>
            <p:nvPr/>
          </p:nvSpPr>
          <p:spPr>
            <a:xfrm>
              <a:off x="-2969606" y="3595456"/>
              <a:ext cx="140638" cy="81248"/>
            </a:xfrm>
            <a:custGeom>
              <a:avLst/>
              <a:gdLst/>
              <a:ahLst/>
              <a:cxnLst/>
              <a:rect l="l" t="t" r="r" b="b"/>
              <a:pathLst>
                <a:path w="2297" h="1327" extrusionOk="0">
                  <a:moveTo>
                    <a:pt x="833" y="1"/>
                  </a:moveTo>
                  <a:cubicBezTo>
                    <a:pt x="833" y="1"/>
                    <a:pt x="774" y="34"/>
                    <a:pt x="765" y="39"/>
                  </a:cubicBezTo>
                  <a:lnTo>
                    <a:pt x="695" y="79"/>
                  </a:lnTo>
                  <a:lnTo>
                    <a:pt x="503" y="191"/>
                  </a:lnTo>
                  <a:lnTo>
                    <a:pt x="378" y="263"/>
                  </a:lnTo>
                  <a:lnTo>
                    <a:pt x="1" y="480"/>
                  </a:lnTo>
                  <a:lnTo>
                    <a:pt x="1464" y="1326"/>
                  </a:lnTo>
                  <a:lnTo>
                    <a:pt x="2297" y="846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4" name="Google Shape;2924;p56"/>
            <p:cNvSpPr/>
            <p:nvPr/>
          </p:nvSpPr>
          <p:spPr>
            <a:xfrm>
              <a:off x="-2956932" y="3602680"/>
              <a:ext cx="17266" cy="10164"/>
            </a:xfrm>
            <a:custGeom>
              <a:avLst/>
              <a:gdLst/>
              <a:ahLst/>
              <a:cxnLst/>
              <a:rect l="l" t="t" r="r" b="b"/>
              <a:pathLst>
                <a:path w="282" h="166" extrusionOk="0">
                  <a:moveTo>
                    <a:pt x="219" y="0"/>
                  </a:moveTo>
                  <a:cubicBezTo>
                    <a:pt x="216" y="0"/>
                    <a:pt x="213" y="1"/>
                    <a:pt x="210" y="2"/>
                  </a:cubicBezTo>
                  <a:cubicBezTo>
                    <a:pt x="210" y="2"/>
                    <a:pt x="1" y="124"/>
                    <a:pt x="1" y="133"/>
                  </a:cubicBezTo>
                  <a:lnTo>
                    <a:pt x="55" y="164"/>
                  </a:lnTo>
                  <a:cubicBezTo>
                    <a:pt x="57" y="165"/>
                    <a:pt x="60" y="166"/>
                    <a:pt x="63" y="166"/>
                  </a:cubicBezTo>
                  <a:cubicBezTo>
                    <a:pt x="66" y="166"/>
                    <a:pt x="69" y="165"/>
                    <a:pt x="71" y="164"/>
                  </a:cubicBezTo>
                  <a:cubicBezTo>
                    <a:pt x="71" y="164"/>
                    <a:pt x="281" y="43"/>
                    <a:pt x="281" y="34"/>
                  </a:cubicBezTo>
                  <a:lnTo>
                    <a:pt x="226" y="2"/>
                  </a:lnTo>
                  <a:cubicBezTo>
                    <a:pt x="224" y="1"/>
                    <a:pt x="222" y="0"/>
                    <a:pt x="2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5" name="Google Shape;2925;p56"/>
            <p:cNvSpPr/>
            <p:nvPr/>
          </p:nvSpPr>
          <p:spPr>
            <a:xfrm>
              <a:off x="-2449872" y="4085184"/>
              <a:ext cx="338830" cy="436242"/>
            </a:xfrm>
            <a:custGeom>
              <a:avLst/>
              <a:gdLst/>
              <a:ahLst/>
              <a:cxnLst/>
              <a:rect l="l" t="t" r="r" b="b"/>
              <a:pathLst>
                <a:path w="5534" h="7125" extrusionOk="0">
                  <a:moveTo>
                    <a:pt x="3716" y="0"/>
                  </a:moveTo>
                  <a:cubicBezTo>
                    <a:pt x="3371" y="0"/>
                    <a:pt x="2982" y="113"/>
                    <a:pt x="2569" y="351"/>
                  </a:cubicBezTo>
                  <a:cubicBezTo>
                    <a:pt x="1151" y="1170"/>
                    <a:pt x="1" y="3161"/>
                    <a:pt x="1" y="4799"/>
                  </a:cubicBezTo>
                  <a:cubicBezTo>
                    <a:pt x="1" y="5618"/>
                    <a:pt x="288" y="6193"/>
                    <a:pt x="753" y="6461"/>
                  </a:cubicBezTo>
                  <a:lnTo>
                    <a:pt x="1902" y="7125"/>
                  </a:lnTo>
                  <a:lnTo>
                    <a:pt x="5533" y="834"/>
                  </a:lnTo>
                  <a:lnTo>
                    <a:pt x="4385" y="171"/>
                  </a:lnTo>
                  <a:cubicBezTo>
                    <a:pt x="4190" y="59"/>
                    <a:pt x="3965" y="0"/>
                    <a:pt x="37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6" name="Google Shape;2926;p56"/>
            <p:cNvSpPr/>
            <p:nvPr/>
          </p:nvSpPr>
          <p:spPr>
            <a:xfrm>
              <a:off x="-2379526" y="4125775"/>
              <a:ext cx="314523" cy="406118"/>
            </a:xfrm>
            <a:custGeom>
              <a:avLst/>
              <a:gdLst/>
              <a:ahLst/>
              <a:cxnLst/>
              <a:rect l="l" t="t" r="r" b="b"/>
              <a:pathLst>
                <a:path w="5137" h="6633" extrusionOk="0">
                  <a:moveTo>
                    <a:pt x="3716" y="0"/>
                  </a:moveTo>
                  <a:cubicBezTo>
                    <a:pt x="3371" y="0"/>
                    <a:pt x="2981" y="113"/>
                    <a:pt x="2569" y="352"/>
                  </a:cubicBezTo>
                  <a:cubicBezTo>
                    <a:pt x="1150" y="1170"/>
                    <a:pt x="1" y="3161"/>
                    <a:pt x="1" y="4800"/>
                  </a:cubicBezTo>
                  <a:cubicBezTo>
                    <a:pt x="1" y="5961"/>
                    <a:pt x="579" y="6633"/>
                    <a:pt x="1421" y="6633"/>
                  </a:cubicBezTo>
                  <a:cubicBezTo>
                    <a:pt x="1767" y="6633"/>
                    <a:pt x="2157" y="6520"/>
                    <a:pt x="2569" y="6281"/>
                  </a:cubicBezTo>
                  <a:cubicBezTo>
                    <a:pt x="3987" y="5463"/>
                    <a:pt x="5136" y="3472"/>
                    <a:pt x="5136" y="1834"/>
                  </a:cubicBezTo>
                  <a:cubicBezTo>
                    <a:pt x="5136" y="672"/>
                    <a:pt x="4558" y="0"/>
                    <a:pt x="3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7" name="Google Shape;2927;p56"/>
            <p:cNvSpPr/>
            <p:nvPr/>
          </p:nvSpPr>
          <p:spPr>
            <a:xfrm>
              <a:off x="-2297546" y="4210019"/>
              <a:ext cx="167149" cy="247234"/>
            </a:xfrm>
            <a:custGeom>
              <a:avLst/>
              <a:gdLst/>
              <a:ahLst/>
              <a:cxnLst/>
              <a:rect l="l" t="t" r="r" b="b"/>
              <a:pathLst>
                <a:path w="2730" h="4038" extrusionOk="0">
                  <a:moveTo>
                    <a:pt x="2133" y="0"/>
                  </a:moveTo>
                  <a:lnTo>
                    <a:pt x="1365" y="1329"/>
                  </a:lnTo>
                  <a:lnTo>
                    <a:pt x="598" y="887"/>
                  </a:lnTo>
                  <a:lnTo>
                    <a:pt x="0" y="1921"/>
                  </a:lnTo>
                  <a:lnTo>
                    <a:pt x="768" y="2364"/>
                  </a:lnTo>
                  <a:lnTo>
                    <a:pt x="0" y="3693"/>
                  </a:lnTo>
                  <a:lnTo>
                    <a:pt x="598" y="4037"/>
                  </a:lnTo>
                  <a:lnTo>
                    <a:pt x="1365" y="2709"/>
                  </a:lnTo>
                  <a:lnTo>
                    <a:pt x="2133" y="3152"/>
                  </a:lnTo>
                  <a:lnTo>
                    <a:pt x="2730" y="2117"/>
                  </a:lnTo>
                  <a:lnTo>
                    <a:pt x="1963" y="1674"/>
                  </a:lnTo>
                  <a:lnTo>
                    <a:pt x="2730" y="345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8" name="Google Shape;2928;p56"/>
            <p:cNvSpPr/>
            <p:nvPr/>
          </p:nvSpPr>
          <p:spPr>
            <a:xfrm>
              <a:off x="-2816974" y="4370180"/>
              <a:ext cx="338891" cy="436303"/>
            </a:xfrm>
            <a:custGeom>
              <a:avLst/>
              <a:gdLst/>
              <a:ahLst/>
              <a:cxnLst/>
              <a:rect l="l" t="t" r="r" b="b"/>
              <a:pathLst>
                <a:path w="5535" h="7126" extrusionOk="0">
                  <a:moveTo>
                    <a:pt x="3716" y="1"/>
                  </a:moveTo>
                  <a:cubicBezTo>
                    <a:pt x="3371" y="1"/>
                    <a:pt x="2982" y="113"/>
                    <a:pt x="2569" y="351"/>
                  </a:cubicBezTo>
                  <a:cubicBezTo>
                    <a:pt x="1150" y="1170"/>
                    <a:pt x="1" y="3162"/>
                    <a:pt x="1" y="4799"/>
                  </a:cubicBezTo>
                  <a:cubicBezTo>
                    <a:pt x="1" y="5618"/>
                    <a:pt x="289" y="6193"/>
                    <a:pt x="753" y="6463"/>
                  </a:cubicBezTo>
                  <a:lnTo>
                    <a:pt x="1901" y="7126"/>
                  </a:lnTo>
                  <a:lnTo>
                    <a:pt x="5534" y="835"/>
                  </a:lnTo>
                  <a:lnTo>
                    <a:pt x="4386" y="171"/>
                  </a:lnTo>
                  <a:cubicBezTo>
                    <a:pt x="4191" y="59"/>
                    <a:pt x="3965" y="1"/>
                    <a:pt x="3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29" name="Google Shape;2929;p56"/>
            <p:cNvSpPr/>
            <p:nvPr/>
          </p:nvSpPr>
          <p:spPr>
            <a:xfrm>
              <a:off x="-2762178" y="4410832"/>
              <a:ext cx="345197" cy="406179"/>
            </a:xfrm>
            <a:custGeom>
              <a:avLst/>
              <a:gdLst/>
              <a:ahLst/>
              <a:cxnLst/>
              <a:rect l="l" t="t" r="r" b="b"/>
              <a:pathLst>
                <a:path w="5638" h="6634" extrusionOk="0">
                  <a:moveTo>
                    <a:pt x="3968" y="1"/>
                  </a:moveTo>
                  <a:cubicBezTo>
                    <a:pt x="3006" y="1"/>
                    <a:pt x="1806" y="880"/>
                    <a:pt x="1003" y="2268"/>
                  </a:cubicBezTo>
                  <a:cubicBezTo>
                    <a:pt x="1" y="4006"/>
                    <a:pt x="1" y="5883"/>
                    <a:pt x="1003" y="6463"/>
                  </a:cubicBezTo>
                  <a:cubicBezTo>
                    <a:pt x="1204" y="6579"/>
                    <a:pt x="1430" y="6634"/>
                    <a:pt x="1670" y="6634"/>
                  </a:cubicBezTo>
                  <a:cubicBezTo>
                    <a:pt x="2632" y="6634"/>
                    <a:pt x="3833" y="5755"/>
                    <a:pt x="4636" y="4365"/>
                  </a:cubicBezTo>
                  <a:cubicBezTo>
                    <a:pt x="5638" y="2629"/>
                    <a:pt x="5638" y="752"/>
                    <a:pt x="4636" y="172"/>
                  </a:cubicBezTo>
                  <a:cubicBezTo>
                    <a:pt x="4435" y="56"/>
                    <a:pt x="4209" y="1"/>
                    <a:pt x="3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0" name="Google Shape;2930;p56"/>
            <p:cNvSpPr/>
            <p:nvPr/>
          </p:nvSpPr>
          <p:spPr>
            <a:xfrm>
              <a:off x="-2670953" y="4460546"/>
              <a:ext cx="186069" cy="295236"/>
            </a:xfrm>
            <a:custGeom>
              <a:avLst/>
              <a:gdLst/>
              <a:ahLst/>
              <a:cxnLst/>
              <a:rect l="l" t="t" r="r" b="b"/>
              <a:pathLst>
                <a:path w="3039" h="4822" extrusionOk="0">
                  <a:moveTo>
                    <a:pt x="3039" y="0"/>
                  </a:moveTo>
                  <a:lnTo>
                    <a:pt x="2156" y="511"/>
                  </a:lnTo>
                  <a:lnTo>
                    <a:pt x="1333" y="3345"/>
                  </a:lnTo>
                  <a:lnTo>
                    <a:pt x="884" y="2313"/>
                  </a:lnTo>
                  <a:lnTo>
                    <a:pt x="1" y="2822"/>
                  </a:lnTo>
                  <a:lnTo>
                    <a:pt x="872" y="4821"/>
                  </a:lnTo>
                  <a:lnTo>
                    <a:pt x="912" y="4799"/>
                  </a:lnTo>
                  <a:lnTo>
                    <a:pt x="1755" y="4312"/>
                  </a:lnTo>
                  <a:lnTo>
                    <a:pt x="1794" y="4288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1" name="Google Shape;2931;p56"/>
            <p:cNvSpPr/>
            <p:nvPr/>
          </p:nvSpPr>
          <p:spPr>
            <a:xfrm>
              <a:off x="-2650627" y="3074565"/>
              <a:ext cx="609514" cy="381750"/>
            </a:xfrm>
            <a:custGeom>
              <a:avLst/>
              <a:gdLst/>
              <a:ahLst/>
              <a:cxnLst/>
              <a:rect l="l" t="t" r="r" b="b"/>
              <a:pathLst>
                <a:path w="9955" h="6235" extrusionOk="0">
                  <a:moveTo>
                    <a:pt x="9954" y="0"/>
                  </a:moveTo>
                  <a:cubicBezTo>
                    <a:pt x="9954" y="251"/>
                    <a:pt x="9829" y="487"/>
                    <a:pt x="9631" y="620"/>
                  </a:cubicBezTo>
                  <a:cubicBezTo>
                    <a:pt x="9460" y="738"/>
                    <a:pt x="9202" y="836"/>
                    <a:pt x="8921" y="898"/>
                  </a:cubicBezTo>
                  <a:cubicBezTo>
                    <a:pt x="8697" y="949"/>
                    <a:pt x="8457" y="978"/>
                    <a:pt x="8236" y="978"/>
                  </a:cubicBezTo>
                  <a:cubicBezTo>
                    <a:pt x="8200" y="978"/>
                    <a:pt x="8164" y="977"/>
                    <a:pt x="8129" y="975"/>
                  </a:cubicBezTo>
                  <a:cubicBezTo>
                    <a:pt x="8102" y="975"/>
                    <a:pt x="8078" y="974"/>
                    <a:pt x="8054" y="974"/>
                  </a:cubicBezTo>
                  <a:cubicBezTo>
                    <a:pt x="7840" y="974"/>
                    <a:pt x="7643" y="1018"/>
                    <a:pt x="7505" y="1099"/>
                  </a:cubicBezTo>
                  <a:lnTo>
                    <a:pt x="6839" y="1483"/>
                  </a:lnTo>
                  <a:lnTo>
                    <a:pt x="5047" y="2518"/>
                  </a:lnTo>
                  <a:lnTo>
                    <a:pt x="4392" y="2896"/>
                  </a:lnTo>
                  <a:lnTo>
                    <a:pt x="2067" y="4240"/>
                  </a:lnTo>
                  <a:cubicBezTo>
                    <a:pt x="1965" y="4299"/>
                    <a:pt x="1893" y="4375"/>
                    <a:pt x="1863" y="4463"/>
                  </a:cubicBezTo>
                  <a:cubicBezTo>
                    <a:pt x="1852" y="4501"/>
                    <a:pt x="1846" y="4543"/>
                    <a:pt x="1850" y="4584"/>
                  </a:cubicBezTo>
                  <a:cubicBezTo>
                    <a:pt x="1850" y="4593"/>
                    <a:pt x="1852" y="4604"/>
                    <a:pt x="1853" y="4614"/>
                  </a:cubicBezTo>
                  <a:cubicBezTo>
                    <a:pt x="1940" y="5101"/>
                    <a:pt x="1585" y="5480"/>
                    <a:pt x="895" y="5671"/>
                  </a:cubicBezTo>
                  <a:cubicBezTo>
                    <a:pt x="825" y="5692"/>
                    <a:pt x="749" y="5712"/>
                    <a:pt x="670" y="5726"/>
                  </a:cubicBezTo>
                  <a:cubicBezTo>
                    <a:pt x="586" y="5744"/>
                    <a:pt x="499" y="5759"/>
                    <a:pt x="407" y="5770"/>
                  </a:cubicBezTo>
                  <a:lnTo>
                    <a:pt x="386" y="5773"/>
                  </a:lnTo>
                  <a:cubicBezTo>
                    <a:pt x="375" y="5776"/>
                    <a:pt x="363" y="5777"/>
                    <a:pt x="350" y="5778"/>
                  </a:cubicBezTo>
                  <a:cubicBezTo>
                    <a:pt x="290" y="5787"/>
                    <a:pt x="216" y="5795"/>
                    <a:pt x="157" y="5795"/>
                  </a:cubicBezTo>
                  <a:cubicBezTo>
                    <a:pt x="91" y="5795"/>
                    <a:pt x="41" y="5784"/>
                    <a:pt x="16" y="5758"/>
                  </a:cubicBezTo>
                  <a:cubicBezTo>
                    <a:pt x="8" y="5749"/>
                    <a:pt x="3" y="5741"/>
                    <a:pt x="1" y="5731"/>
                  </a:cubicBezTo>
                  <a:lnTo>
                    <a:pt x="1" y="6157"/>
                  </a:lnTo>
                  <a:cubicBezTo>
                    <a:pt x="1" y="6157"/>
                    <a:pt x="1" y="6183"/>
                    <a:pt x="7" y="6183"/>
                  </a:cubicBezTo>
                  <a:cubicBezTo>
                    <a:pt x="7" y="6183"/>
                    <a:pt x="7" y="6183"/>
                    <a:pt x="8" y="6183"/>
                  </a:cubicBezTo>
                  <a:cubicBezTo>
                    <a:pt x="11" y="6188"/>
                    <a:pt x="12" y="6194"/>
                    <a:pt x="16" y="6197"/>
                  </a:cubicBezTo>
                  <a:cubicBezTo>
                    <a:pt x="41" y="6221"/>
                    <a:pt x="91" y="6234"/>
                    <a:pt x="157" y="6234"/>
                  </a:cubicBezTo>
                  <a:cubicBezTo>
                    <a:pt x="228" y="6234"/>
                    <a:pt x="323" y="6219"/>
                    <a:pt x="386" y="6212"/>
                  </a:cubicBezTo>
                  <a:lnTo>
                    <a:pt x="407" y="6209"/>
                  </a:lnTo>
                  <a:cubicBezTo>
                    <a:pt x="1359" y="6084"/>
                    <a:pt x="1894" y="5692"/>
                    <a:pt x="1865" y="5151"/>
                  </a:cubicBezTo>
                  <a:lnTo>
                    <a:pt x="1865" y="4917"/>
                  </a:lnTo>
                  <a:cubicBezTo>
                    <a:pt x="1892" y="4824"/>
                    <a:pt x="1958" y="4741"/>
                    <a:pt x="2067" y="4677"/>
                  </a:cubicBezTo>
                  <a:lnTo>
                    <a:pt x="4395" y="3334"/>
                  </a:lnTo>
                  <a:lnTo>
                    <a:pt x="5334" y="2791"/>
                  </a:lnTo>
                  <a:lnTo>
                    <a:pt x="6839" y="1922"/>
                  </a:lnTo>
                  <a:lnTo>
                    <a:pt x="7505" y="1537"/>
                  </a:lnTo>
                  <a:cubicBezTo>
                    <a:pt x="7643" y="1455"/>
                    <a:pt x="7842" y="1411"/>
                    <a:pt x="8054" y="1411"/>
                  </a:cubicBezTo>
                  <a:cubicBezTo>
                    <a:pt x="8078" y="1411"/>
                    <a:pt x="8102" y="1413"/>
                    <a:pt x="8129" y="1415"/>
                  </a:cubicBezTo>
                  <a:cubicBezTo>
                    <a:pt x="8166" y="1416"/>
                    <a:pt x="8205" y="1417"/>
                    <a:pt x="8243" y="1417"/>
                  </a:cubicBezTo>
                  <a:cubicBezTo>
                    <a:pt x="8742" y="1417"/>
                    <a:pt x="9326" y="1267"/>
                    <a:pt x="9631" y="1058"/>
                  </a:cubicBezTo>
                  <a:cubicBezTo>
                    <a:pt x="9829" y="925"/>
                    <a:pt x="9954" y="692"/>
                    <a:pt x="9954" y="439"/>
                  </a:cubicBezTo>
                  <a:lnTo>
                    <a:pt x="99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2" name="Google Shape;2932;p56"/>
            <p:cNvSpPr/>
            <p:nvPr/>
          </p:nvSpPr>
          <p:spPr>
            <a:xfrm>
              <a:off x="-2753423" y="3354969"/>
              <a:ext cx="144373" cy="69982"/>
            </a:xfrm>
            <a:custGeom>
              <a:avLst/>
              <a:gdLst/>
              <a:ahLst/>
              <a:cxnLst/>
              <a:rect l="l" t="t" r="r" b="b"/>
              <a:pathLst>
                <a:path w="2358" h="1143" extrusionOk="0">
                  <a:moveTo>
                    <a:pt x="1209" y="1"/>
                  </a:moveTo>
                  <a:cubicBezTo>
                    <a:pt x="1162" y="1"/>
                    <a:pt x="1113" y="12"/>
                    <a:pt x="1091" y="28"/>
                  </a:cubicBezTo>
                  <a:lnTo>
                    <a:pt x="476" y="664"/>
                  </a:lnTo>
                  <a:cubicBezTo>
                    <a:pt x="450" y="691"/>
                    <a:pt x="399" y="704"/>
                    <a:pt x="348" y="704"/>
                  </a:cubicBezTo>
                  <a:cubicBezTo>
                    <a:pt x="297" y="704"/>
                    <a:pt x="245" y="690"/>
                    <a:pt x="219" y="664"/>
                  </a:cubicBezTo>
                  <a:cubicBezTo>
                    <a:pt x="68" y="502"/>
                    <a:pt x="3" y="314"/>
                    <a:pt x="2" y="135"/>
                  </a:cubicBezTo>
                  <a:cubicBezTo>
                    <a:pt x="2" y="130"/>
                    <a:pt x="2" y="126"/>
                    <a:pt x="2" y="121"/>
                  </a:cubicBezTo>
                  <a:cubicBezTo>
                    <a:pt x="2" y="115"/>
                    <a:pt x="1" y="109"/>
                    <a:pt x="1" y="100"/>
                  </a:cubicBezTo>
                  <a:lnTo>
                    <a:pt x="1" y="535"/>
                  </a:lnTo>
                  <a:cubicBezTo>
                    <a:pt x="1" y="543"/>
                    <a:pt x="1" y="552"/>
                    <a:pt x="1" y="561"/>
                  </a:cubicBezTo>
                  <a:lnTo>
                    <a:pt x="1" y="591"/>
                  </a:lnTo>
                  <a:cubicBezTo>
                    <a:pt x="9" y="764"/>
                    <a:pt x="74" y="945"/>
                    <a:pt x="219" y="1102"/>
                  </a:cubicBezTo>
                  <a:cubicBezTo>
                    <a:pt x="245" y="1129"/>
                    <a:pt x="297" y="1142"/>
                    <a:pt x="349" y="1142"/>
                  </a:cubicBezTo>
                  <a:cubicBezTo>
                    <a:pt x="400" y="1142"/>
                    <a:pt x="450" y="1129"/>
                    <a:pt x="476" y="1103"/>
                  </a:cubicBezTo>
                  <a:lnTo>
                    <a:pt x="1091" y="468"/>
                  </a:lnTo>
                  <a:cubicBezTo>
                    <a:pt x="1113" y="450"/>
                    <a:pt x="1162" y="439"/>
                    <a:pt x="1210" y="439"/>
                  </a:cubicBezTo>
                  <a:cubicBezTo>
                    <a:pt x="1508" y="457"/>
                    <a:pt x="1881" y="605"/>
                    <a:pt x="2102" y="687"/>
                  </a:cubicBezTo>
                  <a:lnTo>
                    <a:pt x="2340" y="441"/>
                  </a:lnTo>
                  <a:cubicBezTo>
                    <a:pt x="2358" y="415"/>
                    <a:pt x="2352" y="385"/>
                    <a:pt x="2333" y="368"/>
                  </a:cubicBezTo>
                  <a:cubicBezTo>
                    <a:pt x="2039" y="170"/>
                    <a:pt x="1643" y="42"/>
                    <a:pt x="1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3" name="Google Shape;2933;p56"/>
            <p:cNvSpPr/>
            <p:nvPr/>
          </p:nvSpPr>
          <p:spPr>
            <a:xfrm>
              <a:off x="-2185383" y="3012484"/>
              <a:ext cx="41512" cy="55165"/>
            </a:xfrm>
            <a:custGeom>
              <a:avLst/>
              <a:gdLst/>
              <a:ahLst/>
              <a:cxnLst/>
              <a:rect l="l" t="t" r="r" b="b"/>
              <a:pathLst>
                <a:path w="678" h="901" extrusionOk="0">
                  <a:moveTo>
                    <a:pt x="677" y="1"/>
                  </a:moveTo>
                  <a:cubicBezTo>
                    <a:pt x="676" y="14"/>
                    <a:pt x="669" y="28"/>
                    <a:pt x="658" y="37"/>
                  </a:cubicBezTo>
                  <a:lnTo>
                    <a:pt x="20" y="697"/>
                  </a:lnTo>
                  <a:cubicBezTo>
                    <a:pt x="0" y="721"/>
                    <a:pt x="4" y="754"/>
                    <a:pt x="23" y="771"/>
                  </a:cubicBezTo>
                  <a:cubicBezTo>
                    <a:pt x="93" y="819"/>
                    <a:pt x="173" y="862"/>
                    <a:pt x="255" y="900"/>
                  </a:cubicBezTo>
                  <a:lnTo>
                    <a:pt x="638" y="497"/>
                  </a:lnTo>
                  <a:lnTo>
                    <a:pt x="658" y="476"/>
                  </a:lnTo>
                  <a:cubicBezTo>
                    <a:pt x="669" y="465"/>
                    <a:pt x="677" y="449"/>
                    <a:pt x="677" y="433"/>
                  </a:cubicBezTo>
                  <a:lnTo>
                    <a:pt x="6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4" name="Google Shape;2934;p56"/>
            <p:cNvSpPr/>
            <p:nvPr/>
          </p:nvSpPr>
          <p:spPr>
            <a:xfrm>
              <a:off x="-2753423" y="3007770"/>
              <a:ext cx="712314" cy="421608"/>
            </a:xfrm>
            <a:custGeom>
              <a:avLst/>
              <a:gdLst/>
              <a:ahLst/>
              <a:cxnLst/>
              <a:rect l="l" t="t" r="r" b="b"/>
              <a:pathLst>
                <a:path w="11634" h="6886" extrusionOk="0">
                  <a:moveTo>
                    <a:pt x="9800" y="0"/>
                  </a:moveTo>
                  <a:cubicBezTo>
                    <a:pt x="9783" y="0"/>
                    <a:pt x="9767" y="0"/>
                    <a:pt x="9747" y="2"/>
                  </a:cubicBezTo>
                  <a:cubicBezTo>
                    <a:pt x="9687" y="6"/>
                    <a:pt x="9619" y="14"/>
                    <a:pt x="9568" y="21"/>
                  </a:cubicBezTo>
                  <a:lnTo>
                    <a:pt x="9546" y="24"/>
                  </a:lnTo>
                  <a:cubicBezTo>
                    <a:pt x="8541" y="158"/>
                    <a:pt x="8000" y="590"/>
                    <a:pt x="8102" y="1182"/>
                  </a:cubicBezTo>
                  <a:cubicBezTo>
                    <a:pt x="8127" y="1328"/>
                    <a:pt x="8048" y="1463"/>
                    <a:pt x="7888" y="1557"/>
                  </a:cubicBezTo>
                  <a:lnTo>
                    <a:pt x="5532" y="2919"/>
                  </a:lnTo>
                  <a:lnTo>
                    <a:pt x="4876" y="3297"/>
                  </a:lnTo>
                  <a:lnTo>
                    <a:pt x="3117" y="4313"/>
                  </a:lnTo>
                  <a:lnTo>
                    <a:pt x="2450" y="4696"/>
                  </a:lnTo>
                  <a:cubicBezTo>
                    <a:pt x="2312" y="4778"/>
                    <a:pt x="2118" y="4820"/>
                    <a:pt x="1902" y="4820"/>
                  </a:cubicBezTo>
                  <a:lnTo>
                    <a:pt x="1827" y="4820"/>
                  </a:lnTo>
                  <a:cubicBezTo>
                    <a:pt x="1789" y="4818"/>
                    <a:pt x="1749" y="4817"/>
                    <a:pt x="1709" y="4817"/>
                  </a:cubicBezTo>
                  <a:cubicBezTo>
                    <a:pt x="1213" y="4817"/>
                    <a:pt x="629" y="4967"/>
                    <a:pt x="324" y="5174"/>
                  </a:cubicBezTo>
                  <a:cubicBezTo>
                    <a:pt x="125" y="5308"/>
                    <a:pt x="1" y="5542"/>
                    <a:pt x="2" y="5792"/>
                  </a:cubicBezTo>
                  <a:cubicBezTo>
                    <a:pt x="2" y="5797"/>
                    <a:pt x="1" y="5803"/>
                    <a:pt x="1" y="5806"/>
                  </a:cubicBezTo>
                  <a:cubicBezTo>
                    <a:pt x="2" y="5985"/>
                    <a:pt x="70" y="6173"/>
                    <a:pt x="218" y="6334"/>
                  </a:cubicBezTo>
                  <a:cubicBezTo>
                    <a:pt x="244" y="6361"/>
                    <a:pt x="296" y="6374"/>
                    <a:pt x="348" y="6374"/>
                  </a:cubicBezTo>
                  <a:cubicBezTo>
                    <a:pt x="399" y="6374"/>
                    <a:pt x="450" y="6361"/>
                    <a:pt x="476" y="6334"/>
                  </a:cubicBezTo>
                  <a:lnTo>
                    <a:pt x="1091" y="5699"/>
                  </a:lnTo>
                  <a:cubicBezTo>
                    <a:pt x="1113" y="5683"/>
                    <a:pt x="1161" y="5672"/>
                    <a:pt x="1210" y="5672"/>
                  </a:cubicBezTo>
                  <a:cubicBezTo>
                    <a:pt x="1643" y="5713"/>
                    <a:pt x="2039" y="5840"/>
                    <a:pt x="2333" y="6039"/>
                  </a:cubicBezTo>
                  <a:cubicBezTo>
                    <a:pt x="2352" y="6055"/>
                    <a:pt x="2358" y="6086"/>
                    <a:pt x="2340" y="6112"/>
                  </a:cubicBezTo>
                  <a:lnTo>
                    <a:pt x="2101" y="6358"/>
                  </a:lnTo>
                  <a:lnTo>
                    <a:pt x="2018" y="6443"/>
                  </a:lnTo>
                  <a:lnTo>
                    <a:pt x="1894" y="6571"/>
                  </a:lnTo>
                  <a:lnTo>
                    <a:pt x="1700" y="6772"/>
                  </a:lnTo>
                  <a:cubicBezTo>
                    <a:pt x="1691" y="6780"/>
                    <a:pt x="1683" y="6791"/>
                    <a:pt x="1680" y="6803"/>
                  </a:cubicBezTo>
                  <a:lnTo>
                    <a:pt x="1680" y="6823"/>
                  </a:lnTo>
                  <a:cubicBezTo>
                    <a:pt x="1682" y="6832"/>
                    <a:pt x="1687" y="6840"/>
                    <a:pt x="1695" y="6849"/>
                  </a:cubicBezTo>
                  <a:cubicBezTo>
                    <a:pt x="1722" y="6875"/>
                    <a:pt x="1770" y="6886"/>
                    <a:pt x="1836" y="6886"/>
                  </a:cubicBezTo>
                  <a:cubicBezTo>
                    <a:pt x="1896" y="6886"/>
                    <a:pt x="1969" y="6878"/>
                    <a:pt x="2029" y="6870"/>
                  </a:cubicBezTo>
                  <a:cubicBezTo>
                    <a:pt x="2042" y="6868"/>
                    <a:pt x="2054" y="6867"/>
                    <a:pt x="2065" y="6864"/>
                  </a:cubicBezTo>
                  <a:lnTo>
                    <a:pt x="2086" y="6861"/>
                  </a:lnTo>
                  <a:cubicBezTo>
                    <a:pt x="2178" y="6850"/>
                    <a:pt x="2267" y="6835"/>
                    <a:pt x="2350" y="6817"/>
                  </a:cubicBezTo>
                  <a:cubicBezTo>
                    <a:pt x="2428" y="6803"/>
                    <a:pt x="2504" y="6783"/>
                    <a:pt x="2575" y="6762"/>
                  </a:cubicBezTo>
                  <a:cubicBezTo>
                    <a:pt x="3265" y="6571"/>
                    <a:pt x="3619" y="6192"/>
                    <a:pt x="3532" y="5705"/>
                  </a:cubicBezTo>
                  <a:cubicBezTo>
                    <a:pt x="3531" y="5695"/>
                    <a:pt x="3529" y="5684"/>
                    <a:pt x="3529" y="5675"/>
                  </a:cubicBezTo>
                  <a:cubicBezTo>
                    <a:pt x="3527" y="5634"/>
                    <a:pt x="3531" y="5592"/>
                    <a:pt x="3542" y="5554"/>
                  </a:cubicBezTo>
                  <a:cubicBezTo>
                    <a:pt x="3572" y="5466"/>
                    <a:pt x="3644" y="5392"/>
                    <a:pt x="3746" y="5331"/>
                  </a:cubicBezTo>
                  <a:lnTo>
                    <a:pt x="6071" y="3987"/>
                  </a:lnTo>
                  <a:lnTo>
                    <a:pt x="6727" y="3609"/>
                  </a:lnTo>
                  <a:lnTo>
                    <a:pt x="8518" y="2574"/>
                  </a:lnTo>
                  <a:lnTo>
                    <a:pt x="9184" y="2190"/>
                  </a:lnTo>
                  <a:cubicBezTo>
                    <a:pt x="9322" y="2109"/>
                    <a:pt x="9521" y="2065"/>
                    <a:pt x="9733" y="2065"/>
                  </a:cubicBezTo>
                  <a:cubicBezTo>
                    <a:pt x="9757" y="2065"/>
                    <a:pt x="9781" y="2066"/>
                    <a:pt x="9808" y="2066"/>
                  </a:cubicBezTo>
                  <a:cubicBezTo>
                    <a:pt x="9845" y="2068"/>
                    <a:pt x="9882" y="2069"/>
                    <a:pt x="9920" y="2069"/>
                  </a:cubicBezTo>
                  <a:cubicBezTo>
                    <a:pt x="10140" y="2069"/>
                    <a:pt x="10378" y="2039"/>
                    <a:pt x="10600" y="1989"/>
                  </a:cubicBezTo>
                  <a:cubicBezTo>
                    <a:pt x="10881" y="1927"/>
                    <a:pt x="11139" y="1829"/>
                    <a:pt x="11310" y="1711"/>
                  </a:cubicBezTo>
                  <a:cubicBezTo>
                    <a:pt x="11508" y="1578"/>
                    <a:pt x="11633" y="1342"/>
                    <a:pt x="11633" y="1091"/>
                  </a:cubicBezTo>
                  <a:cubicBezTo>
                    <a:pt x="11633" y="1038"/>
                    <a:pt x="11629" y="988"/>
                    <a:pt x="11617" y="936"/>
                  </a:cubicBezTo>
                  <a:cubicBezTo>
                    <a:pt x="11591" y="805"/>
                    <a:pt x="11526" y="673"/>
                    <a:pt x="11415" y="552"/>
                  </a:cubicBezTo>
                  <a:cubicBezTo>
                    <a:pt x="11388" y="525"/>
                    <a:pt x="11337" y="511"/>
                    <a:pt x="11286" y="511"/>
                  </a:cubicBezTo>
                  <a:cubicBezTo>
                    <a:pt x="11236" y="511"/>
                    <a:pt x="11186" y="525"/>
                    <a:pt x="11159" y="552"/>
                  </a:cubicBezTo>
                  <a:lnTo>
                    <a:pt x="10600" y="1127"/>
                  </a:lnTo>
                  <a:lnTo>
                    <a:pt x="10543" y="1186"/>
                  </a:lnTo>
                  <a:cubicBezTo>
                    <a:pt x="10523" y="1202"/>
                    <a:pt x="10473" y="1213"/>
                    <a:pt x="10426" y="1213"/>
                  </a:cubicBezTo>
                  <a:cubicBezTo>
                    <a:pt x="10182" y="1190"/>
                    <a:pt x="9953" y="1138"/>
                    <a:pt x="9742" y="1063"/>
                  </a:cubicBezTo>
                  <a:cubicBezTo>
                    <a:pt x="9669" y="1037"/>
                    <a:pt x="9598" y="1008"/>
                    <a:pt x="9533" y="976"/>
                  </a:cubicBezTo>
                  <a:cubicBezTo>
                    <a:pt x="9450" y="939"/>
                    <a:pt x="9372" y="896"/>
                    <a:pt x="9300" y="848"/>
                  </a:cubicBezTo>
                  <a:cubicBezTo>
                    <a:pt x="9282" y="831"/>
                    <a:pt x="9278" y="798"/>
                    <a:pt x="9297" y="774"/>
                  </a:cubicBezTo>
                  <a:lnTo>
                    <a:pt x="9936" y="113"/>
                  </a:lnTo>
                  <a:cubicBezTo>
                    <a:pt x="9946" y="105"/>
                    <a:pt x="9954" y="91"/>
                    <a:pt x="9956" y="77"/>
                  </a:cubicBezTo>
                  <a:cubicBezTo>
                    <a:pt x="9956" y="64"/>
                    <a:pt x="9953" y="50"/>
                    <a:pt x="9938" y="36"/>
                  </a:cubicBezTo>
                  <a:cubicBezTo>
                    <a:pt x="9912" y="11"/>
                    <a:pt x="9866" y="0"/>
                    <a:pt x="98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5" name="Google Shape;2935;p56"/>
            <p:cNvSpPr/>
            <p:nvPr/>
          </p:nvSpPr>
          <p:spPr>
            <a:xfrm>
              <a:off x="-2454954" y="3186421"/>
              <a:ext cx="135067" cy="92330"/>
            </a:xfrm>
            <a:custGeom>
              <a:avLst/>
              <a:gdLst/>
              <a:ahLst/>
              <a:cxnLst/>
              <a:rect l="l" t="t" r="r" b="b"/>
              <a:pathLst>
                <a:path w="2206" h="1508" extrusionOk="0">
                  <a:moveTo>
                    <a:pt x="657" y="1"/>
                  </a:moveTo>
                  <a:lnTo>
                    <a:pt x="1" y="379"/>
                  </a:lnTo>
                  <a:lnTo>
                    <a:pt x="1196" y="1069"/>
                  </a:lnTo>
                  <a:lnTo>
                    <a:pt x="1199" y="1507"/>
                  </a:lnTo>
                  <a:lnTo>
                    <a:pt x="2139" y="964"/>
                  </a:lnTo>
                  <a:lnTo>
                    <a:pt x="2205" y="895"/>
                  </a:lnTo>
                  <a:lnTo>
                    <a:pt x="1852" y="691"/>
                  </a:lnTo>
                  <a:lnTo>
                    <a:pt x="6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6" name="Google Shape;2936;p56"/>
            <p:cNvSpPr/>
            <p:nvPr/>
          </p:nvSpPr>
          <p:spPr>
            <a:xfrm>
              <a:off x="-2707137" y="3026015"/>
              <a:ext cx="400608" cy="241356"/>
            </a:xfrm>
            <a:custGeom>
              <a:avLst/>
              <a:gdLst/>
              <a:ahLst/>
              <a:cxnLst/>
              <a:rect l="l" t="t" r="r" b="b"/>
              <a:pathLst>
                <a:path w="6543" h="3942" extrusionOk="0">
                  <a:moveTo>
                    <a:pt x="398" y="0"/>
                  </a:moveTo>
                  <a:cubicBezTo>
                    <a:pt x="229" y="0"/>
                    <a:pt x="0" y="363"/>
                    <a:pt x="158" y="497"/>
                  </a:cubicBezTo>
                  <a:lnTo>
                    <a:pt x="6035" y="3890"/>
                  </a:lnTo>
                  <a:cubicBezTo>
                    <a:pt x="6096" y="3925"/>
                    <a:pt x="6160" y="3942"/>
                    <a:pt x="6222" y="3942"/>
                  </a:cubicBezTo>
                  <a:cubicBezTo>
                    <a:pt x="6324" y="3942"/>
                    <a:pt x="6417" y="3896"/>
                    <a:pt x="6466" y="3810"/>
                  </a:cubicBezTo>
                  <a:cubicBezTo>
                    <a:pt x="6543" y="3677"/>
                    <a:pt x="6476" y="3493"/>
                    <a:pt x="6318" y="3402"/>
                  </a:cubicBezTo>
                  <a:lnTo>
                    <a:pt x="440" y="8"/>
                  </a:lnTo>
                  <a:cubicBezTo>
                    <a:pt x="426" y="3"/>
                    <a:pt x="412" y="0"/>
                    <a:pt x="3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7" name="Google Shape;2937;p56"/>
            <p:cNvSpPr/>
            <p:nvPr/>
          </p:nvSpPr>
          <p:spPr>
            <a:xfrm>
              <a:off x="-2360913" y="3206808"/>
              <a:ext cx="113331" cy="117005"/>
            </a:xfrm>
            <a:custGeom>
              <a:avLst/>
              <a:gdLst/>
              <a:ahLst/>
              <a:cxnLst/>
              <a:rect l="l" t="t" r="r" b="b"/>
              <a:pathLst>
                <a:path w="1851" h="1911" extrusionOk="0">
                  <a:moveTo>
                    <a:pt x="806" y="1"/>
                  </a:moveTo>
                  <a:cubicBezTo>
                    <a:pt x="731" y="1"/>
                    <a:pt x="647" y="25"/>
                    <a:pt x="558" y="77"/>
                  </a:cubicBezTo>
                  <a:cubicBezTo>
                    <a:pt x="251" y="254"/>
                    <a:pt x="1" y="686"/>
                    <a:pt x="2" y="1042"/>
                  </a:cubicBezTo>
                  <a:cubicBezTo>
                    <a:pt x="1" y="1177"/>
                    <a:pt x="38" y="1281"/>
                    <a:pt x="100" y="1350"/>
                  </a:cubicBezTo>
                  <a:cubicBezTo>
                    <a:pt x="114" y="1365"/>
                    <a:pt x="129" y="1378"/>
                    <a:pt x="146" y="1391"/>
                  </a:cubicBezTo>
                  <a:cubicBezTo>
                    <a:pt x="151" y="1394"/>
                    <a:pt x="178" y="1409"/>
                    <a:pt x="178" y="1409"/>
                  </a:cubicBezTo>
                  <a:lnTo>
                    <a:pt x="1047" y="1911"/>
                  </a:lnTo>
                  <a:cubicBezTo>
                    <a:pt x="966" y="1846"/>
                    <a:pt x="915" y="1730"/>
                    <a:pt x="915" y="1572"/>
                  </a:cubicBezTo>
                  <a:cubicBezTo>
                    <a:pt x="915" y="1216"/>
                    <a:pt x="1165" y="785"/>
                    <a:pt x="1472" y="608"/>
                  </a:cubicBezTo>
                  <a:cubicBezTo>
                    <a:pt x="1561" y="556"/>
                    <a:pt x="1645" y="532"/>
                    <a:pt x="1719" y="532"/>
                  </a:cubicBezTo>
                  <a:cubicBezTo>
                    <a:pt x="1766" y="532"/>
                    <a:pt x="1810" y="542"/>
                    <a:pt x="1848" y="561"/>
                  </a:cubicBezTo>
                  <a:cubicBezTo>
                    <a:pt x="1851" y="560"/>
                    <a:pt x="975" y="54"/>
                    <a:pt x="975" y="54"/>
                  </a:cubicBezTo>
                  <a:lnTo>
                    <a:pt x="924" y="25"/>
                  </a:lnTo>
                  <a:cubicBezTo>
                    <a:pt x="912" y="19"/>
                    <a:pt x="898" y="13"/>
                    <a:pt x="882" y="10"/>
                  </a:cubicBezTo>
                  <a:cubicBezTo>
                    <a:pt x="858" y="4"/>
                    <a:pt x="832" y="1"/>
                    <a:pt x="8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8" name="Google Shape;2938;p56"/>
            <p:cNvSpPr/>
            <p:nvPr/>
          </p:nvSpPr>
          <p:spPr>
            <a:xfrm>
              <a:off x="-2332995" y="3222604"/>
              <a:ext cx="386097" cy="274970"/>
            </a:xfrm>
            <a:custGeom>
              <a:avLst/>
              <a:gdLst/>
              <a:ahLst/>
              <a:cxnLst/>
              <a:rect l="l" t="t" r="r" b="b"/>
              <a:pathLst>
                <a:path w="6306" h="4491" extrusionOk="0">
                  <a:moveTo>
                    <a:pt x="1415" y="1"/>
                  </a:moveTo>
                  <a:cubicBezTo>
                    <a:pt x="991" y="1"/>
                    <a:pt x="579" y="221"/>
                    <a:pt x="352" y="615"/>
                  </a:cubicBezTo>
                  <a:lnTo>
                    <a:pt x="340" y="636"/>
                  </a:lnTo>
                  <a:cubicBezTo>
                    <a:pt x="1" y="1223"/>
                    <a:pt x="201" y="1973"/>
                    <a:pt x="788" y="2312"/>
                  </a:cubicBezTo>
                  <a:lnTo>
                    <a:pt x="4278" y="4326"/>
                  </a:lnTo>
                  <a:cubicBezTo>
                    <a:pt x="4472" y="4438"/>
                    <a:pt x="4682" y="4491"/>
                    <a:pt x="4890" y="4491"/>
                  </a:cubicBezTo>
                  <a:cubicBezTo>
                    <a:pt x="5314" y="4491"/>
                    <a:pt x="5727" y="4270"/>
                    <a:pt x="5954" y="3877"/>
                  </a:cubicBezTo>
                  <a:lnTo>
                    <a:pt x="5966" y="3855"/>
                  </a:lnTo>
                  <a:cubicBezTo>
                    <a:pt x="6305" y="3269"/>
                    <a:pt x="6104" y="2519"/>
                    <a:pt x="5517" y="2180"/>
                  </a:cubicBezTo>
                  <a:lnTo>
                    <a:pt x="2028" y="165"/>
                  </a:lnTo>
                  <a:cubicBezTo>
                    <a:pt x="1834" y="54"/>
                    <a:pt x="1624" y="1"/>
                    <a:pt x="14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39" name="Google Shape;2939;p56"/>
            <p:cNvSpPr/>
            <p:nvPr/>
          </p:nvSpPr>
          <p:spPr>
            <a:xfrm>
              <a:off x="-2323444" y="3223706"/>
              <a:ext cx="81493" cy="105371"/>
            </a:xfrm>
            <a:custGeom>
              <a:avLst/>
              <a:gdLst/>
              <a:ahLst/>
              <a:cxnLst/>
              <a:rect l="l" t="t" r="r" b="b"/>
              <a:pathLst>
                <a:path w="1331" h="1721" extrusionOk="0">
                  <a:moveTo>
                    <a:pt x="963" y="1"/>
                  </a:moveTo>
                  <a:cubicBezTo>
                    <a:pt x="874" y="1"/>
                    <a:pt x="773" y="30"/>
                    <a:pt x="666" y="92"/>
                  </a:cubicBezTo>
                  <a:cubicBezTo>
                    <a:pt x="298" y="304"/>
                    <a:pt x="0" y="821"/>
                    <a:pt x="0" y="1245"/>
                  </a:cubicBezTo>
                  <a:cubicBezTo>
                    <a:pt x="0" y="1546"/>
                    <a:pt x="150" y="1720"/>
                    <a:pt x="368" y="1720"/>
                  </a:cubicBezTo>
                  <a:cubicBezTo>
                    <a:pt x="458" y="1720"/>
                    <a:pt x="559" y="1691"/>
                    <a:pt x="666" y="1629"/>
                  </a:cubicBezTo>
                  <a:cubicBezTo>
                    <a:pt x="1034" y="1418"/>
                    <a:pt x="1331" y="901"/>
                    <a:pt x="1331" y="476"/>
                  </a:cubicBezTo>
                  <a:cubicBezTo>
                    <a:pt x="1331" y="175"/>
                    <a:pt x="1182" y="1"/>
                    <a:pt x="963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0" name="Google Shape;2940;p56"/>
            <p:cNvSpPr/>
            <p:nvPr/>
          </p:nvSpPr>
          <p:spPr>
            <a:xfrm>
              <a:off x="-2311689" y="3300358"/>
              <a:ext cx="239520" cy="157843"/>
            </a:xfrm>
            <a:custGeom>
              <a:avLst/>
              <a:gdLst/>
              <a:ahLst/>
              <a:cxnLst/>
              <a:rect l="l" t="t" r="r" b="b"/>
              <a:pathLst>
                <a:path w="3912" h="2578" extrusionOk="0">
                  <a:moveTo>
                    <a:pt x="115" y="0"/>
                  </a:moveTo>
                  <a:cubicBezTo>
                    <a:pt x="47" y="0"/>
                    <a:pt x="1" y="54"/>
                    <a:pt x="1" y="148"/>
                  </a:cubicBezTo>
                  <a:lnTo>
                    <a:pt x="1" y="172"/>
                  </a:lnTo>
                  <a:cubicBezTo>
                    <a:pt x="1" y="304"/>
                    <a:pt x="93" y="464"/>
                    <a:pt x="207" y="529"/>
                  </a:cubicBezTo>
                  <a:lnTo>
                    <a:pt x="3705" y="2549"/>
                  </a:lnTo>
                  <a:cubicBezTo>
                    <a:pt x="3738" y="2568"/>
                    <a:pt x="3769" y="2577"/>
                    <a:pt x="3797" y="2577"/>
                  </a:cubicBezTo>
                  <a:cubicBezTo>
                    <a:pt x="3865" y="2577"/>
                    <a:pt x="3911" y="2524"/>
                    <a:pt x="3911" y="2430"/>
                  </a:cubicBezTo>
                  <a:lnTo>
                    <a:pt x="3911" y="2405"/>
                  </a:lnTo>
                  <a:cubicBezTo>
                    <a:pt x="3911" y="2275"/>
                    <a:pt x="3819" y="2115"/>
                    <a:pt x="3705" y="2048"/>
                  </a:cubicBezTo>
                  <a:lnTo>
                    <a:pt x="207" y="28"/>
                  </a:lnTo>
                  <a:cubicBezTo>
                    <a:pt x="174" y="9"/>
                    <a:pt x="142" y="0"/>
                    <a:pt x="11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1" name="Google Shape;2941;p56"/>
            <p:cNvSpPr/>
            <p:nvPr/>
          </p:nvSpPr>
          <p:spPr>
            <a:xfrm>
              <a:off x="-2272383" y="3230196"/>
              <a:ext cx="254826" cy="145108"/>
            </a:xfrm>
            <a:custGeom>
              <a:avLst/>
              <a:gdLst/>
              <a:ahLst/>
              <a:cxnLst/>
              <a:rect l="l" t="t" r="r" b="b"/>
              <a:pathLst>
                <a:path w="4162" h="2370" extrusionOk="0">
                  <a:moveTo>
                    <a:pt x="342" y="1"/>
                  </a:moveTo>
                  <a:cubicBezTo>
                    <a:pt x="267" y="1"/>
                    <a:pt x="192" y="17"/>
                    <a:pt x="136" y="50"/>
                  </a:cubicBezTo>
                  <a:lnTo>
                    <a:pt x="114" y="62"/>
                  </a:lnTo>
                  <a:cubicBezTo>
                    <a:pt x="0" y="128"/>
                    <a:pt x="0" y="235"/>
                    <a:pt x="114" y="300"/>
                  </a:cubicBezTo>
                  <a:lnTo>
                    <a:pt x="3613" y="2321"/>
                  </a:lnTo>
                  <a:cubicBezTo>
                    <a:pt x="3670" y="2353"/>
                    <a:pt x="3744" y="2369"/>
                    <a:pt x="3819" y="2369"/>
                  </a:cubicBezTo>
                  <a:cubicBezTo>
                    <a:pt x="3894" y="2369"/>
                    <a:pt x="3969" y="2353"/>
                    <a:pt x="4026" y="2321"/>
                  </a:cubicBezTo>
                  <a:lnTo>
                    <a:pt x="4046" y="2308"/>
                  </a:lnTo>
                  <a:cubicBezTo>
                    <a:pt x="4161" y="2243"/>
                    <a:pt x="4161" y="2136"/>
                    <a:pt x="4046" y="2071"/>
                  </a:cubicBezTo>
                  <a:lnTo>
                    <a:pt x="548" y="50"/>
                  </a:lnTo>
                  <a:cubicBezTo>
                    <a:pt x="491" y="17"/>
                    <a:pt x="416" y="1"/>
                    <a:pt x="3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2" name="Google Shape;2942;p56"/>
            <p:cNvSpPr/>
            <p:nvPr/>
          </p:nvSpPr>
          <p:spPr>
            <a:xfrm>
              <a:off x="-2300056" y="3260073"/>
              <a:ext cx="250357" cy="152271"/>
            </a:xfrm>
            <a:custGeom>
              <a:avLst/>
              <a:gdLst/>
              <a:ahLst/>
              <a:cxnLst/>
              <a:rect l="l" t="t" r="r" b="b"/>
              <a:pathLst>
                <a:path w="4089" h="2487" extrusionOk="0">
                  <a:moveTo>
                    <a:pt x="268" y="0"/>
                  </a:moveTo>
                  <a:cubicBezTo>
                    <a:pt x="196" y="0"/>
                    <a:pt x="121" y="40"/>
                    <a:pt x="76" y="111"/>
                  </a:cubicBezTo>
                  <a:lnTo>
                    <a:pt x="64" y="129"/>
                  </a:lnTo>
                  <a:cubicBezTo>
                    <a:pt x="1" y="227"/>
                    <a:pt x="21" y="347"/>
                    <a:pt x="110" y="397"/>
                  </a:cubicBezTo>
                  <a:lnTo>
                    <a:pt x="3738" y="2465"/>
                  </a:lnTo>
                  <a:cubicBezTo>
                    <a:pt x="3764" y="2480"/>
                    <a:pt x="3793" y="2486"/>
                    <a:pt x="3822" y="2486"/>
                  </a:cubicBezTo>
                  <a:cubicBezTo>
                    <a:pt x="3893" y="2486"/>
                    <a:pt x="3968" y="2446"/>
                    <a:pt x="4013" y="2375"/>
                  </a:cubicBezTo>
                  <a:lnTo>
                    <a:pt x="4025" y="2357"/>
                  </a:lnTo>
                  <a:cubicBezTo>
                    <a:pt x="4088" y="2258"/>
                    <a:pt x="4067" y="2139"/>
                    <a:pt x="3979" y="2089"/>
                  </a:cubicBezTo>
                  <a:lnTo>
                    <a:pt x="351" y="21"/>
                  </a:lnTo>
                  <a:cubicBezTo>
                    <a:pt x="325" y="7"/>
                    <a:pt x="297" y="0"/>
                    <a:pt x="2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3" name="Google Shape;2943;p56"/>
            <p:cNvSpPr/>
            <p:nvPr/>
          </p:nvSpPr>
          <p:spPr>
            <a:xfrm>
              <a:off x="-2761933" y="2999260"/>
              <a:ext cx="110208" cy="67472"/>
            </a:xfrm>
            <a:custGeom>
              <a:avLst/>
              <a:gdLst/>
              <a:ahLst/>
              <a:cxnLst/>
              <a:rect l="l" t="t" r="r" b="b"/>
              <a:pathLst>
                <a:path w="1800" h="1102" extrusionOk="0">
                  <a:moveTo>
                    <a:pt x="340" y="1"/>
                  </a:moveTo>
                  <a:lnTo>
                    <a:pt x="0" y="196"/>
                  </a:lnTo>
                  <a:lnTo>
                    <a:pt x="555" y="772"/>
                  </a:lnTo>
                  <a:lnTo>
                    <a:pt x="1459" y="1102"/>
                  </a:lnTo>
                  <a:lnTo>
                    <a:pt x="1800" y="905"/>
                  </a:lnTo>
                  <a:lnTo>
                    <a:pt x="1228" y="38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44" name="Google Shape;2944;p56"/>
            <p:cNvSpPr/>
            <p:nvPr/>
          </p:nvSpPr>
          <p:spPr>
            <a:xfrm>
              <a:off x="-2761933" y="2999260"/>
              <a:ext cx="121780" cy="61778"/>
            </a:xfrm>
            <a:custGeom>
              <a:avLst/>
              <a:gdLst/>
              <a:ahLst/>
              <a:cxnLst/>
              <a:rect l="l" t="t" r="r" b="b"/>
              <a:pathLst>
                <a:path w="1989" h="1009" extrusionOk="0">
                  <a:moveTo>
                    <a:pt x="340" y="1"/>
                  </a:moveTo>
                  <a:lnTo>
                    <a:pt x="0" y="196"/>
                  </a:lnTo>
                  <a:lnTo>
                    <a:pt x="575" y="620"/>
                  </a:lnTo>
                  <a:lnTo>
                    <a:pt x="1478" y="950"/>
                  </a:lnTo>
                  <a:cubicBezTo>
                    <a:pt x="1580" y="990"/>
                    <a:pt x="1672" y="1009"/>
                    <a:pt x="1746" y="1009"/>
                  </a:cubicBezTo>
                  <a:cubicBezTo>
                    <a:pt x="1921" y="1009"/>
                    <a:pt x="1988" y="905"/>
                    <a:pt x="1818" y="754"/>
                  </a:cubicBezTo>
                  <a:lnTo>
                    <a:pt x="1247" y="233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0" name="Segnaposto contenuto 3" descr="Immagine che contiene schermata, testo, cerchio, design&#10;&#10;Descrizione generata automaticamente">
            <a:extLst>
              <a:ext uri="{FF2B5EF4-FFF2-40B4-BE49-F238E27FC236}">
                <a16:creationId xmlns:a16="http://schemas.microsoft.com/office/drawing/2014/main" id="{823E5688-2BB8-D109-2098-C4822F42F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822" y="2137302"/>
            <a:ext cx="3829053" cy="3134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>
          <a:extLst>
            <a:ext uri="{FF2B5EF4-FFF2-40B4-BE49-F238E27FC236}">
              <a16:creationId xmlns:a16="http://schemas.microsoft.com/office/drawing/2014/main" id="{7A35B420-CF68-2F3E-0384-CF67D5AEE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Segnaposto contenuto 4">
            <a:extLst>
              <a:ext uri="{FF2B5EF4-FFF2-40B4-BE49-F238E27FC236}">
                <a16:creationId xmlns:a16="http://schemas.microsoft.com/office/drawing/2014/main" id="{4E3531E6-3B44-03CD-9F2C-B3175D9C14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1558502"/>
              </p:ext>
            </p:extLst>
          </p:nvPr>
        </p:nvGraphicFramePr>
        <p:xfrm>
          <a:off x="682991" y="286106"/>
          <a:ext cx="10599206" cy="3505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69983">
                  <a:extLst>
                    <a:ext uri="{9D8B030D-6E8A-4147-A177-3AD203B41FA5}">
                      <a16:colId xmlns:a16="http://schemas.microsoft.com/office/drawing/2014/main" val="2606721960"/>
                    </a:ext>
                  </a:extLst>
                </a:gridCol>
                <a:gridCol w="4882393">
                  <a:extLst>
                    <a:ext uri="{9D8B030D-6E8A-4147-A177-3AD203B41FA5}">
                      <a16:colId xmlns:a16="http://schemas.microsoft.com/office/drawing/2014/main" val="3859742324"/>
                    </a:ext>
                  </a:extLst>
                </a:gridCol>
                <a:gridCol w="1124124">
                  <a:extLst>
                    <a:ext uri="{9D8B030D-6E8A-4147-A177-3AD203B41FA5}">
                      <a16:colId xmlns:a16="http://schemas.microsoft.com/office/drawing/2014/main" val="1788030187"/>
                    </a:ext>
                  </a:extLst>
                </a:gridCol>
                <a:gridCol w="1229991">
                  <a:extLst>
                    <a:ext uri="{9D8B030D-6E8A-4147-A177-3AD203B41FA5}">
                      <a16:colId xmlns:a16="http://schemas.microsoft.com/office/drawing/2014/main" val="4110614022"/>
                    </a:ext>
                  </a:extLst>
                </a:gridCol>
                <a:gridCol w="1892715">
                  <a:extLst>
                    <a:ext uri="{9D8B030D-6E8A-4147-A177-3AD203B41FA5}">
                      <a16:colId xmlns:a16="http://schemas.microsoft.com/office/drawing/2014/main" val="3860685093"/>
                    </a:ext>
                  </a:extLst>
                </a:gridCol>
              </a:tblGrid>
              <a:tr h="19812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7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 Design Goal</a:t>
                      </a:r>
                      <a:r>
                        <a:rPr lang="it-IT" sz="7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7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 Design Goal</a:t>
                      </a:r>
                      <a:r>
                        <a:rPr lang="it-IT" sz="7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7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Categoria</a:t>
                      </a:r>
                      <a:r>
                        <a:rPr lang="it-IT" sz="7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7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Origine</a:t>
                      </a:r>
                      <a:r>
                        <a:rPr lang="it-IT" sz="7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7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Trade off</a:t>
                      </a:r>
                      <a:r>
                        <a:rPr lang="it-IT" sz="7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6781607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DG_1.1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Scalabilità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Le prestazioni garantite devono essere proporzionali al piano d’abbonamento acquistato, ottimizzando le risorse in base alle esigenze specifiche di ciascun cliente.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Performance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NF_PR_01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Scalabilità e Notifica Anomalie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244966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DG_2.1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Notifica Anomalie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sistema deve notificare qualsiasi anomalia entro un secondo dalla sua rilevazione.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 err="1">
                          <a:effectLst/>
                          <a:latin typeface="Garamond"/>
                        </a:rPr>
                        <a:t>Dependability</a:t>
                      </a:r>
                      <a:r>
                        <a:rPr lang="it-IT" sz="1100" b="0" i="0">
                          <a:effectLst/>
                          <a:latin typeface="Garamond"/>
                        </a:rPr>
                        <a:t>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NF_PR_02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Scalabilità e Notifica Anomalie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8953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DG_2.2 Legali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L’analisi del traffico deve essere implementata per rispettare le norme sulla privacy, conformemente al Regolamento Generale sulla Protezione dei Dati (GDPR).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 err="1">
                          <a:effectLst/>
                          <a:latin typeface="Garamond"/>
                        </a:rPr>
                        <a:t>Dependability</a:t>
                      </a:r>
                      <a:r>
                        <a:rPr lang="it-IT" sz="1100" b="0" i="0">
                          <a:effectLst/>
                          <a:latin typeface="Garamond"/>
                        </a:rPr>
                        <a:t>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NF_LE_01 </a:t>
                      </a:r>
                      <a:endParaRPr lang="it-IT" sz="12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46793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DG_2.3 Accessibilità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sistema deve essere costantemente accessibile e operativo, assicurando una presenza continua e affidabile per gli utenti.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 err="1">
                          <a:effectLst/>
                          <a:latin typeface="Garamond"/>
                        </a:rPr>
                        <a:t>Dependability</a:t>
                      </a:r>
                      <a:r>
                        <a:rPr lang="it-IT" sz="1100" b="0" i="0">
                          <a:effectLst/>
                          <a:latin typeface="Garamond"/>
                        </a:rPr>
                        <a:t>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NF_AF_01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31622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DG_2.4 Sistema Responsive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sistema deve avere una reattività veloce e rispondere tempestivamente a tutte le interazioni.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 err="1">
                          <a:effectLst/>
                          <a:latin typeface="Garamond"/>
                        </a:rPr>
                        <a:t>Dependability</a:t>
                      </a:r>
                      <a:r>
                        <a:rPr lang="it-IT" sz="1100" b="0" i="0">
                          <a:effectLst/>
                          <a:latin typeface="Garamond"/>
                        </a:rPr>
                        <a:t>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NF_AF_02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396571"/>
                  </a:ext>
                </a:extLst>
              </a:tr>
              <a:tr h="6197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DG_2.5 Tolleranza ai guasti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sistema deve implementare dei backup per garantire sicurezza e disponibilità dei dati.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 b="0" i="0" err="1">
                          <a:effectLst/>
                          <a:latin typeface="Garamond"/>
                        </a:rPr>
                        <a:t>Dependability</a:t>
                      </a:r>
                      <a:r>
                        <a:rPr lang="it-IT" sz="1100" b="0" i="0">
                          <a:effectLst/>
                          <a:latin typeface="Garamond"/>
                        </a:rPr>
                        <a:t>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N/A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580190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DG_3.1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Ambiente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 server del sistema devono essere alimentati con energia rinnovabile, riducendo l'impatto ambientale.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Cost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 i="0">
                          <a:effectLst/>
                          <a:latin typeface="Garamond"/>
                        </a:rPr>
                        <a:t>NF_SO_01 </a:t>
                      </a:r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endParaRPr lang="it-IT" sz="1200" b="0" i="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8814094"/>
                  </a:ext>
                </a:extLst>
              </a:tr>
            </a:tbl>
          </a:graphicData>
        </a:graphic>
      </p:graphicFrame>
      <p:graphicFrame>
        <p:nvGraphicFramePr>
          <p:cNvPr id="7" name="Segnaposto contenuto 4">
            <a:extLst>
              <a:ext uri="{FF2B5EF4-FFF2-40B4-BE49-F238E27FC236}">
                <a16:creationId xmlns:a16="http://schemas.microsoft.com/office/drawing/2014/main" id="{162B30C0-ADA0-228D-2E33-90C15B08FE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8660146"/>
              </p:ext>
            </p:extLst>
          </p:nvPr>
        </p:nvGraphicFramePr>
        <p:xfrm>
          <a:off x="682990" y="3715107"/>
          <a:ext cx="10599209" cy="2640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987">
                  <a:extLst>
                    <a:ext uri="{9D8B030D-6E8A-4147-A177-3AD203B41FA5}">
                      <a16:colId xmlns:a16="http://schemas.microsoft.com/office/drawing/2014/main" val="3527949713"/>
                    </a:ext>
                  </a:extLst>
                </a:gridCol>
                <a:gridCol w="4882393">
                  <a:extLst>
                    <a:ext uri="{9D8B030D-6E8A-4147-A177-3AD203B41FA5}">
                      <a16:colId xmlns:a16="http://schemas.microsoft.com/office/drawing/2014/main" val="2381342165"/>
                    </a:ext>
                  </a:extLst>
                </a:gridCol>
                <a:gridCol w="1124124">
                  <a:extLst>
                    <a:ext uri="{9D8B030D-6E8A-4147-A177-3AD203B41FA5}">
                      <a16:colId xmlns:a16="http://schemas.microsoft.com/office/drawing/2014/main" val="3234234025"/>
                    </a:ext>
                  </a:extLst>
                </a:gridCol>
                <a:gridCol w="1229992">
                  <a:extLst>
                    <a:ext uri="{9D8B030D-6E8A-4147-A177-3AD203B41FA5}">
                      <a16:colId xmlns:a16="http://schemas.microsoft.com/office/drawing/2014/main" val="4281939431"/>
                    </a:ext>
                  </a:extLst>
                </a:gridCol>
                <a:gridCol w="1892713">
                  <a:extLst>
                    <a:ext uri="{9D8B030D-6E8A-4147-A177-3AD203B41FA5}">
                      <a16:colId xmlns:a16="http://schemas.microsoft.com/office/drawing/2014/main" val="2476581172"/>
                    </a:ext>
                  </a:extLst>
                </a:gridCol>
              </a:tblGrid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DG_3.2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Costi di manutenzione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costo previsto per la manutenzione è stimato intorno a 15.000 euro.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Cost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N/A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Supporto utenti vs Costi di manutenzione </a:t>
                      </a:r>
                      <a:endParaRPr lang="it-IT" sz="1200" b="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51761"/>
                  </a:ext>
                </a:extLst>
              </a:tr>
              <a:tr h="4670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DG_3.3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Costi di sviluppo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costo totale in termini di ore è previsto intorno alle 350 ore per la progettazione e lo sviluppo del sistema, distribuite in 50 ore per ciascun membro del team.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Cost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N/A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endParaRPr lang="it-IT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523739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DG_4.1 Codice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Il front-end deve essere sviluppato usando il framework </a:t>
                      </a:r>
                      <a:r>
                        <a:rPr lang="it-IT" sz="1100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Nuxt</a:t>
                      </a: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mentre il back-end usando Python.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Maintenance</a:t>
                      </a: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NF_IP_01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NF_IP_02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Portabilità vs Codice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02602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DG_4.2 Portabilità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La dashboard deve essere progettata per essere accessibile senza la necessità di installazioni.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Maintenance</a:t>
                      </a:r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NF_PA_01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Portabilità vs Codice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417024"/>
                  </a:ext>
                </a:extLst>
              </a:tr>
              <a:tr h="467043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DG_5.1 Navigazione Intuitiva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La dashboard deve essere progettata con l'implementazione di tasti auto-esplicativi, al fine di garantire una navigazione agevole, intuitiva e priva di ambiguità per gli utenti.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endParaRPr lang="it-IT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End user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endParaRPr lang="it-IT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NF_US_01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endParaRPr lang="it-IT" sz="120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20112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DG_5.2 Supporto Utenti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Gli utenti devono poter contattare il sistema tramite un servizio di chat in tempo reale.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End user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NF_OP1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Supporto utenti vs Costi di manutenzione </a:t>
                      </a:r>
                      <a:endParaRPr lang="it-IT" sz="1200">
                        <a:solidFill>
                          <a:srgbClr val="000000"/>
                        </a:solidFill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30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0037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>
          <a:extLst>
            <a:ext uri="{FF2B5EF4-FFF2-40B4-BE49-F238E27FC236}">
              <a16:creationId xmlns:a16="http://schemas.microsoft.com/office/drawing/2014/main" id="{36848CC3-7DAC-1643-5738-2A742647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8A6BC073-3A3E-B50E-797D-95708C1DCD98}"/>
              </a:ext>
            </a:extLst>
          </p:cNvPr>
          <p:cNvGraphicFramePr>
            <a:graphicFrameLocks noGrp="1"/>
          </p:cNvGraphicFramePr>
          <p:nvPr/>
        </p:nvGraphicFramePr>
        <p:xfrm>
          <a:off x="1111658" y="2287099"/>
          <a:ext cx="10242143" cy="26365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956000">
                  <a:extLst>
                    <a:ext uri="{9D8B030D-6E8A-4147-A177-3AD203B41FA5}">
                      <a16:colId xmlns:a16="http://schemas.microsoft.com/office/drawing/2014/main" val="1696089427"/>
                    </a:ext>
                  </a:extLst>
                </a:gridCol>
                <a:gridCol w="7286143">
                  <a:extLst>
                    <a:ext uri="{9D8B030D-6E8A-4147-A177-3AD203B41FA5}">
                      <a16:colId xmlns:a16="http://schemas.microsoft.com/office/drawing/2014/main" val="326031867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Trade-off</a:t>
                      </a:r>
                      <a:r>
                        <a:rPr lang="it-IT" sz="11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50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</a:t>
                      </a:r>
                      <a:r>
                        <a:rPr lang="it-IT" sz="11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500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362791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fontAlgn="ctr"/>
                      <a:endParaRPr lang="it-IT" sz="1500">
                        <a:effectLst/>
                      </a:endParaRPr>
                    </a:p>
                    <a:p>
                      <a:pPr algn="ctr" rtl="0" fontAlgn="base"/>
                      <a:r>
                        <a:rPr lang="it-IT" sz="1200" b="1">
                          <a:effectLst/>
                          <a:latin typeface="Garamond"/>
                        </a:rPr>
                        <a:t>Scalabilità e Notifica Anomalie</a:t>
                      </a:r>
                      <a:endParaRPr lang="it-IT" sz="120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endParaRPr lang="it-IT" sz="150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it-IT" sz="1200">
                          <a:effectLst/>
                          <a:latin typeface="Garamond"/>
                        </a:rPr>
                        <a:t>Offrire un'analisi altamente veloce e precisa del traffico di rete, garantendo un rilevamento affidabile delle anomalie potrebbe richiedere un utilizzo più intenso delle risorse di elaborazione. L'algoritmo di rilevamento delle anomalie sarà accurato e sofisticato, riducendo al minimo i falsi positivi e identificando in modo affidabile i comportamenti anomali.</a:t>
                      </a:r>
                      <a:endParaRPr lang="it-IT" sz="1500">
                        <a:effectLst/>
                        <a:latin typeface="Garamond"/>
                      </a:endParaRPr>
                    </a:p>
                    <a:p>
                      <a:pPr algn="just" rtl="0" fontAlgn="base"/>
                      <a:r>
                        <a:rPr lang="it-IT" sz="1200">
                          <a:effectLst/>
                          <a:latin typeface="Garamond"/>
                        </a:rPr>
                        <a:t>Per ottenere una precisione elevata un'analisi più dettagliata potrebbe richiedere più tempo di elaborazione e una quantità maggiore di risorse hardware, influenzando leggermente la notificazione dell’anomalia.</a:t>
                      </a:r>
                      <a:endParaRPr lang="it-IT" sz="15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3614648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pPr fontAlgn="ctr"/>
                      <a:endParaRPr lang="it-IT" sz="1500">
                        <a:effectLst/>
                      </a:endParaRPr>
                    </a:p>
                    <a:p>
                      <a:pPr algn="ctr" rtl="0" fontAlgn="base"/>
                      <a:r>
                        <a:rPr lang="it-IT" sz="1200" b="1">
                          <a:effectLst/>
                          <a:latin typeface="Garamond"/>
                        </a:rPr>
                        <a:t>Supporto utenti vs costi di manutenzione</a:t>
                      </a:r>
                      <a:endParaRPr lang="it-IT" sz="120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endParaRPr lang="it-IT" sz="150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it-IT" sz="1200">
                          <a:effectLst/>
                          <a:latin typeface="Garamond"/>
                        </a:rPr>
                        <a:t>Mettere a disposizione un servizio di chat automatico per il supporto utenti potrebbe non aumentare i costi operativi e di manutenzione. Un servizio di chat automatico non richiede risorse aggiuntive.</a:t>
                      </a:r>
                      <a:endParaRPr lang="it-IT" sz="150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9342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effectLst/>
                          <a:latin typeface="Garamond"/>
                        </a:rPr>
                        <a:t>Portabilità vs codice</a:t>
                      </a:r>
                      <a:endParaRPr lang="it-IT" sz="1200">
                        <a:effectLst/>
                        <a:latin typeface="Garamond"/>
                      </a:endParaRPr>
                    </a:p>
                    <a:p>
                      <a:pPr algn="ctr" rtl="0" fontAlgn="base"/>
                      <a:endParaRPr lang="it-IT" sz="15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it-IT" sz="1200">
                          <a:effectLst/>
                          <a:latin typeface="Garamond"/>
                        </a:rPr>
                        <a:t>Garantire che la dashboard del sistema sia portabile, accessibile senza la necessità di installazioni. L'ottimizzazione per la portabilità potrebbe richiedere l'implementazione di soluzioni più complesse e meno intuitive, incidendo sulla chiarezza del codice sorgente.</a:t>
                      </a:r>
                      <a:endParaRPr lang="it-IT" sz="1500">
                        <a:effectLst/>
                        <a:latin typeface="Garamond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052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222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1" name="Google Shape;1321;p40"/>
          <p:cNvGrpSpPr/>
          <p:nvPr/>
        </p:nvGrpSpPr>
        <p:grpSpPr>
          <a:xfrm>
            <a:off x="10176359" y="4444096"/>
            <a:ext cx="1507152" cy="2031629"/>
            <a:chOff x="8027950" y="197225"/>
            <a:chExt cx="894275" cy="1205476"/>
          </a:xfrm>
        </p:grpSpPr>
        <p:sp>
          <p:nvSpPr>
            <p:cNvPr id="1322" name="Google Shape;1322;p40"/>
            <p:cNvSpPr/>
            <p:nvPr/>
          </p:nvSpPr>
          <p:spPr>
            <a:xfrm>
              <a:off x="8754564" y="1173952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40"/>
            <p:cNvSpPr/>
            <p:nvPr/>
          </p:nvSpPr>
          <p:spPr>
            <a:xfrm>
              <a:off x="8754564" y="1212669"/>
              <a:ext cx="100129" cy="190032"/>
            </a:xfrm>
            <a:custGeom>
              <a:avLst/>
              <a:gdLst/>
              <a:ahLst/>
              <a:cxnLst/>
              <a:rect l="l" t="t" r="r" b="b"/>
              <a:pathLst>
                <a:path w="900" h="1708" extrusionOk="0">
                  <a:moveTo>
                    <a:pt x="1" y="1"/>
                  </a:moveTo>
                  <a:lnTo>
                    <a:pt x="1" y="1184"/>
                  </a:lnTo>
                  <a:lnTo>
                    <a:pt x="899" y="1708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40"/>
            <p:cNvSpPr/>
            <p:nvPr/>
          </p:nvSpPr>
          <p:spPr>
            <a:xfrm>
              <a:off x="8854583" y="1232251"/>
              <a:ext cx="67643" cy="170450"/>
            </a:xfrm>
            <a:custGeom>
              <a:avLst/>
              <a:gdLst/>
              <a:ahLst/>
              <a:cxnLst/>
              <a:rect l="l" t="t" r="r" b="b"/>
              <a:pathLst>
                <a:path w="608" h="1532" extrusionOk="0">
                  <a:moveTo>
                    <a:pt x="607" y="1"/>
                  </a:moveTo>
                  <a:lnTo>
                    <a:pt x="0" y="348"/>
                  </a:lnTo>
                  <a:lnTo>
                    <a:pt x="0" y="1532"/>
                  </a:lnTo>
                  <a:lnTo>
                    <a:pt x="607" y="118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40"/>
            <p:cNvSpPr/>
            <p:nvPr/>
          </p:nvSpPr>
          <p:spPr>
            <a:xfrm>
              <a:off x="8584008" y="917727"/>
              <a:ext cx="167550" cy="97019"/>
            </a:xfrm>
            <a:custGeom>
              <a:avLst/>
              <a:gdLst/>
              <a:ahLst/>
              <a:cxnLst/>
              <a:rect l="l" t="t" r="r" b="b"/>
              <a:pathLst>
                <a:path w="1506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40"/>
            <p:cNvSpPr/>
            <p:nvPr/>
          </p:nvSpPr>
          <p:spPr>
            <a:xfrm>
              <a:off x="8584008" y="956333"/>
              <a:ext cx="100129" cy="348244"/>
            </a:xfrm>
            <a:custGeom>
              <a:avLst/>
              <a:gdLst/>
              <a:ahLst/>
              <a:cxnLst/>
              <a:rect l="l" t="t" r="r" b="b"/>
              <a:pathLst>
                <a:path w="900" h="3130" extrusionOk="0">
                  <a:moveTo>
                    <a:pt x="0" y="1"/>
                  </a:moveTo>
                  <a:lnTo>
                    <a:pt x="0" y="2606"/>
                  </a:lnTo>
                  <a:lnTo>
                    <a:pt x="900" y="3129"/>
                  </a:lnTo>
                  <a:lnTo>
                    <a:pt x="900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40"/>
            <p:cNvSpPr/>
            <p:nvPr/>
          </p:nvSpPr>
          <p:spPr>
            <a:xfrm>
              <a:off x="8684027" y="975914"/>
              <a:ext cx="67532" cy="328662"/>
            </a:xfrm>
            <a:custGeom>
              <a:avLst/>
              <a:gdLst/>
              <a:ahLst/>
              <a:cxnLst/>
              <a:rect l="l" t="t" r="r" b="b"/>
              <a:pathLst>
                <a:path w="607" h="2954" extrusionOk="0">
                  <a:moveTo>
                    <a:pt x="607" y="1"/>
                  </a:moveTo>
                  <a:lnTo>
                    <a:pt x="1" y="349"/>
                  </a:lnTo>
                  <a:lnTo>
                    <a:pt x="1" y="2953"/>
                  </a:lnTo>
                  <a:lnTo>
                    <a:pt x="607" y="260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40"/>
            <p:cNvSpPr/>
            <p:nvPr/>
          </p:nvSpPr>
          <p:spPr>
            <a:xfrm>
              <a:off x="8413453" y="794231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50"/>
                  </a:lnTo>
                  <a:lnTo>
                    <a:pt x="899" y="872"/>
                  </a:lnTo>
                  <a:lnTo>
                    <a:pt x="1505" y="526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40"/>
            <p:cNvSpPr/>
            <p:nvPr/>
          </p:nvSpPr>
          <p:spPr>
            <a:xfrm>
              <a:off x="8413453" y="833060"/>
              <a:ext cx="100129" cy="373277"/>
            </a:xfrm>
            <a:custGeom>
              <a:avLst/>
              <a:gdLst/>
              <a:ahLst/>
              <a:cxnLst/>
              <a:rect l="l" t="t" r="r" b="b"/>
              <a:pathLst>
                <a:path w="900" h="3355" extrusionOk="0">
                  <a:moveTo>
                    <a:pt x="1" y="1"/>
                  </a:moveTo>
                  <a:lnTo>
                    <a:pt x="1" y="2831"/>
                  </a:lnTo>
                  <a:lnTo>
                    <a:pt x="899" y="3354"/>
                  </a:lnTo>
                  <a:lnTo>
                    <a:pt x="899" y="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40"/>
            <p:cNvSpPr/>
            <p:nvPr/>
          </p:nvSpPr>
          <p:spPr>
            <a:xfrm>
              <a:off x="8513472" y="852641"/>
              <a:ext cx="67421" cy="353696"/>
            </a:xfrm>
            <a:custGeom>
              <a:avLst/>
              <a:gdLst/>
              <a:ahLst/>
              <a:cxnLst/>
              <a:rect l="l" t="t" r="r" b="b"/>
              <a:pathLst>
                <a:path w="606" h="3179" extrusionOk="0">
                  <a:moveTo>
                    <a:pt x="606" y="1"/>
                  </a:moveTo>
                  <a:lnTo>
                    <a:pt x="0" y="347"/>
                  </a:lnTo>
                  <a:lnTo>
                    <a:pt x="0" y="3178"/>
                  </a:lnTo>
                  <a:lnTo>
                    <a:pt x="606" y="2830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40"/>
            <p:cNvSpPr/>
            <p:nvPr/>
          </p:nvSpPr>
          <p:spPr>
            <a:xfrm>
              <a:off x="8242786" y="63023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40"/>
            <p:cNvSpPr/>
            <p:nvPr/>
          </p:nvSpPr>
          <p:spPr>
            <a:xfrm>
              <a:off x="8242786" y="668955"/>
              <a:ext cx="100241" cy="439143"/>
            </a:xfrm>
            <a:custGeom>
              <a:avLst/>
              <a:gdLst/>
              <a:ahLst/>
              <a:cxnLst/>
              <a:rect l="l" t="t" r="r" b="b"/>
              <a:pathLst>
                <a:path w="901" h="3947" extrusionOk="0">
                  <a:moveTo>
                    <a:pt x="1" y="1"/>
                  </a:moveTo>
                  <a:lnTo>
                    <a:pt x="1" y="3423"/>
                  </a:lnTo>
                  <a:lnTo>
                    <a:pt x="901" y="3946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40"/>
            <p:cNvSpPr/>
            <p:nvPr/>
          </p:nvSpPr>
          <p:spPr>
            <a:xfrm>
              <a:off x="8342916" y="688537"/>
              <a:ext cx="67532" cy="419561"/>
            </a:xfrm>
            <a:custGeom>
              <a:avLst/>
              <a:gdLst/>
              <a:ahLst/>
              <a:cxnLst/>
              <a:rect l="l" t="t" r="r" b="b"/>
              <a:pathLst>
                <a:path w="607" h="377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3770"/>
                  </a:lnTo>
                  <a:lnTo>
                    <a:pt x="606" y="342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40"/>
            <p:cNvSpPr/>
            <p:nvPr/>
          </p:nvSpPr>
          <p:spPr>
            <a:xfrm>
              <a:off x="8072342" y="405387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40"/>
            <p:cNvSpPr/>
            <p:nvPr/>
          </p:nvSpPr>
          <p:spPr>
            <a:xfrm>
              <a:off x="8072342" y="444105"/>
              <a:ext cx="100018" cy="565757"/>
            </a:xfrm>
            <a:custGeom>
              <a:avLst/>
              <a:gdLst/>
              <a:ahLst/>
              <a:cxnLst/>
              <a:rect l="l" t="t" r="r" b="b"/>
              <a:pathLst>
                <a:path w="899" h="5085" extrusionOk="0">
                  <a:moveTo>
                    <a:pt x="0" y="1"/>
                  </a:moveTo>
                  <a:lnTo>
                    <a:pt x="0" y="4561"/>
                  </a:lnTo>
                  <a:lnTo>
                    <a:pt x="899" y="5085"/>
                  </a:lnTo>
                  <a:lnTo>
                    <a:pt x="899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40"/>
            <p:cNvSpPr/>
            <p:nvPr/>
          </p:nvSpPr>
          <p:spPr>
            <a:xfrm>
              <a:off x="8172249" y="463686"/>
              <a:ext cx="67532" cy="546175"/>
            </a:xfrm>
            <a:custGeom>
              <a:avLst/>
              <a:gdLst/>
              <a:ahLst/>
              <a:cxnLst/>
              <a:rect l="l" t="t" r="r" b="b"/>
              <a:pathLst>
                <a:path w="607" h="4909" extrusionOk="0">
                  <a:moveTo>
                    <a:pt x="607" y="0"/>
                  </a:moveTo>
                  <a:lnTo>
                    <a:pt x="1" y="348"/>
                  </a:lnTo>
                  <a:lnTo>
                    <a:pt x="1" y="4909"/>
                  </a:lnTo>
                  <a:lnTo>
                    <a:pt x="607" y="456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40"/>
            <p:cNvSpPr/>
            <p:nvPr/>
          </p:nvSpPr>
          <p:spPr>
            <a:xfrm>
              <a:off x="8754564" y="113289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40"/>
            <p:cNvSpPr/>
            <p:nvPr/>
          </p:nvSpPr>
          <p:spPr>
            <a:xfrm>
              <a:off x="8754564" y="1171615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40"/>
            <p:cNvSpPr/>
            <p:nvPr/>
          </p:nvSpPr>
          <p:spPr>
            <a:xfrm>
              <a:off x="8854583" y="1191197"/>
              <a:ext cx="67643" cy="60192"/>
            </a:xfrm>
            <a:custGeom>
              <a:avLst/>
              <a:gdLst/>
              <a:ahLst/>
              <a:cxnLst/>
              <a:rect l="l" t="t" r="r" b="b"/>
              <a:pathLst>
                <a:path w="608" h="541" extrusionOk="0">
                  <a:moveTo>
                    <a:pt x="607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40"/>
            <p:cNvSpPr/>
            <p:nvPr/>
          </p:nvSpPr>
          <p:spPr>
            <a:xfrm>
              <a:off x="8584008" y="876673"/>
              <a:ext cx="167550" cy="97130"/>
            </a:xfrm>
            <a:custGeom>
              <a:avLst/>
              <a:gdLst/>
              <a:ahLst/>
              <a:cxnLst/>
              <a:rect l="l" t="t" r="r" b="b"/>
              <a:pathLst>
                <a:path w="1506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40"/>
            <p:cNvSpPr/>
            <p:nvPr/>
          </p:nvSpPr>
          <p:spPr>
            <a:xfrm>
              <a:off x="8584008" y="915390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0" y="1"/>
                  </a:moveTo>
                  <a:lnTo>
                    <a:pt x="0" y="193"/>
                  </a:lnTo>
                  <a:lnTo>
                    <a:pt x="900" y="717"/>
                  </a:lnTo>
                  <a:lnTo>
                    <a:pt x="900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40"/>
            <p:cNvSpPr/>
            <p:nvPr/>
          </p:nvSpPr>
          <p:spPr>
            <a:xfrm>
              <a:off x="8684027" y="934971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7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40"/>
            <p:cNvSpPr/>
            <p:nvPr/>
          </p:nvSpPr>
          <p:spPr>
            <a:xfrm>
              <a:off x="8413453" y="753288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40"/>
            <p:cNvSpPr/>
            <p:nvPr/>
          </p:nvSpPr>
          <p:spPr>
            <a:xfrm>
              <a:off x="8413453" y="792006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40"/>
            <p:cNvSpPr/>
            <p:nvPr/>
          </p:nvSpPr>
          <p:spPr>
            <a:xfrm>
              <a:off x="8513472" y="811587"/>
              <a:ext cx="67421" cy="60192"/>
            </a:xfrm>
            <a:custGeom>
              <a:avLst/>
              <a:gdLst/>
              <a:ahLst/>
              <a:cxnLst/>
              <a:rect l="l" t="t" r="r" b="b"/>
              <a:pathLst>
                <a:path w="606" h="541" extrusionOk="0">
                  <a:moveTo>
                    <a:pt x="606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40"/>
            <p:cNvSpPr/>
            <p:nvPr/>
          </p:nvSpPr>
          <p:spPr>
            <a:xfrm>
              <a:off x="8242786" y="589295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40"/>
            <p:cNvSpPr/>
            <p:nvPr/>
          </p:nvSpPr>
          <p:spPr>
            <a:xfrm>
              <a:off x="8242786" y="628013"/>
              <a:ext cx="100241" cy="79773"/>
            </a:xfrm>
            <a:custGeom>
              <a:avLst/>
              <a:gdLst/>
              <a:ahLst/>
              <a:cxnLst/>
              <a:rect l="l" t="t" r="r" b="b"/>
              <a:pathLst>
                <a:path w="901" h="717" extrusionOk="0">
                  <a:moveTo>
                    <a:pt x="1" y="1"/>
                  </a:moveTo>
                  <a:lnTo>
                    <a:pt x="1" y="193"/>
                  </a:lnTo>
                  <a:lnTo>
                    <a:pt x="901" y="717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40"/>
            <p:cNvSpPr/>
            <p:nvPr/>
          </p:nvSpPr>
          <p:spPr>
            <a:xfrm>
              <a:off x="8342916" y="647594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40"/>
            <p:cNvSpPr/>
            <p:nvPr/>
          </p:nvSpPr>
          <p:spPr>
            <a:xfrm>
              <a:off x="8072342" y="364333"/>
              <a:ext cx="167439" cy="97019"/>
            </a:xfrm>
            <a:custGeom>
              <a:avLst/>
              <a:gdLst/>
              <a:ahLst/>
              <a:cxnLst/>
              <a:rect l="l" t="t" r="r" b="b"/>
              <a:pathLst>
                <a:path w="1505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40"/>
            <p:cNvSpPr/>
            <p:nvPr/>
          </p:nvSpPr>
          <p:spPr>
            <a:xfrm>
              <a:off x="8072342" y="403051"/>
              <a:ext cx="100018" cy="79885"/>
            </a:xfrm>
            <a:custGeom>
              <a:avLst/>
              <a:gdLst/>
              <a:ahLst/>
              <a:cxnLst/>
              <a:rect l="l" t="t" r="r" b="b"/>
              <a:pathLst>
                <a:path w="899" h="718" extrusionOk="0">
                  <a:moveTo>
                    <a:pt x="0" y="0"/>
                  </a:moveTo>
                  <a:lnTo>
                    <a:pt x="0" y="194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40"/>
            <p:cNvSpPr/>
            <p:nvPr/>
          </p:nvSpPr>
          <p:spPr>
            <a:xfrm>
              <a:off x="8172249" y="422521"/>
              <a:ext cx="67532" cy="60414"/>
            </a:xfrm>
            <a:custGeom>
              <a:avLst/>
              <a:gdLst/>
              <a:ahLst/>
              <a:cxnLst/>
              <a:rect l="l" t="t" r="r" b="b"/>
              <a:pathLst>
                <a:path w="607" h="543" extrusionOk="0">
                  <a:moveTo>
                    <a:pt x="607" y="1"/>
                  </a:moveTo>
                  <a:lnTo>
                    <a:pt x="1" y="349"/>
                  </a:lnTo>
                  <a:lnTo>
                    <a:pt x="1" y="542"/>
                  </a:lnTo>
                  <a:lnTo>
                    <a:pt x="607" y="19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40"/>
            <p:cNvSpPr/>
            <p:nvPr/>
          </p:nvSpPr>
          <p:spPr>
            <a:xfrm>
              <a:off x="8684027" y="833727"/>
              <a:ext cx="238197" cy="286272"/>
            </a:xfrm>
            <a:custGeom>
              <a:avLst/>
              <a:gdLst/>
              <a:ahLst/>
              <a:cxnLst/>
              <a:rect l="l" t="t" r="r" b="b"/>
              <a:pathLst>
                <a:path w="2141" h="2573" extrusionOk="0">
                  <a:moveTo>
                    <a:pt x="1" y="1"/>
                  </a:moveTo>
                  <a:lnTo>
                    <a:pt x="1" y="269"/>
                  </a:lnTo>
                  <a:lnTo>
                    <a:pt x="1533" y="2572"/>
                  </a:lnTo>
                  <a:lnTo>
                    <a:pt x="2140" y="2225"/>
                  </a:lnTo>
                  <a:lnTo>
                    <a:pt x="2140" y="1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40"/>
            <p:cNvSpPr/>
            <p:nvPr/>
          </p:nvSpPr>
          <p:spPr>
            <a:xfrm>
              <a:off x="8513472" y="710343"/>
              <a:ext cx="170665" cy="153316"/>
            </a:xfrm>
            <a:custGeom>
              <a:avLst/>
              <a:gdLst/>
              <a:ahLst/>
              <a:cxnLst/>
              <a:rect l="l" t="t" r="r" b="b"/>
              <a:pathLst>
                <a:path w="1534" h="1378" extrusionOk="0">
                  <a:moveTo>
                    <a:pt x="0" y="0"/>
                  </a:moveTo>
                  <a:lnTo>
                    <a:pt x="0" y="270"/>
                  </a:lnTo>
                  <a:lnTo>
                    <a:pt x="1534" y="1378"/>
                  </a:lnTo>
                  <a:lnTo>
                    <a:pt x="1534" y="1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40"/>
            <p:cNvSpPr/>
            <p:nvPr/>
          </p:nvSpPr>
          <p:spPr>
            <a:xfrm>
              <a:off x="8342916" y="546350"/>
              <a:ext cx="170665" cy="194037"/>
            </a:xfrm>
            <a:custGeom>
              <a:avLst/>
              <a:gdLst/>
              <a:ahLst/>
              <a:cxnLst/>
              <a:rect l="l" t="t" r="r" b="b"/>
              <a:pathLst>
                <a:path w="1534" h="1744" extrusionOk="0">
                  <a:moveTo>
                    <a:pt x="1" y="0"/>
                  </a:moveTo>
                  <a:lnTo>
                    <a:pt x="1" y="268"/>
                  </a:lnTo>
                  <a:lnTo>
                    <a:pt x="1533" y="1744"/>
                  </a:lnTo>
                  <a:lnTo>
                    <a:pt x="1533" y="14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40"/>
            <p:cNvSpPr/>
            <p:nvPr/>
          </p:nvSpPr>
          <p:spPr>
            <a:xfrm>
              <a:off x="8172249" y="321499"/>
              <a:ext cx="170776" cy="254785"/>
            </a:xfrm>
            <a:custGeom>
              <a:avLst/>
              <a:gdLst/>
              <a:ahLst/>
              <a:cxnLst/>
              <a:rect l="l" t="t" r="r" b="b"/>
              <a:pathLst>
                <a:path w="1535" h="2290" extrusionOk="0">
                  <a:moveTo>
                    <a:pt x="1" y="0"/>
                  </a:moveTo>
                  <a:lnTo>
                    <a:pt x="1" y="268"/>
                  </a:lnTo>
                  <a:lnTo>
                    <a:pt x="1535" y="2289"/>
                  </a:lnTo>
                  <a:lnTo>
                    <a:pt x="1535" y="2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40"/>
            <p:cNvSpPr/>
            <p:nvPr/>
          </p:nvSpPr>
          <p:spPr>
            <a:xfrm>
              <a:off x="8072342" y="254300"/>
              <a:ext cx="100018" cy="97130"/>
            </a:xfrm>
            <a:custGeom>
              <a:avLst/>
              <a:gdLst/>
              <a:ahLst/>
              <a:cxnLst/>
              <a:rect l="l" t="t" r="r" b="b"/>
              <a:pathLst>
                <a:path w="899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899" y="60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40"/>
            <p:cNvSpPr/>
            <p:nvPr/>
          </p:nvSpPr>
          <p:spPr>
            <a:xfrm>
              <a:off x="8027950" y="197225"/>
              <a:ext cx="141294" cy="111594"/>
            </a:xfrm>
            <a:custGeom>
              <a:avLst/>
              <a:gdLst/>
              <a:ahLst/>
              <a:cxnLst/>
              <a:rect l="l" t="t" r="r" b="b"/>
              <a:pathLst>
                <a:path w="1270" h="1003" extrusionOk="0">
                  <a:moveTo>
                    <a:pt x="1" y="0"/>
                  </a:moveTo>
                  <a:lnTo>
                    <a:pt x="1" y="269"/>
                  </a:lnTo>
                  <a:lnTo>
                    <a:pt x="200" y="1002"/>
                  </a:lnTo>
                  <a:lnTo>
                    <a:pt x="1270" y="375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40"/>
            <p:cNvSpPr/>
            <p:nvPr/>
          </p:nvSpPr>
          <p:spPr>
            <a:xfrm>
              <a:off x="8684027" y="795010"/>
              <a:ext cx="238197" cy="295062"/>
            </a:xfrm>
            <a:custGeom>
              <a:avLst/>
              <a:gdLst/>
              <a:ahLst/>
              <a:cxnLst/>
              <a:rect l="l" t="t" r="r" b="b"/>
              <a:pathLst>
                <a:path w="2141" h="2652" extrusionOk="0">
                  <a:moveTo>
                    <a:pt x="607" y="1"/>
                  </a:moveTo>
                  <a:lnTo>
                    <a:pt x="1" y="349"/>
                  </a:lnTo>
                  <a:lnTo>
                    <a:pt x="1533" y="2651"/>
                  </a:lnTo>
                  <a:lnTo>
                    <a:pt x="2140" y="230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40"/>
            <p:cNvSpPr/>
            <p:nvPr/>
          </p:nvSpPr>
          <p:spPr>
            <a:xfrm>
              <a:off x="8513472" y="671626"/>
              <a:ext cx="238086" cy="162217"/>
            </a:xfrm>
            <a:custGeom>
              <a:avLst/>
              <a:gdLst/>
              <a:ahLst/>
              <a:cxnLst/>
              <a:rect l="l" t="t" r="r" b="b"/>
              <a:pathLst>
                <a:path w="2140" h="1458" extrusionOk="0">
                  <a:moveTo>
                    <a:pt x="606" y="0"/>
                  </a:moveTo>
                  <a:lnTo>
                    <a:pt x="0" y="348"/>
                  </a:lnTo>
                  <a:lnTo>
                    <a:pt x="1534" y="1458"/>
                  </a:lnTo>
                  <a:lnTo>
                    <a:pt x="2140" y="111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40"/>
            <p:cNvSpPr/>
            <p:nvPr/>
          </p:nvSpPr>
          <p:spPr>
            <a:xfrm>
              <a:off x="8342916" y="507633"/>
              <a:ext cx="237974" cy="202827"/>
            </a:xfrm>
            <a:custGeom>
              <a:avLst/>
              <a:gdLst/>
              <a:ahLst/>
              <a:cxnLst/>
              <a:rect l="l" t="t" r="r" b="b"/>
              <a:pathLst>
                <a:path w="2139" h="1823" extrusionOk="0">
                  <a:moveTo>
                    <a:pt x="606" y="0"/>
                  </a:moveTo>
                  <a:lnTo>
                    <a:pt x="1" y="348"/>
                  </a:lnTo>
                  <a:lnTo>
                    <a:pt x="1533" y="1822"/>
                  </a:lnTo>
                  <a:lnTo>
                    <a:pt x="2139" y="147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40"/>
            <p:cNvSpPr/>
            <p:nvPr/>
          </p:nvSpPr>
          <p:spPr>
            <a:xfrm>
              <a:off x="8172249" y="282782"/>
              <a:ext cx="238197" cy="263686"/>
            </a:xfrm>
            <a:custGeom>
              <a:avLst/>
              <a:gdLst/>
              <a:ahLst/>
              <a:cxnLst/>
              <a:rect l="l" t="t" r="r" b="b"/>
              <a:pathLst>
                <a:path w="2141" h="2370" extrusionOk="0">
                  <a:moveTo>
                    <a:pt x="607" y="0"/>
                  </a:moveTo>
                  <a:lnTo>
                    <a:pt x="1" y="348"/>
                  </a:lnTo>
                  <a:lnTo>
                    <a:pt x="1535" y="2369"/>
                  </a:lnTo>
                  <a:lnTo>
                    <a:pt x="2140" y="202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40"/>
            <p:cNvSpPr/>
            <p:nvPr/>
          </p:nvSpPr>
          <p:spPr>
            <a:xfrm>
              <a:off x="8072342" y="224483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40"/>
            <p:cNvSpPr/>
            <p:nvPr/>
          </p:nvSpPr>
          <p:spPr>
            <a:xfrm>
              <a:off x="8027950" y="197225"/>
              <a:ext cx="141294" cy="81776"/>
            </a:xfrm>
            <a:custGeom>
              <a:avLst/>
              <a:gdLst/>
              <a:ahLst/>
              <a:cxnLst/>
              <a:rect l="l" t="t" r="r" b="b"/>
              <a:pathLst>
                <a:path w="1270" h="735" extrusionOk="0">
                  <a:moveTo>
                    <a:pt x="1" y="0"/>
                  </a:moveTo>
                  <a:lnTo>
                    <a:pt x="200" y="734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364" name="Google Shape;1364;p40"/>
          <p:cNvGrpSpPr/>
          <p:nvPr/>
        </p:nvGrpSpPr>
        <p:grpSpPr>
          <a:xfrm>
            <a:off x="340863" y="190125"/>
            <a:ext cx="921223" cy="1481516"/>
            <a:chOff x="7339052" y="703849"/>
            <a:chExt cx="534393" cy="859481"/>
          </a:xfrm>
        </p:grpSpPr>
        <p:sp>
          <p:nvSpPr>
            <p:cNvPr id="1365" name="Google Shape;1365;p40"/>
            <p:cNvSpPr/>
            <p:nvPr/>
          </p:nvSpPr>
          <p:spPr>
            <a:xfrm>
              <a:off x="7339052" y="703849"/>
              <a:ext cx="471186" cy="859481"/>
            </a:xfrm>
            <a:custGeom>
              <a:avLst/>
              <a:gdLst/>
              <a:ahLst/>
              <a:cxnLst/>
              <a:rect l="l" t="t" r="r" b="b"/>
              <a:pathLst>
                <a:path w="5427" h="9899" extrusionOk="0">
                  <a:moveTo>
                    <a:pt x="4287" y="1"/>
                  </a:moveTo>
                  <a:lnTo>
                    <a:pt x="3533" y="447"/>
                  </a:lnTo>
                  <a:lnTo>
                    <a:pt x="3438" y="498"/>
                  </a:lnTo>
                  <a:lnTo>
                    <a:pt x="1147" y="1811"/>
                  </a:lnTo>
                  <a:lnTo>
                    <a:pt x="523" y="2169"/>
                  </a:lnTo>
                  <a:lnTo>
                    <a:pt x="0" y="2469"/>
                  </a:lnTo>
                  <a:lnTo>
                    <a:pt x="0" y="9475"/>
                  </a:lnTo>
                  <a:lnTo>
                    <a:pt x="729" y="9899"/>
                  </a:lnTo>
                  <a:lnTo>
                    <a:pt x="5427" y="1755"/>
                  </a:lnTo>
                  <a:lnTo>
                    <a:pt x="5016" y="42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40"/>
            <p:cNvSpPr/>
            <p:nvPr/>
          </p:nvSpPr>
          <p:spPr>
            <a:xfrm>
              <a:off x="7384374" y="742573"/>
              <a:ext cx="324629" cy="187976"/>
            </a:xfrm>
            <a:custGeom>
              <a:avLst/>
              <a:gdLst/>
              <a:ahLst/>
              <a:cxnLst/>
              <a:rect l="l" t="t" r="r" b="b"/>
              <a:pathLst>
                <a:path w="3739" h="2165" extrusionOk="0">
                  <a:moveTo>
                    <a:pt x="3011" y="1"/>
                  </a:moveTo>
                  <a:lnTo>
                    <a:pt x="2916" y="52"/>
                  </a:lnTo>
                  <a:lnTo>
                    <a:pt x="625" y="1365"/>
                  </a:lnTo>
                  <a:lnTo>
                    <a:pt x="1" y="1723"/>
                  </a:lnTo>
                  <a:lnTo>
                    <a:pt x="728" y="2165"/>
                  </a:lnTo>
                  <a:lnTo>
                    <a:pt x="3738" y="424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40"/>
            <p:cNvSpPr/>
            <p:nvPr/>
          </p:nvSpPr>
          <p:spPr>
            <a:xfrm>
              <a:off x="7402259" y="740576"/>
              <a:ext cx="471186" cy="822754"/>
            </a:xfrm>
            <a:custGeom>
              <a:avLst/>
              <a:gdLst/>
              <a:ahLst/>
              <a:cxnLst/>
              <a:rect l="l" t="t" r="r" b="b"/>
              <a:pathLst>
                <a:path w="5427" h="9476" extrusionOk="0">
                  <a:moveTo>
                    <a:pt x="4288" y="1"/>
                  </a:moveTo>
                  <a:lnTo>
                    <a:pt x="3532" y="447"/>
                  </a:lnTo>
                  <a:lnTo>
                    <a:pt x="3439" y="499"/>
                  </a:lnTo>
                  <a:lnTo>
                    <a:pt x="1147" y="1812"/>
                  </a:lnTo>
                  <a:lnTo>
                    <a:pt x="522" y="2170"/>
                  </a:lnTo>
                  <a:lnTo>
                    <a:pt x="1" y="2469"/>
                  </a:lnTo>
                  <a:lnTo>
                    <a:pt x="1" y="9476"/>
                  </a:lnTo>
                  <a:lnTo>
                    <a:pt x="518" y="9177"/>
                  </a:lnTo>
                  <a:lnTo>
                    <a:pt x="518" y="9049"/>
                  </a:lnTo>
                  <a:lnTo>
                    <a:pt x="4699" y="6639"/>
                  </a:lnTo>
                  <a:lnTo>
                    <a:pt x="4810" y="6701"/>
                  </a:lnTo>
                  <a:lnTo>
                    <a:pt x="5426" y="6346"/>
                  </a:lnTo>
                  <a:lnTo>
                    <a:pt x="5426" y="1755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40"/>
            <p:cNvSpPr/>
            <p:nvPr/>
          </p:nvSpPr>
          <p:spPr>
            <a:xfrm>
              <a:off x="7456871" y="1024058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1" y="0"/>
                  </a:moveTo>
                  <a:lnTo>
                    <a:pt x="0" y="2394"/>
                  </a:lnTo>
                  <a:lnTo>
                    <a:pt x="0" y="5719"/>
                  </a:lnTo>
                  <a:lnTo>
                    <a:pt x="4070" y="3374"/>
                  </a:lnTo>
                  <a:lnTo>
                    <a:pt x="4181" y="343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40"/>
            <p:cNvSpPr/>
            <p:nvPr/>
          </p:nvSpPr>
          <p:spPr>
            <a:xfrm>
              <a:off x="7447581" y="779299"/>
              <a:ext cx="261423" cy="365099"/>
            </a:xfrm>
            <a:custGeom>
              <a:avLst/>
              <a:gdLst/>
              <a:ahLst/>
              <a:cxnLst/>
              <a:rect l="l" t="t" r="r" b="b"/>
              <a:pathLst>
                <a:path w="3011" h="4205" extrusionOk="0">
                  <a:moveTo>
                    <a:pt x="3010" y="1"/>
                  </a:moveTo>
                  <a:lnTo>
                    <a:pt x="2917" y="53"/>
                  </a:lnTo>
                  <a:lnTo>
                    <a:pt x="625" y="1366"/>
                  </a:lnTo>
                  <a:lnTo>
                    <a:pt x="0" y="1724"/>
                  </a:lnTo>
                  <a:lnTo>
                    <a:pt x="0" y="4204"/>
                  </a:lnTo>
                  <a:lnTo>
                    <a:pt x="3010" y="2464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40"/>
            <p:cNvSpPr/>
            <p:nvPr/>
          </p:nvSpPr>
          <p:spPr>
            <a:xfrm>
              <a:off x="7447581" y="774611"/>
              <a:ext cx="261423" cy="369788"/>
            </a:xfrm>
            <a:custGeom>
              <a:avLst/>
              <a:gdLst/>
              <a:ahLst/>
              <a:cxnLst/>
              <a:rect l="l" t="t" r="r" b="b"/>
              <a:pathLst>
                <a:path w="3011" h="4259" extrusionOk="0">
                  <a:moveTo>
                    <a:pt x="2917" y="1"/>
                  </a:moveTo>
                  <a:lnTo>
                    <a:pt x="2830" y="156"/>
                  </a:lnTo>
                  <a:lnTo>
                    <a:pt x="2830" y="2462"/>
                  </a:lnTo>
                  <a:lnTo>
                    <a:pt x="0" y="4097"/>
                  </a:lnTo>
                  <a:lnTo>
                    <a:pt x="0" y="4258"/>
                  </a:lnTo>
                  <a:lnTo>
                    <a:pt x="3010" y="2518"/>
                  </a:lnTo>
                  <a:lnTo>
                    <a:pt x="3010" y="55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40"/>
            <p:cNvSpPr/>
            <p:nvPr/>
          </p:nvSpPr>
          <p:spPr>
            <a:xfrm>
              <a:off x="7428914" y="780862"/>
              <a:ext cx="262291" cy="114088"/>
            </a:xfrm>
            <a:custGeom>
              <a:avLst/>
              <a:gdLst/>
              <a:ahLst/>
              <a:cxnLst/>
              <a:rect l="l" t="t" r="r" b="b"/>
              <a:pathLst>
                <a:path w="3021" h="1314" extrusionOk="0">
                  <a:moveTo>
                    <a:pt x="3020" y="1"/>
                  </a:moveTo>
                  <a:lnTo>
                    <a:pt x="0" y="761"/>
                  </a:lnTo>
                  <a:lnTo>
                    <a:pt x="0" y="987"/>
                  </a:lnTo>
                  <a:lnTo>
                    <a:pt x="84" y="939"/>
                  </a:lnTo>
                  <a:lnTo>
                    <a:pt x="729" y="1314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40"/>
            <p:cNvSpPr/>
            <p:nvPr/>
          </p:nvSpPr>
          <p:spPr>
            <a:xfrm>
              <a:off x="7492122" y="780862"/>
              <a:ext cx="199084" cy="316911"/>
            </a:xfrm>
            <a:custGeom>
              <a:avLst/>
              <a:gdLst/>
              <a:ahLst/>
              <a:cxnLst/>
              <a:rect l="l" t="t" r="r" b="b"/>
              <a:pathLst>
                <a:path w="2293" h="3650" extrusionOk="0">
                  <a:moveTo>
                    <a:pt x="2292" y="1"/>
                  </a:moveTo>
                  <a:lnTo>
                    <a:pt x="1" y="1314"/>
                  </a:lnTo>
                  <a:lnTo>
                    <a:pt x="1" y="3569"/>
                  </a:lnTo>
                  <a:lnTo>
                    <a:pt x="112" y="3649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958E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40"/>
            <p:cNvSpPr/>
            <p:nvPr/>
          </p:nvSpPr>
          <p:spPr>
            <a:xfrm>
              <a:off x="7447147" y="1029701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2" y="1"/>
                  </a:moveTo>
                  <a:lnTo>
                    <a:pt x="1" y="2395"/>
                  </a:lnTo>
                  <a:lnTo>
                    <a:pt x="1" y="5719"/>
                  </a:lnTo>
                  <a:lnTo>
                    <a:pt x="4182" y="3301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40"/>
            <p:cNvSpPr/>
            <p:nvPr/>
          </p:nvSpPr>
          <p:spPr>
            <a:xfrm>
              <a:off x="7447147" y="1269511"/>
              <a:ext cx="363092" cy="256742"/>
            </a:xfrm>
            <a:custGeom>
              <a:avLst/>
              <a:gdLst/>
              <a:ahLst/>
              <a:cxnLst/>
              <a:rect l="l" t="t" r="r" b="b"/>
              <a:pathLst>
                <a:path w="4182" h="2957" extrusionOk="0">
                  <a:moveTo>
                    <a:pt x="4182" y="1"/>
                  </a:moveTo>
                  <a:lnTo>
                    <a:pt x="1" y="2396"/>
                  </a:lnTo>
                  <a:lnTo>
                    <a:pt x="1" y="2957"/>
                  </a:lnTo>
                  <a:lnTo>
                    <a:pt x="4182" y="547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40"/>
            <p:cNvSpPr/>
            <p:nvPr/>
          </p:nvSpPr>
          <p:spPr>
            <a:xfrm>
              <a:off x="7488562" y="1235302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1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40"/>
            <p:cNvSpPr/>
            <p:nvPr/>
          </p:nvSpPr>
          <p:spPr>
            <a:xfrm>
              <a:off x="7488562" y="1192237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8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40"/>
            <p:cNvSpPr/>
            <p:nvPr/>
          </p:nvSpPr>
          <p:spPr>
            <a:xfrm>
              <a:off x="7488562" y="1149085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1"/>
                  </a:moveTo>
                  <a:lnTo>
                    <a:pt x="0" y="1850"/>
                  </a:lnTo>
                  <a:lnTo>
                    <a:pt x="0" y="2046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40"/>
            <p:cNvSpPr/>
            <p:nvPr/>
          </p:nvSpPr>
          <p:spPr>
            <a:xfrm>
              <a:off x="7488562" y="1106020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40"/>
            <p:cNvSpPr/>
            <p:nvPr/>
          </p:nvSpPr>
          <p:spPr>
            <a:xfrm>
              <a:off x="7339052" y="918132"/>
              <a:ext cx="63294" cy="645197"/>
            </a:xfrm>
            <a:custGeom>
              <a:avLst/>
              <a:gdLst/>
              <a:ahLst/>
              <a:cxnLst/>
              <a:rect l="l" t="t" r="r" b="b"/>
              <a:pathLst>
                <a:path w="729" h="7431" extrusionOk="0">
                  <a:moveTo>
                    <a:pt x="0" y="1"/>
                  </a:moveTo>
                  <a:lnTo>
                    <a:pt x="0" y="7007"/>
                  </a:lnTo>
                  <a:lnTo>
                    <a:pt x="729" y="7431"/>
                  </a:lnTo>
                  <a:lnTo>
                    <a:pt x="729" y="4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40"/>
            <p:cNvSpPr/>
            <p:nvPr/>
          </p:nvSpPr>
          <p:spPr>
            <a:xfrm>
              <a:off x="7428914" y="732935"/>
              <a:ext cx="271928" cy="156545"/>
            </a:xfrm>
            <a:custGeom>
              <a:avLst/>
              <a:gdLst/>
              <a:ahLst/>
              <a:cxnLst/>
              <a:rect l="l" t="t" r="r" b="b"/>
              <a:pathLst>
                <a:path w="3132" h="1803" extrusionOk="0">
                  <a:moveTo>
                    <a:pt x="2292" y="0"/>
                  </a:moveTo>
                  <a:lnTo>
                    <a:pt x="0" y="1313"/>
                  </a:lnTo>
                  <a:lnTo>
                    <a:pt x="840" y="1803"/>
                  </a:lnTo>
                  <a:lnTo>
                    <a:pt x="3132" y="490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40"/>
            <p:cNvSpPr/>
            <p:nvPr/>
          </p:nvSpPr>
          <p:spPr>
            <a:xfrm>
              <a:off x="7501846" y="775392"/>
              <a:ext cx="198997" cy="322381"/>
            </a:xfrm>
            <a:custGeom>
              <a:avLst/>
              <a:gdLst/>
              <a:ahLst/>
              <a:cxnLst/>
              <a:rect l="l" t="t" r="r" b="b"/>
              <a:pathLst>
                <a:path w="2292" h="3713" extrusionOk="0">
                  <a:moveTo>
                    <a:pt x="2292" y="1"/>
                  </a:moveTo>
                  <a:lnTo>
                    <a:pt x="0" y="1314"/>
                  </a:lnTo>
                  <a:lnTo>
                    <a:pt x="0" y="3712"/>
                  </a:lnTo>
                  <a:lnTo>
                    <a:pt x="2292" y="2387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40"/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1" y="291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40"/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447" y="43"/>
                  </a:lnTo>
                  <a:lnTo>
                    <a:pt x="447" y="1392"/>
                  </a:lnTo>
                  <a:lnTo>
                    <a:pt x="1" y="1645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40"/>
            <p:cNvSpPr/>
            <p:nvPr/>
          </p:nvSpPr>
          <p:spPr>
            <a:xfrm>
              <a:off x="7616280" y="967709"/>
              <a:ext cx="45582" cy="31170"/>
            </a:xfrm>
            <a:custGeom>
              <a:avLst/>
              <a:gdLst/>
              <a:ahLst/>
              <a:cxnLst/>
              <a:rect l="l" t="t" r="r" b="b"/>
              <a:pathLst>
                <a:path w="525" h="359" extrusionOk="0">
                  <a:moveTo>
                    <a:pt x="447" y="1"/>
                  </a:moveTo>
                  <a:lnTo>
                    <a:pt x="1" y="254"/>
                  </a:lnTo>
                  <a:lnTo>
                    <a:pt x="1" y="359"/>
                  </a:lnTo>
                  <a:lnTo>
                    <a:pt x="524" y="6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40"/>
            <p:cNvSpPr/>
            <p:nvPr/>
          </p:nvSpPr>
          <p:spPr>
            <a:xfrm>
              <a:off x="7447581" y="988373"/>
              <a:ext cx="261423" cy="156025"/>
            </a:xfrm>
            <a:custGeom>
              <a:avLst/>
              <a:gdLst/>
              <a:ahLst/>
              <a:cxnLst/>
              <a:rect l="l" t="t" r="r" b="b"/>
              <a:pathLst>
                <a:path w="3011" h="1797" extrusionOk="0">
                  <a:moveTo>
                    <a:pt x="2830" y="0"/>
                  </a:moveTo>
                  <a:lnTo>
                    <a:pt x="0" y="1635"/>
                  </a:lnTo>
                  <a:lnTo>
                    <a:pt x="0" y="1796"/>
                  </a:lnTo>
                  <a:lnTo>
                    <a:pt x="3010" y="56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Immagine 3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F3A9698-69A0-BA88-5603-D476AA16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36" y="1105493"/>
            <a:ext cx="3796971" cy="4909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E5332D18-8E38-5055-E8E1-9C2550C0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843051"/>
            <a:ext cx="5390212" cy="52469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5FCFF9-B5B5-747B-0BA2-7AE8116A3EF3}"/>
              </a:ext>
            </a:extLst>
          </p:cNvPr>
          <p:cNvSpPr txBox="1"/>
          <p:nvPr/>
        </p:nvSpPr>
        <p:spPr>
          <a:xfrm>
            <a:off x="2013359" y="2441197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/>
          </a:p>
        </p:txBody>
      </p:sp>
      <p:sp>
        <p:nvSpPr>
          <p:cNvPr id="10" name="Google Shape;2599;p56">
            <a:extLst>
              <a:ext uri="{FF2B5EF4-FFF2-40B4-BE49-F238E27FC236}">
                <a16:creationId xmlns:a16="http://schemas.microsoft.com/office/drawing/2014/main" id="{0FED2EA9-7D79-38FC-EFD4-204B574C7E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4252" y="-732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400"/>
              <a:t>ARCHITETTURA</a:t>
            </a:r>
            <a:endParaRPr sz="44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60"/>
          <p:cNvSpPr txBox="1">
            <a:spLocks noGrp="1"/>
          </p:cNvSpPr>
          <p:nvPr>
            <p:ph type="title"/>
          </p:nvPr>
        </p:nvSpPr>
        <p:spPr>
          <a:xfrm>
            <a:off x="960000" y="158613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it-IT"/>
              <a:t>ALTRE SCELTE DI DESIGN</a:t>
            </a:r>
            <a:endParaRPr/>
          </a:p>
        </p:txBody>
      </p:sp>
      <p:sp>
        <p:nvSpPr>
          <p:cNvPr id="3278" name="Google Shape;3278;p60"/>
          <p:cNvSpPr txBox="1">
            <a:spLocks noGrp="1"/>
          </p:cNvSpPr>
          <p:nvPr>
            <p:ph type="body" idx="1"/>
          </p:nvPr>
        </p:nvSpPr>
        <p:spPr>
          <a:xfrm>
            <a:off x="960000" y="1617370"/>
            <a:ext cx="10272000" cy="447452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-IT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Utilizzo di un database relazionale.</a:t>
            </a:r>
          </a:p>
          <a:p>
            <a:r>
              <a:rPr lang="it-IT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Controllo degli accessi basato sui ruoli.</a:t>
            </a:r>
          </a:p>
          <a:p>
            <a:r>
              <a:rPr lang="it-IT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 progettata con una navigazione intuitiva, con informazioni sulla login history, con uno storico pagamenti e la possibilità di generare una fattura.</a:t>
            </a:r>
          </a:p>
        </p:txBody>
      </p:sp>
      <p:grpSp>
        <p:nvGrpSpPr>
          <p:cNvPr id="3291" name="Google Shape;3291;p60"/>
          <p:cNvGrpSpPr/>
          <p:nvPr/>
        </p:nvGrpSpPr>
        <p:grpSpPr>
          <a:xfrm>
            <a:off x="10682551" y="5725771"/>
            <a:ext cx="1665967" cy="970700"/>
            <a:chOff x="700838" y="3880475"/>
            <a:chExt cx="1249475" cy="728025"/>
          </a:xfrm>
        </p:grpSpPr>
        <p:sp>
          <p:nvSpPr>
            <p:cNvPr id="3292" name="Google Shape;3292;p60"/>
            <p:cNvSpPr/>
            <p:nvPr/>
          </p:nvSpPr>
          <p:spPr>
            <a:xfrm>
              <a:off x="700838" y="42479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7"/>
                  </a:cubicBezTo>
                  <a:lnTo>
                    <a:pt x="3364" y="309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7" y="1856"/>
                    <a:pt x="6157" y="1961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6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3" y="1554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3" name="Google Shape;3293;p60"/>
            <p:cNvSpPr/>
            <p:nvPr/>
          </p:nvSpPr>
          <p:spPr>
            <a:xfrm>
              <a:off x="816563" y="4216925"/>
              <a:ext cx="105925" cy="59050"/>
            </a:xfrm>
            <a:custGeom>
              <a:avLst/>
              <a:gdLst/>
              <a:ahLst/>
              <a:cxnLst/>
              <a:rect l="l" t="t" r="r" b="b"/>
              <a:pathLst>
                <a:path w="4237" h="2362" extrusionOk="0">
                  <a:moveTo>
                    <a:pt x="568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7" y="515"/>
                  </a:cubicBezTo>
                  <a:lnTo>
                    <a:pt x="617" y="515"/>
                  </a:lnTo>
                  <a:lnTo>
                    <a:pt x="3815" y="2362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4" name="Google Shape;3294;p60"/>
            <p:cNvSpPr/>
            <p:nvPr/>
          </p:nvSpPr>
          <p:spPr>
            <a:xfrm>
              <a:off x="855963" y="41583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8"/>
                  </a:lnTo>
                  <a:cubicBezTo>
                    <a:pt x="662" y="1976"/>
                    <a:pt x="660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6" y="2077"/>
                    <a:pt x="354" y="2277"/>
                  </a:cubicBezTo>
                  <a:lnTo>
                    <a:pt x="2784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5" name="Google Shape;3295;p60"/>
            <p:cNvSpPr/>
            <p:nvPr/>
          </p:nvSpPr>
          <p:spPr>
            <a:xfrm>
              <a:off x="961563" y="4097350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6"/>
                    <a:pt x="662" y="1869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1" y="3829"/>
                  </a:cubicBezTo>
                  <a:cubicBezTo>
                    <a:pt x="3622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8" y="2068"/>
                    <a:pt x="6807" y="1752"/>
                    <a:pt x="6465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6" name="Google Shape;3296;p60"/>
            <p:cNvSpPr/>
            <p:nvPr/>
          </p:nvSpPr>
          <p:spPr>
            <a:xfrm>
              <a:off x="1077288" y="40664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9" y="1"/>
                  </a:moveTo>
                  <a:lnTo>
                    <a:pt x="1" y="328"/>
                  </a:lnTo>
                  <a:lnTo>
                    <a:pt x="191" y="1542"/>
                  </a:lnTo>
                  <a:lnTo>
                    <a:pt x="733" y="1230"/>
                  </a:lnTo>
                  <a:cubicBezTo>
                    <a:pt x="695" y="1038"/>
                    <a:pt x="654" y="692"/>
                    <a:pt x="618" y="514"/>
                  </a:cubicBezTo>
                  <a:lnTo>
                    <a:pt x="618" y="514"/>
                  </a:lnTo>
                  <a:lnTo>
                    <a:pt x="3816" y="2361"/>
                  </a:lnTo>
                  <a:lnTo>
                    <a:pt x="4237" y="21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7" name="Google Shape;3297;p60"/>
            <p:cNvSpPr/>
            <p:nvPr/>
          </p:nvSpPr>
          <p:spPr>
            <a:xfrm>
              <a:off x="1116713" y="40078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8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1" y="1974"/>
                    <a:pt x="661" y="1869"/>
                    <a:pt x="767" y="1807"/>
                  </a:cubicBezTo>
                  <a:lnTo>
                    <a:pt x="3364" y="308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6" y="1855"/>
                    <a:pt x="6156" y="1961"/>
                    <a:pt x="6050" y="2022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0"/>
                  </a:moveTo>
                  <a:cubicBezTo>
                    <a:pt x="3188" y="0"/>
                    <a:pt x="2968" y="49"/>
                    <a:pt x="2799" y="146"/>
                  </a:cubicBezTo>
                  <a:lnTo>
                    <a:pt x="344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1"/>
                    <a:pt x="6465" y="1554"/>
                  </a:cubicBezTo>
                  <a:lnTo>
                    <a:pt x="4034" y="150"/>
                  </a:lnTo>
                  <a:cubicBezTo>
                    <a:pt x="3859" y="50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8" name="Google Shape;3298;p60"/>
            <p:cNvSpPr/>
            <p:nvPr/>
          </p:nvSpPr>
          <p:spPr>
            <a:xfrm>
              <a:off x="1232438" y="3976825"/>
              <a:ext cx="105900" cy="59025"/>
            </a:xfrm>
            <a:custGeom>
              <a:avLst/>
              <a:gdLst/>
              <a:ahLst/>
              <a:cxnLst/>
              <a:rect l="l" t="t" r="r" b="b"/>
              <a:pathLst>
                <a:path w="4236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0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1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9" name="Google Shape;3299;p60"/>
            <p:cNvSpPr/>
            <p:nvPr/>
          </p:nvSpPr>
          <p:spPr>
            <a:xfrm>
              <a:off x="1271838" y="39182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6"/>
                  </a:lnTo>
                  <a:cubicBezTo>
                    <a:pt x="662" y="1976"/>
                    <a:pt x="662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0" name="Google Shape;3300;p60"/>
            <p:cNvSpPr/>
            <p:nvPr/>
          </p:nvSpPr>
          <p:spPr>
            <a:xfrm>
              <a:off x="1387563" y="3887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3"/>
                  </a:lnTo>
                  <a:lnTo>
                    <a:pt x="732" y="1230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1" name="Google Shape;3301;p60"/>
            <p:cNvSpPr/>
            <p:nvPr/>
          </p:nvSpPr>
          <p:spPr>
            <a:xfrm>
              <a:off x="863888" y="436622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7" y="0"/>
                  </a:moveTo>
                  <a:lnTo>
                    <a:pt x="0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8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4" y="2360"/>
                  </a:lnTo>
                  <a:lnTo>
                    <a:pt x="4235" y="211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2" name="Google Shape;3302;p60"/>
            <p:cNvSpPr/>
            <p:nvPr/>
          </p:nvSpPr>
          <p:spPr>
            <a:xfrm>
              <a:off x="903263" y="43075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1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9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1" y="2024"/>
                  </a:cubicBezTo>
                  <a:lnTo>
                    <a:pt x="3448" y="3526"/>
                  </a:lnTo>
                  <a:lnTo>
                    <a:pt x="3925" y="569"/>
                  </a:lnTo>
                  <a:close/>
                  <a:moveTo>
                    <a:pt x="3409" y="1"/>
                  </a:moveTo>
                  <a:cubicBezTo>
                    <a:pt x="3188" y="1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81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3" name="Google Shape;3303;p60"/>
            <p:cNvSpPr/>
            <p:nvPr/>
          </p:nvSpPr>
          <p:spPr>
            <a:xfrm>
              <a:off x="1008863" y="42466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6" y="308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3" y="1975"/>
                    <a:pt x="662" y="1870"/>
                    <a:pt x="768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3"/>
                  </a:lnTo>
                  <a:cubicBezTo>
                    <a:pt x="6157" y="1855"/>
                    <a:pt x="6158" y="1961"/>
                    <a:pt x="6052" y="2023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12" y="0"/>
                  </a:moveTo>
                  <a:cubicBezTo>
                    <a:pt x="3190" y="0"/>
                    <a:pt x="2970" y="49"/>
                    <a:pt x="2801" y="147"/>
                  </a:cubicBezTo>
                  <a:lnTo>
                    <a:pt x="345" y="1564"/>
                  </a:lnTo>
                  <a:cubicBezTo>
                    <a:pt x="0" y="1762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6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9" y="2263"/>
                  </a:lnTo>
                  <a:cubicBezTo>
                    <a:pt x="6808" y="2069"/>
                    <a:pt x="6807" y="1752"/>
                    <a:pt x="6465" y="1554"/>
                  </a:cubicBezTo>
                  <a:lnTo>
                    <a:pt x="4035" y="151"/>
                  </a:lnTo>
                  <a:cubicBezTo>
                    <a:pt x="3861" y="50"/>
                    <a:pt x="3636" y="0"/>
                    <a:pt x="34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4" name="Google Shape;3304;p60"/>
            <p:cNvSpPr/>
            <p:nvPr/>
          </p:nvSpPr>
          <p:spPr>
            <a:xfrm>
              <a:off x="1114513" y="418565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1" y="1975"/>
                    <a:pt x="660" y="1870"/>
                    <a:pt x="767" y="1808"/>
                  </a:cubicBezTo>
                  <a:lnTo>
                    <a:pt x="3364" y="308"/>
                  </a:lnTo>
                  <a:close/>
                  <a:moveTo>
                    <a:pt x="3923" y="567"/>
                  </a:moveTo>
                  <a:lnTo>
                    <a:pt x="6048" y="1793"/>
                  </a:lnTo>
                  <a:cubicBezTo>
                    <a:pt x="6155" y="1855"/>
                    <a:pt x="6156" y="1960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3" y="567"/>
                  </a:lnTo>
                  <a:close/>
                  <a:moveTo>
                    <a:pt x="3410" y="0"/>
                  </a:moveTo>
                  <a:cubicBezTo>
                    <a:pt x="3188" y="0"/>
                    <a:pt x="2968" y="49"/>
                    <a:pt x="2800" y="147"/>
                  </a:cubicBezTo>
                  <a:lnTo>
                    <a:pt x="345" y="1564"/>
                  </a:lnTo>
                  <a:cubicBezTo>
                    <a:pt x="0" y="1763"/>
                    <a:pt x="6" y="2076"/>
                    <a:pt x="353" y="2276"/>
                  </a:cubicBezTo>
                  <a:lnTo>
                    <a:pt x="2782" y="3679"/>
                  </a:lnTo>
                  <a:cubicBezTo>
                    <a:pt x="2954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4"/>
                  </a:cubicBezTo>
                  <a:lnTo>
                    <a:pt x="4034" y="151"/>
                  </a:lnTo>
                  <a:cubicBezTo>
                    <a:pt x="3860" y="50"/>
                    <a:pt x="3634" y="0"/>
                    <a:pt x="34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5" name="Google Shape;3305;p60"/>
            <p:cNvSpPr/>
            <p:nvPr/>
          </p:nvSpPr>
          <p:spPr>
            <a:xfrm>
              <a:off x="1220113" y="4124650"/>
              <a:ext cx="170200" cy="95775"/>
            </a:xfrm>
            <a:custGeom>
              <a:avLst/>
              <a:gdLst/>
              <a:ahLst/>
              <a:cxnLst/>
              <a:rect l="l" t="t" r="r" b="b"/>
              <a:pathLst>
                <a:path w="6808" h="3831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0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3"/>
                    <a:pt x="6050" y="2023"/>
                  </a:cubicBezTo>
                  <a:lnTo>
                    <a:pt x="3448" y="3526"/>
                  </a:ln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6" y="2078"/>
                    <a:pt x="353" y="2277"/>
                  </a:cubicBezTo>
                  <a:lnTo>
                    <a:pt x="2784" y="3680"/>
                  </a:lnTo>
                  <a:cubicBezTo>
                    <a:pt x="2956" y="3780"/>
                    <a:pt x="3180" y="3830"/>
                    <a:pt x="3403" y="3830"/>
                  </a:cubicBezTo>
                  <a:cubicBezTo>
                    <a:pt x="3623" y="3830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6" name="Google Shape;3306;p60"/>
            <p:cNvSpPr/>
            <p:nvPr/>
          </p:nvSpPr>
          <p:spPr>
            <a:xfrm>
              <a:off x="1325713" y="40636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50" y="1795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2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7" y="3779"/>
                    <a:pt x="3180" y="3830"/>
                    <a:pt x="3404" y="3830"/>
                  </a:cubicBezTo>
                  <a:cubicBezTo>
                    <a:pt x="3623" y="3830"/>
                    <a:pt x="3843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7" y="1752"/>
                    <a:pt x="6465" y="1555"/>
                  </a:cubicBezTo>
                  <a:lnTo>
                    <a:pt x="4035" y="151"/>
                  </a:lnTo>
                  <a:cubicBezTo>
                    <a:pt x="3861" y="51"/>
                    <a:pt x="3636" y="1"/>
                    <a:pt x="3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7" name="Google Shape;3307;p60"/>
            <p:cNvSpPr/>
            <p:nvPr/>
          </p:nvSpPr>
          <p:spPr>
            <a:xfrm>
              <a:off x="1441488" y="4032725"/>
              <a:ext cx="105875" cy="59050"/>
            </a:xfrm>
            <a:custGeom>
              <a:avLst/>
              <a:gdLst/>
              <a:ahLst/>
              <a:cxnLst/>
              <a:rect l="l" t="t" r="r" b="b"/>
              <a:pathLst>
                <a:path w="4235" h="2362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2"/>
                  </a:lnTo>
                  <a:lnTo>
                    <a:pt x="731" y="1230"/>
                  </a:lnTo>
                  <a:cubicBezTo>
                    <a:pt x="695" y="1039"/>
                    <a:pt x="651" y="694"/>
                    <a:pt x="615" y="514"/>
                  </a:cubicBezTo>
                  <a:lnTo>
                    <a:pt x="615" y="514"/>
                  </a:lnTo>
                  <a:lnTo>
                    <a:pt x="3815" y="2362"/>
                  </a:lnTo>
                  <a:lnTo>
                    <a:pt x="4235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8" name="Google Shape;3308;p60"/>
            <p:cNvSpPr/>
            <p:nvPr/>
          </p:nvSpPr>
          <p:spPr>
            <a:xfrm>
              <a:off x="1480838" y="39741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4"/>
                    <a:pt x="662" y="1869"/>
                    <a:pt x="769" y="1809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51" y="1794"/>
                  </a:lnTo>
                  <a:cubicBezTo>
                    <a:pt x="6157" y="1856"/>
                    <a:pt x="6157" y="1961"/>
                    <a:pt x="6051" y="2023"/>
                  </a:cubicBezTo>
                  <a:lnTo>
                    <a:pt x="3449" y="3525"/>
                  </a:lnTo>
                  <a:lnTo>
                    <a:pt x="3926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5" y="3680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68" y="2264"/>
                  </a:lnTo>
                  <a:cubicBezTo>
                    <a:pt x="6809" y="2068"/>
                    <a:pt x="6807" y="1751"/>
                    <a:pt x="6466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9" name="Google Shape;3309;p60"/>
            <p:cNvSpPr/>
            <p:nvPr/>
          </p:nvSpPr>
          <p:spPr>
            <a:xfrm>
              <a:off x="1016788" y="44545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6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0" name="Google Shape;3310;p60"/>
            <p:cNvSpPr/>
            <p:nvPr/>
          </p:nvSpPr>
          <p:spPr>
            <a:xfrm>
              <a:off x="1066313" y="44259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1" name="Google Shape;3311;p60"/>
            <p:cNvSpPr/>
            <p:nvPr/>
          </p:nvSpPr>
          <p:spPr>
            <a:xfrm>
              <a:off x="1115838" y="4397300"/>
              <a:ext cx="105875" cy="59075"/>
            </a:xfrm>
            <a:custGeom>
              <a:avLst/>
              <a:gdLst/>
              <a:ahLst/>
              <a:cxnLst/>
              <a:rect l="l" t="t" r="r" b="b"/>
              <a:pathLst>
                <a:path w="4235" h="2363" extrusionOk="0">
                  <a:moveTo>
                    <a:pt x="567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40"/>
                    <a:pt x="653" y="694"/>
                    <a:pt x="616" y="515"/>
                  </a:cubicBezTo>
                  <a:lnTo>
                    <a:pt x="616" y="515"/>
                  </a:lnTo>
                  <a:lnTo>
                    <a:pt x="3816" y="2362"/>
                  </a:lnTo>
                  <a:lnTo>
                    <a:pt x="4235" y="2119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2" name="Google Shape;3312;p60"/>
            <p:cNvSpPr/>
            <p:nvPr/>
          </p:nvSpPr>
          <p:spPr>
            <a:xfrm>
              <a:off x="1155213" y="433870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70" y="2036"/>
                  </a:lnTo>
                  <a:cubicBezTo>
                    <a:pt x="662" y="1976"/>
                    <a:pt x="662" y="1869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50" y="1794"/>
                  </a:lnTo>
                  <a:cubicBezTo>
                    <a:pt x="6157" y="1856"/>
                    <a:pt x="6157" y="1962"/>
                    <a:pt x="6051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5" y="2277"/>
                  </a:cubicBezTo>
                  <a:lnTo>
                    <a:pt x="2784" y="3680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3" name="Google Shape;3313;p60"/>
            <p:cNvSpPr/>
            <p:nvPr/>
          </p:nvSpPr>
          <p:spPr>
            <a:xfrm>
              <a:off x="1260838" y="42777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9" y="2038"/>
                  </a:lnTo>
                  <a:cubicBezTo>
                    <a:pt x="662" y="1976"/>
                    <a:pt x="661" y="1871"/>
                    <a:pt x="767" y="1809"/>
                  </a:cubicBezTo>
                  <a:lnTo>
                    <a:pt x="3365" y="309"/>
                  </a:lnTo>
                  <a:close/>
                  <a:moveTo>
                    <a:pt x="3924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4" y="568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7" y="2077"/>
                    <a:pt x="354" y="2277"/>
                  </a:cubicBezTo>
                  <a:lnTo>
                    <a:pt x="2783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2" y="3682"/>
                  </a:cubicBezTo>
                  <a:lnTo>
                    <a:pt x="6468" y="2264"/>
                  </a:lnTo>
                  <a:cubicBezTo>
                    <a:pt x="6807" y="2068"/>
                    <a:pt x="6806" y="1752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4" name="Google Shape;3314;p60"/>
            <p:cNvSpPr/>
            <p:nvPr/>
          </p:nvSpPr>
          <p:spPr>
            <a:xfrm>
              <a:off x="1376588" y="424677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3"/>
                  </a:lnTo>
                  <a:lnTo>
                    <a:pt x="730" y="1230"/>
                  </a:lnTo>
                  <a:cubicBezTo>
                    <a:pt x="694" y="1038"/>
                    <a:pt x="651" y="692"/>
                    <a:pt x="615" y="514"/>
                  </a:cubicBezTo>
                  <a:lnTo>
                    <a:pt x="615" y="514"/>
                  </a:lnTo>
                  <a:lnTo>
                    <a:pt x="3815" y="2361"/>
                  </a:lnTo>
                  <a:lnTo>
                    <a:pt x="4234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5" name="Google Shape;3315;p60"/>
            <p:cNvSpPr/>
            <p:nvPr/>
          </p:nvSpPr>
          <p:spPr>
            <a:xfrm>
              <a:off x="1415938" y="41881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6" y="308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4" y="1975"/>
                    <a:pt x="662" y="1869"/>
                    <a:pt x="769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5"/>
                    <a:pt x="6159" y="1962"/>
                    <a:pt x="6052" y="2022"/>
                  </a:cubicBezTo>
                  <a:lnTo>
                    <a:pt x="3450" y="3525"/>
                  </a:lnTo>
                  <a:lnTo>
                    <a:pt x="3925" y="567"/>
                  </a:lnTo>
                  <a:close/>
                  <a:moveTo>
                    <a:pt x="3411" y="0"/>
                  </a:moveTo>
                  <a:cubicBezTo>
                    <a:pt x="3190" y="0"/>
                    <a:pt x="2970" y="49"/>
                    <a:pt x="2802" y="146"/>
                  </a:cubicBezTo>
                  <a:lnTo>
                    <a:pt x="345" y="1564"/>
                  </a:lnTo>
                  <a:cubicBezTo>
                    <a:pt x="1" y="1763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7" y="3779"/>
                    <a:pt x="3180" y="3829"/>
                    <a:pt x="3404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70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1"/>
                  </a:lnTo>
                  <a:cubicBezTo>
                    <a:pt x="3861" y="51"/>
                    <a:pt x="3635" y="0"/>
                    <a:pt x="3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6" name="Google Shape;3316;p60"/>
            <p:cNvSpPr/>
            <p:nvPr/>
          </p:nvSpPr>
          <p:spPr>
            <a:xfrm>
              <a:off x="1521588" y="412720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5" y="308"/>
                  </a:moveTo>
                  <a:lnTo>
                    <a:pt x="2893" y="3263"/>
                  </a:lnTo>
                  <a:lnTo>
                    <a:pt x="768" y="2036"/>
                  </a:lnTo>
                  <a:cubicBezTo>
                    <a:pt x="662" y="1974"/>
                    <a:pt x="660" y="1869"/>
                    <a:pt x="767" y="1807"/>
                  </a:cubicBezTo>
                  <a:lnTo>
                    <a:pt x="3365" y="308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5" y="1856"/>
                    <a:pt x="6157" y="1962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1"/>
                    <a:pt x="6464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7" name="Google Shape;3317;p60"/>
            <p:cNvSpPr/>
            <p:nvPr/>
          </p:nvSpPr>
          <p:spPr>
            <a:xfrm>
              <a:off x="1637313" y="4096225"/>
              <a:ext cx="105925" cy="59075"/>
            </a:xfrm>
            <a:custGeom>
              <a:avLst/>
              <a:gdLst/>
              <a:ahLst/>
              <a:cxnLst/>
              <a:rect l="l" t="t" r="r" b="b"/>
              <a:pathLst>
                <a:path w="4237" h="2363" extrusionOk="0">
                  <a:moveTo>
                    <a:pt x="568" y="1"/>
                  </a:moveTo>
                  <a:lnTo>
                    <a:pt x="1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6" y="514"/>
                  </a:cubicBezTo>
                  <a:lnTo>
                    <a:pt x="616" y="514"/>
                  </a:lnTo>
                  <a:lnTo>
                    <a:pt x="3816" y="2362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8" name="Google Shape;3318;p60"/>
            <p:cNvSpPr/>
            <p:nvPr/>
          </p:nvSpPr>
          <p:spPr>
            <a:xfrm>
              <a:off x="1159588" y="451275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8"/>
                  </a:lnTo>
                  <a:cubicBezTo>
                    <a:pt x="662" y="1976"/>
                    <a:pt x="662" y="1870"/>
                    <a:pt x="767" y="1808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6" y="568"/>
                  </a:lnTo>
                  <a:close/>
                  <a:moveTo>
                    <a:pt x="3411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7" y="2076"/>
                    <a:pt x="354" y="2277"/>
                  </a:cubicBezTo>
                  <a:lnTo>
                    <a:pt x="2785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7" y="2069"/>
                    <a:pt x="6806" y="1752"/>
                    <a:pt x="6464" y="1555"/>
                  </a:cubicBezTo>
                  <a:lnTo>
                    <a:pt x="4035" y="152"/>
                  </a:lnTo>
                  <a:cubicBezTo>
                    <a:pt x="3861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9" name="Google Shape;3319;p60"/>
            <p:cNvSpPr/>
            <p:nvPr/>
          </p:nvSpPr>
          <p:spPr>
            <a:xfrm>
              <a:off x="1265213" y="44517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2" y="1975"/>
                    <a:pt x="662" y="1870"/>
                    <a:pt x="768" y="1808"/>
                  </a:cubicBezTo>
                  <a:lnTo>
                    <a:pt x="3364" y="308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7" y="2076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6" y="1752"/>
                    <a:pt x="6465" y="1555"/>
                  </a:cubicBezTo>
                  <a:lnTo>
                    <a:pt x="4034" y="151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0" name="Google Shape;3320;p60"/>
            <p:cNvSpPr/>
            <p:nvPr/>
          </p:nvSpPr>
          <p:spPr>
            <a:xfrm>
              <a:off x="1380938" y="442082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0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1" name="Google Shape;3321;p60"/>
            <p:cNvSpPr/>
            <p:nvPr/>
          </p:nvSpPr>
          <p:spPr>
            <a:xfrm>
              <a:off x="1420338" y="43622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4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2" name="Google Shape;3322;p60"/>
            <p:cNvSpPr/>
            <p:nvPr/>
          </p:nvSpPr>
          <p:spPr>
            <a:xfrm>
              <a:off x="1536063" y="4331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1"/>
                  </a:lnTo>
                  <a:lnTo>
                    <a:pt x="733" y="1228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7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3" name="Google Shape;3323;p60"/>
            <p:cNvSpPr/>
            <p:nvPr/>
          </p:nvSpPr>
          <p:spPr>
            <a:xfrm>
              <a:off x="1585588" y="43026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3"/>
                  </a:lnTo>
                  <a:lnTo>
                    <a:pt x="733" y="1230"/>
                  </a:lnTo>
                  <a:cubicBezTo>
                    <a:pt x="695" y="1038"/>
                    <a:pt x="653" y="693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4" name="Google Shape;3324;p60"/>
            <p:cNvSpPr/>
            <p:nvPr/>
          </p:nvSpPr>
          <p:spPr>
            <a:xfrm>
              <a:off x="1635113" y="4274100"/>
              <a:ext cx="105900" cy="59000"/>
            </a:xfrm>
            <a:custGeom>
              <a:avLst/>
              <a:gdLst/>
              <a:ahLst/>
              <a:cxnLst/>
              <a:rect l="l" t="t" r="r" b="b"/>
              <a:pathLst>
                <a:path w="4236" h="2360" extrusionOk="0">
                  <a:moveTo>
                    <a:pt x="567" y="0"/>
                  </a:moveTo>
                  <a:lnTo>
                    <a:pt x="1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9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6" y="2360"/>
                  </a:lnTo>
                  <a:lnTo>
                    <a:pt x="4235" y="2118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5" name="Google Shape;3325;p60"/>
            <p:cNvSpPr/>
            <p:nvPr/>
          </p:nvSpPr>
          <p:spPr>
            <a:xfrm>
              <a:off x="1674488" y="42154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8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2" y="2024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1"/>
                  </a:moveTo>
                  <a:cubicBezTo>
                    <a:pt x="3188" y="1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8" y="2077"/>
                    <a:pt x="353" y="2277"/>
                  </a:cubicBezTo>
                  <a:lnTo>
                    <a:pt x="2784" y="3679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2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6" name="Google Shape;3326;p60"/>
            <p:cNvSpPr/>
            <p:nvPr/>
          </p:nvSpPr>
          <p:spPr>
            <a:xfrm>
              <a:off x="1780138" y="4154500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4" y="309"/>
                  </a:moveTo>
                  <a:lnTo>
                    <a:pt x="2892" y="3264"/>
                  </a:lnTo>
                  <a:lnTo>
                    <a:pt x="768" y="2037"/>
                  </a:lnTo>
                  <a:cubicBezTo>
                    <a:pt x="661" y="1976"/>
                    <a:pt x="660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3" y="568"/>
                  </a:moveTo>
                  <a:lnTo>
                    <a:pt x="6048" y="1794"/>
                  </a:lnTo>
                  <a:cubicBezTo>
                    <a:pt x="6155" y="1856"/>
                    <a:pt x="6156" y="1962"/>
                    <a:pt x="6050" y="2024"/>
                  </a:cubicBezTo>
                  <a:lnTo>
                    <a:pt x="3448" y="3525"/>
                  </a:lnTo>
                  <a:lnTo>
                    <a:pt x="3923" y="568"/>
                  </a:lnTo>
                  <a:close/>
                  <a:moveTo>
                    <a:pt x="3407" y="1"/>
                  </a:moveTo>
                  <a:cubicBezTo>
                    <a:pt x="3187" y="1"/>
                    <a:pt x="2967" y="49"/>
                    <a:pt x="2800" y="146"/>
                  </a:cubicBezTo>
                  <a:lnTo>
                    <a:pt x="343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2" y="3680"/>
                  </a:lnTo>
                  <a:cubicBezTo>
                    <a:pt x="2954" y="3779"/>
                    <a:pt x="3177" y="3829"/>
                    <a:pt x="3400" y="3829"/>
                  </a:cubicBezTo>
                  <a:cubicBezTo>
                    <a:pt x="3620" y="3829"/>
                    <a:pt x="3840" y="3781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5"/>
                  </a:cubicBezTo>
                  <a:lnTo>
                    <a:pt x="4033" y="152"/>
                  </a:lnTo>
                  <a:cubicBezTo>
                    <a:pt x="3858" y="51"/>
                    <a:pt x="3632" y="1"/>
                    <a:pt x="34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7" name="Google Shape;3327;p60"/>
            <p:cNvSpPr/>
            <p:nvPr/>
          </p:nvSpPr>
          <p:spPr>
            <a:xfrm>
              <a:off x="1064863" y="4102725"/>
              <a:ext cx="164000" cy="144450"/>
            </a:xfrm>
            <a:custGeom>
              <a:avLst/>
              <a:gdLst/>
              <a:ahLst/>
              <a:cxnLst/>
              <a:rect l="l" t="t" r="r" b="b"/>
              <a:pathLst>
                <a:path w="6560" h="5778" extrusionOk="0">
                  <a:moveTo>
                    <a:pt x="3257" y="1"/>
                  </a:moveTo>
                  <a:cubicBezTo>
                    <a:pt x="2793" y="1"/>
                    <a:pt x="2323" y="113"/>
                    <a:pt x="1887" y="349"/>
                  </a:cubicBezTo>
                  <a:cubicBezTo>
                    <a:pt x="535" y="1079"/>
                    <a:pt x="1" y="2730"/>
                    <a:pt x="642" y="4106"/>
                  </a:cubicBezTo>
                  <a:cubicBezTo>
                    <a:pt x="643" y="4110"/>
                    <a:pt x="1321" y="4875"/>
                    <a:pt x="1465" y="5152"/>
                  </a:cubicBezTo>
                  <a:cubicBezTo>
                    <a:pt x="1538" y="5210"/>
                    <a:pt x="1614" y="5264"/>
                    <a:pt x="1694" y="5316"/>
                  </a:cubicBezTo>
                  <a:cubicBezTo>
                    <a:pt x="2160" y="5617"/>
                    <a:pt x="2706" y="5778"/>
                    <a:pt x="3262" y="5778"/>
                  </a:cubicBezTo>
                  <a:cubicBezTo>
                    <a:pt x="3726" y="5778"/>
                    <a:pt x="4197" y="5665"/>
                    <a:pt x="4634" y="5429"/>
                  </a:cubicBezTo>
                  <a:cubicBezTo>
                    <a:pt x="6038" y="4671"/>
                    <a:pt x="6559" y="2917"/>
                    <a:pt x="5800" y="1516"/>
                  </a:cubicBezTo>
                  <a:cubicBezTo>
                    <a:pt x="5278" y="549"/>
                    <a:pt x="4284" y="1"/>
                    <a:pt x="32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8" name="Google Shape;3328;p60"/>
            <p:cNvSpPr/>
            <p:nvPr/>
          </p:nvSpPr>
          <p:spPr>
            <a:xfrm>
              <a:off x="929588" y="4025175"/>
              <a:ext cx="260000" cy="250050"/>
            </a:xfrm>
            <a:custGeom>
              <a:avLst/>
              <a:gdLst/>
              <a:ahLst/>
              <a:cxnLst/>
              <a:rect l="l" t="t" r="r" b="b"/>
              <a:pathLst>
                <a:path w="10400" h="10002" extrusionOk="0">
                  <a:moveTo>
                    <a:pt x="10060" y="0"/>
                  </a:moveTo>
                  <a:cubicBezTo>
                    <a:pt x="10046" y="0"/>
                    <a:pt x="10032" y="1"/>
                    <a:pt x="10018" y="3"/>
                  </a:cubicBezTo>
                  <a:lnTo>
                    <a:pt x="4400" y="712"/>
                  </a:lnTo>
                  <a:lnTo>
                    <a:pt x="0" y="5167"/>
                  </a:lnTo>
                  <a:lnTo>
                    <a:pt x="111" y="9688"/>
                  </a:lnTo>
                  <a:cubicBezTo>
                    <a:pt x="116" y="9862"/>
                    <a:pt x="258" y="10002"/>
                    <a:pt x="433" y="10002"/>
                  </a:cubicBezTo>
                  <a:lnTo>
                    <a:pt x="440" y="10002"/>
                  </a:lnTo>
                  <a:cubicBezTo>
                    <a:pt x="617" y="9996"/>
                    <a:pt x="757" y="9849"/>
                    <a:pt x="752" y="9672"/>
                  </a:cubicBezTo>
                  <a:lnTo>
                    <a:pt x="650" y="5423"/>
                  </a:lnTo>
                  <a:lnTo>
                    <a:pt x="4700" y="1321"/>
                  </a:lnTo>
                  <a:lnTo>
                    <a:pt x="10099" y="640"/>
                  </a:lnTo>
                  <a:cubicBezTo>
                    <a:pt x="10274" y="618"/>
                    <a:pt x="10400" y="457"/>
                    <a:pt x="10377" y="281"/>
                  </a:cubicBezTo>
                  <a:cubicBezTo>
                    <a:pt x="10357" y="119"/>
                    <a:pt x="10220" y="0"/>
                    <a:pt x="100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9" name="Google Shape;3329;p60"/>
            <p:cNvSpPr/>
            <p:nvPr/>
          </p:nvSpPr>
          <p:spPr>
            <a:xfrm>
              <a:off x="1017838" y="3950725"/>
              <a:ext cx="193700" cy="178725"/>
            </a:xfrm>
            <a:custGeom>
              <a:avLst/>
              <a:gdLst/>
              <a:ahLst/>
              <a:cxnLst/>
              <a:rect l="l" t="t" r="r" b="b"/>
              <a:pathLst>
                <a:path w="7748" h="7149" extrusionOk="0">
                  <a:moveTo>
                    <a:pt x="3439" y="0"/>
                  </a:moveTo>
                  <a:lnTo>
                    <a:pt x="0" y="2274"/>
                  </a:lnTo>
                  <a:lnTo>
                    <a:pt x="111" y="6836"/>
                  </a:lnTo>
                  <a:cubicBezTo>
                    <a:pt x="115" y="7011"/>
                    <a:pt x="258" y="7149"/>
                    <a:pt x="432" y="7149"/>
                  </a:cubicBezTo>
                  <a:lnTo>
                    <a:pt x="440" y="7149"/>
                  </a:lnTo>
                  <a:cubicBezTo>
                    <a:pt x="617" y="7145"/>
                    <a:pt x="758" y="6998"/>
                    <a:pt x="754" y="6821"/>
                  </a:cubicBezTo>
                  <a:lnTo>
                    <a:pt x="650" y="2614"/>
                  </a:lnTo>
                  <a:lnTo>
                    <a:pt x="3521" y="715"/>
                  </a:lnTo>
                  <a:lnTo>
                    <a:pt x="7273" y="2102"/>
                  </a:lnTo>
                  <a:cubicBezTo>
                    <a:pt x="7310" y="2116"/>
                    <a:pt x="7348" y="2122"/>
                    <a:pt x="7385" y="2122"/>
                  </a:cubicBezTo>
                  <a:cubicBezTo>
                    <a:pt x="7516" y="2122"/>
                    <a:pt x="7638" y="2042"/>
                    <a:pt x="7685" y="1913"/>
                  </a:cubicBezTo>
                  <a:cubicBezTo>
                    <a:pt x="7747" y="1746"/>
                    <a:pt x="7662" y="1562"/>
                    <a:pt x="7496" y="1500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0" name="Google Shape;3330;p60"/>
            <p:cNvSpPr/>
            <p:nvPr/>
          </p:nvSpPr>
          <p:spPr>
            <a:xfrm>
              <a:off x="1179488" y="3880475"/>
              <a:ext cx="90900" cy="125975"/>
            </a:xfrm>
            <a:custGeom>
              <a:avLst/>
              <a:gdLst/>
              <a:ahLst/>
              <a:cxnLst/>
              <a:rect l="l" t="t" r="r" b="b"/>
              <a:pathLst>
                <a:path w="3636" h="5039" extrusionOk="0">
                  <a:moveTo>
                    <a:pt x="0" y="1"/>
                  </a:moveTo>
                  <a:lnTo>
                    <a:pt x="116" y="4726"/>
                  </a:lnTo>
                  <a:cubicBezTo>
                    <a:pt x="120" y="4901"/>
                    <a:pt x="264" y="5039"/>
                    <a:pt x="437" y="5039"/>
                  </a:cubicBezTo>
                  <a:lnTo>
                    <a:pt x="444" y="5039"/>
                  </a:lnTo>
                  <a:cubicBezTo>
                    <a:pt x="621" y="5035"/>
                    <a:pt x="762" y="4888"/>
                    <a:pt x="758" y="4710"/>
                  </a:cubicBezTo>
                  <a:lnTo>
                    <a:pt x="659" y="666"/>
                  </a:lnTo>
                  <a:lnTo>
                    <a:pt x="1605" y="699"/>
                  </a:lnTo>
                  <a:lnTo>
                    <a:pt x="2973" y="4193"/>
                  </a:lnTo>
                  <a:cubicBezTo>
                    <a:pt x="3022" y="4320"/>
                    <a:pt x="3143" y="4398"/>
                    <a:pt x="3271" y="4398"/>
                  </a:cubicBezTo>
                  <a:cubicBezTo>
                    <a:pt x="3310" y="4398"/>
                    <a:pt x="3349" y="4391"/>
                    <a:pt x="3387" y="4376"/>
                  </a:cubicBezTo>
                  <a:cubicBezTo>
                    <a:pt x="3553" y="4311"/>
                    <a:pt x="3635" y="4125"/>
                    <a:pt x="3570" y="3960"/>
                  </a:cubicBezTo>
                  <a:lnTo>
                    <a:pt x="2049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1" name="Google Shape;3331;p60"/>
            <p:cNvSpPr/>
            <p:nvPr/>
          </p:nvSpPr>
          <p:spPr>
            <a:xfrm>
              <a:off x="1116238" y="3905250"/>
              <a:ext cx="322425" cy="322725"/>
            </a:xfrm>
            <a:custGeom>
              <a:avLst/>
              <a:gdLst/>
              <a:ahLst/>
              <a:cxnLst/>
              <a:rect l="l" t="t" r="r" b="b"/>
              <a:pathLst>
                <a:path w="12897" h="12909" extrusionOk="0">
                  <a:moveTo>
                    <a:pt x="6443" y="1"/>
                  </a:moveTo>
                  <a:cubicBezTo>
                    <a:pt x="3011" y="1"/>
                    <a:pt x="205" y="2679"/>
                    <a:pt x="2" y="6062"/>
                  </a:cubicBezTo>
                  <a:cubicBezTo>
                    <a:pt x="0" y="6075"/>
                    <a:pt x="0" y="6088"/>
                    <a:pt x="0" y="6099"/>
                  </a:cubicBezTo>
                  <a:cubicBezTo>
                    <a:pt x="25" y="7952"/>
                    <a:pt x="682" y="9376"/>
                    <a:pt x="783" y="9559"/>
                  </a:cubicBezTo>
                  <a:cubicBezTo>
                    <a:pt x="1881" y="11556"/>
                    <a:pt x="4004" y="12908"/>
                    <a:pt x="6443" y="12908"/>
                  </a:cubicBezTo>
                  <a:cubicBezTo>
                    <a:pt x="10006" y="12908"/>
                    <a:pt x="12896" y="10018"/>
                    <a:pt x="12896" y="6455"/>
                  </a:cubicBezTo>
                  <a:cubicBezTo>
                    <a:pt x="12896" y="2891"/>
                    <a:pt x="10008" y="1"/>
                    <a:pt x="64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2" name="Google Shape;3332;p60"/>
            <p:cNvSpPr/>
            <p:nvPr/>
          </p:nvSpPr>
          <p:spPr>
            <a:xfrm>
              <a:off x="1373763" y="4145500"/>
              <a:ext cx="169650" cy="251375"/>
            </a:xfrm>
            <a:custGeom>
              <a:avLst/>
              <a:gdLst/>
              <a:ahLst/>
              <a:cxnLst/>
              <a:rect l="l" t="t" r="r" b="b"/>
              <a:pathLst>
                <a:path w="6786" h="10055" extrusionOk="0">
                  <a:moveTo>
                    <a:pt x="368" y="1"/>
                  </a:moveTo>
                  <a:cubicBezTo>
                    <a:pt x="250" y="1"/>
                    <a:pt x="136" y="65"/>
                    <a:pt x="80" y="178"/>
                  </a:cubicBezTo>
                  <a:cubicBezTo>
                    <a:pt x="1" y="336"/>
                    <a:pt x="65" y="529"/>
                    <a:pt x="224" y="609"/>
                  </a:cubicBezTo>
                  <a:lnTo>
                    <a:pt x="4624" y="2809"/>
                  </a:lnTo>
                  <a:lnTo>
                    <a:pt x="6143" y="5642"/>
                  </a:lnTo>
                  <a:lnTo>
                    <a:pt x="6143" y="9734"/>
                  </a:lnTo>
                  <a:cubicBezTo>
                    <a:pt x="6143" y="9911"/>
                    <a:pt x="6287" y="10054"/>
                    <a:pt x="6464" y="10054"/>
                  </a:cubicBezTo>
                  <a:cubicBezTo>
                    <a:pt x="6641" y="10054"/>
                    <a:pt x="6785" y="9911"/>
                    <a:pt x="6785" y="9734"/>
                  </a:cubicBezTo>
                  <a:lnTo>
                    <a:pt x="6785" y="5481"/>
                  </a:lnTo>
                  <a:lnTo>
                    <a:pt x="5094" y="2326"/>
                  </a:lnTo>
                  <a:lnTo>
                    <a:pt x="511" y="34"/>
                  </a:lnTo>
                  <a:cubicBezTo>
                    <a:pt x="465" y="11"/>
                    <a:pt x="416" y="1"/>
                    <a:pt x="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3" name="Google Shape;3333;p60"/>
            <p:cNvSpPr/>
            <p:nvPr/>
          </p:nvSpPr>
          <p:spPr>
            <a:xfrm>
              <a:off x="1422863" y="4049150"/>
              <a:ext cx="217025" cy="163225"/>
            </a:xfrm>
            <a:custGeom>
              <a:avLst/>
              <a:gdLst/>
              <a:ahLst/>
              <a:cxnLst/>
              <a:rect l="l" t="t" r="r" b="b"/>
              <a:pathLst>
                <a:path w="8681" h="6529" extrusionOk="0">
                  <a:moveTo>
                    <a:pt x="5445" y="1"/>
                  </a:moveTo>
                  <a:lnTo>
                    <a:pt x="314" y="218"/>
                  </a:lnTo>
                  <a:cubicBezTo>
                    <a:pt x="137" y="225"/>
                    <a:pt x="0" y="375"/>
                    <a:pt x="8" y="552"/>
                  </a:cubicBezTo>
                  <a:cubicBezTo>
                    <a:pt x="15" y="724"/>
                    <a:pt x="153" y="860"/>
                    <a:pt x="324" y="860"/>
                  </a:cubicBezTo>
                  <a:cubicBezTo>
                    <a:pt x="330" y="860"/>
                    <a:pt x="336" y="860"/>
                    <a:pt x="342" y="859"/>
                  </a:cubicBezTo>
                  <a:lnTo>
                    <a:pt x="5266" y="650"/>
                  </a:lnTo>
                  <a:lnTo>
                    <a:pt x="7825" y="2323"/>
                  </a:lnTo>
                  <a:lnTo>
                    <a:pt x="8030" y="6225"/>
                  </a:lnTo>
                  <a:cubicBezTo>
                    <a:pt x="8040" y="6396"/>
                    <a:pt x="8181" y="6529"/>
                    <a:pt x="8350" y="6529"/>
                  </a:cubicBezTo>
                  <a:lnTo>
                    <a:pt x="8367" y="6529"/>
                  </a:lnTo>
                  <a:cubicBezTo>
                    <a:pt x="8544" y="6518"/>
                    <a:pt x="8681" y="6367"/>
                    <a:pt x="8671" y="6191"/>
                  </a:cubicBezTo>
                  <a:lnTo>
                    <a:pt x="8449" y="1964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4" name="Google Shape;3334;p60"/>
            <p:cNvSpPr/>
            <p:nvPr/>
          </p:nvSpPr>
          <p:spPr>
            <a:xfrm>
              <a:off x="1140938" y="418785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6" y="1"/>
                  </a:moveTo>
                  <a:cubicBezTo>
                    <a:pt x="233" y="1"/>
                    <a:pt x="1" y="231"/>
                    <a:pt x="1" y="517"/>
                  </a:cubicBezTo>
                  <a:cubicBezTo>
                    <a:pt x="1" y="802"/>
                    <a:pt x="233" y="1032"/>
                    <a:pt x="516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1"/>
                    <a:pt x="802" y="1"/>
                    <a:pt x="5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5" name="Google Shape;3335;p60"/>
            <p:cNvSpPr/>
            <p:nvPr/>
          </p:nvSpPr>
          <p:spPr>
            <a:xfrm>
              <a:off x="1067888" y="414510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7" y="1"/>
                  </a:moveTo>
                  <a:cubicBezTo>
                    <a:pt x="231" y="1"/>
                    <a:pt x="1" y="231"/>
                    <a:pt x="1" y="517"/>
                  </a:cubicBezTo>
                  <a:cubicBezTo>
                    <a:pt x="1" y="802"/>
                    <a:pt x="231" y="1032"/>
                    <a:pt x="517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3"/>
                    <a:pt x="802" y="1"/>
                    <a:pt x="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6" name="Google Shape;3336;p60"/>
            <p:cNvSpPr/>
            <p:nvPr/>
          </p:nvSpPr>
          <p:spPr>
            <a:xfrm>
              <a:off x="1059063" y="4184725"/>
              <a:ext cx="62425" cy="52925"/>
            </a:xfrm>
            <a:custGeom>
              <a:avLst/>
              <a:gdLst/>
              <a:ahLst/>
              <a:cxnLst/>
              <a:rect l="l" t="t" r="r" b="b"/>
              <a:pathLst>
                <a:path w="2497" h="2117" extrusionOk="0">
                  <a:moveTo>
                    <a:pt x="1724" y="1"/>
                  </a:moveTo>
                  <a:cubicBezTo>
                    <a:pt x="1724" y="1"/>
                    <a:pt x="583" y="179"/>
                    <a:pt x="220" y="1300"/>
                  </a:cubicBezTo>
                  <a:cubicBezTo>
                    <a:pt x="1" y="1977"/>
                    <a:pt x="40" y="2117"/>
                    <a:pt x="40" y="2117"/>
                  </a:cubicBezTo>
                  <a:lnTo>
                    <a:pt x="1423" y="1604"/>
                  </a:lnTo>
                  <a:lnTo>
                    <a:pt x="2496" y="985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7" name="Google Shape;3337;p60"/>
            <p:cNvSpPr/>
            <p:nvPr/>
          </p:nvSpPr>
          <p:spPr>
            <a:xfrm>
              <a:off x="1072388" y="4203425"/>
              <a:ext cx="68400" cy="42400"/>
            </a:xfrm>
            <a:custGeom>
              <a:avLst/>
              <a:gdLst/>
              <a:ahLst/>
              <a:cxnLst/>
              <a:rect l="l" t="t" r="r" b="b"/>
              <a:pathLst>
                <a:path w="2736" h="1696" extrusionOk="0">
                  <a:moveTo>
                    <a:pt x="906" y="0"/>
                  </a:moveTo>
                  <a:lnTo>
                    <a:pt x="1" y="1654"/>
                  </a:lnTo>
                  <a:cubicBezTo>
                    <a:pt x="1" y="1654"/>
                    <a:pt x="125" y="1695"/>
                    <a:pt x="393" y="1695"/>
                  </a:cubicBezTo>
                  <a:cubicBezTo>
                    <a:pt x="623" y="1695"/>
                    <a:pt x="960" y="1665"/>
                    <a:pt x="1416" y="1551"/>
                  </a:cubicBezTo>
                  <a:cubicBezTo>
                    <a:pt x="2400" y="1304"/>
                    <a:pt x="2735" y="718"/>
                    <a:pt x="2735" y="718"/>
                  </a:cubicBezTo>
                  <a:lnTo>
                    <a:pt x="1963" y="237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8" name="Google Shape;3338;p60"/>
            <p:cNvSpPr/>
            <p:nvPr/>
          </p:nvSpPr>
          <p:spPr>
            <a:xfrm>
              <a:off x="1267913" y="4145500"/>
              <a:ext cx="51275" cy="320925"/>
            </a:xfrm>
            <a:custGeom>
              <a:avLst/>
              <a:gdLst/>
              <a:ahLst/>
              <a:cxnLst/>
              <a:rect l="l" t="t" r="r" b="b"/>
              <a:pathLst>
                <a:path w="2051" h="12837" extrusionOk="0">
                  <a:moveTo>
                    <a:pt x="1713" y="0"/>
                  </a:moveTo>
                  <a:cubicBezTo>
                    <a:pt x="1552" y="0"/>
                    <a:pt x="1411" y="122"/>
                    <a:pt x="1394" y="289"/>
                  </a:cubicBezTo>
                  <a:lnTo>
                    <a:pt x="968" y="4435"/>
                  </a:lnTo>
                  <a:lnTo>
                    <a:pt x="0" y="8092"/>
                  </a:lnTo>
                  <a:lnTo>
                    <a:pt x="108" y="12522"/>
                  </a:lnTo>
                  <a:cubicBezTo>
                    <a:pt x="113" y="12698"/>
                    <a:pt x="255" y="12836"/>
                    <a:pt x="430" y="12836"/>
                  </a:cubicBezTo>
                  <a:lnTo>
                    <a:pt x="430" y="12835"/>
                  </a:lnTo>
                  <a:lnTo>
                    <a:pt x="437" y="12835"/>
                  </a:lnTo>
                  <a:cubicBezTo>
                    <a:pt x="614" y="12832"/>
                    <a:pt x="754" y="12685"/>
                    <a:pt x="750" y="12508"/>
                  </a:cubicBezTo>
                  <a:lnTo>
                    <a:pt x="644" y="8167"/>
                  </a:lnTo>
                  <a:lnTo>
                    <a:pt x="1595" y="4575"/>
                  </a:lnTo>
                  <a:lnTo>
                    <a:pt x="2032" y="354"/>
                  </a:lnTo>
                  <a:cubicBezTo>
                    <a:pt x="2050" y="178"/>
                    <a:pt x="1922" y="21"/>
                    <a:pt x="1745" y="2"/>
                  </a:cubicBezTo>
                  <a:cubicBezTo>
                    <a:pt x="1734" y="1"/>
                    <a:pt x="1724" y="0"/>
                    <a:pt x="17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73" name="Google Shape;3373;p60"/>
          <p:cNvGrpSpPr/>
          <p:nvPr/>
        </p:nvGrpSpPr>
        <p:grpSpPr>
          <a:xfrm>
            <a:off x="235409" y="158613"/>
            <a:ext cx="378919" cy="1035632"/>
            <a:chOff x="5886721" y="2337109"/>
            <a:chExt cx="391152" cy="1069067"/>
          </a:xfrm>
        </p:grpSpPr>
        <p:sp>
          <p:nvSpPr>
            <p:cNvPr id="3374" name="Google Shape;3374;p60"/>
            <p:cNvSpPr/>
            <p:nvPr/>
          </p:nvSpPr>
          <p:spPr>
            <a:xfrm>
              <a:off x="5886721" y="2464621"/>
              <a:ext cx="391152" cy="886562"/>
            </a:xfrm>
            <a:custGeom>
              <a:avLst/>
              <a:gdLst/>
              <a:ahLst/>
              <a:cxnLst/>
              <a:rect l="l" t="t" r="r" b="b"/>
              <a:pathLst>
                <a:path w="17107" h="38778" extrusionOk="0">
                  <a:moveTo>
                    <a:pt x="12941" y="0"/>
                  </a:moveTo>
                  <a:lnTo>
                    <a:pt x="1" y="7515"/>
                  </a:lnTo>
                  <a:lnTo>
                    <a:pt x="1" y="38778"/>
                  </a:lnTo>
                  <a:lnTo>
                    <a:pt x="17106" y="2405"/>
                  </a:lnTo>
                  <a:lnTo>
                    <a:pt x="129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5" name="Google Shape;3375;p60"/>
            <p:cNvSpPr/>
            <p:nvPr/>
          </p:nvSpPr>
          <p:spPr>
            <a:xfrm>
              <a:off x="5980234" y="2519585"/>
              <a:ext cx="297634" cy="886585"/>
            </a:xfrm>
            <a:custGeom>
              <a:avLst/>
              <a:gdLst/>
              <a:ahLst/>
              <a:cxnLst/>
              <a:rect l="l" t="t" r="r" b="b"/>
              <a:pathLst>
                <a:path w="13017" h="38779" extrusionOk="0">
                  <a:moveTo>
                    <a:pt x="13016" y="1"/>
                  </a:moveTo>
                  <a:lnTo>
                    <a:pt x="1" y="7516"/>
                  </a:lnTo>
                  <a:lnTo>
                    <a:pt x="1" y="38778"/>
                  </a:lnTo>
                  <a:lnTo>
                    <a:pt x="13016" y="31263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6" name="Google Shape;3376;p60"/>
            <p:cNvSpPr/>
            <p:nvPr/>
          </p:nvSpPr>
          <p:spPr>
            <a:xfrm>
              <a:off x="5886721" y="2636442"/>
              <a:ext cx="93541" cy="769735"/>
            </a:xfrm>
            <a:custGeom>
              <a:avLst/>
              <a:gdLst/>
              <a:ahLst/>
              <a:cxnLst/>
              <a:rect l="l" t="t" r="r" b="b"/>
              <a:pathLst>
                <a:path w="4091" h="33668" extrusionOk="0">
                  <a:moveTo>
                    <a:pt x="1" y="0"/>
                  </a:moveTo>
                  <a:lnTo>
                    <a:pt x="1" y="31263"/>
                  </a:lnTo>
                  <a:lnTo>
                    <a:pt x="4091" y="33667"/>
                  </a:lnTo>
                  <a:lnTo>
                    <a:pt x="4091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7" name="Google Shape;3377;p60"/>
            <p:cNvSpPr/>
            <p:nvPr/>
          </p:nvSpPr>
          <p:spPr>
            <a:xfrm>
              <a:off x="5959222" y="2448799"/>
              <a:ext cx="1143" cy="164130"/>
            </a:xfrm>
            <a:custGeom>
              <a:avLst/>
              <a:gdLst/>
              <a:ahLst/>
              <a:cxnLst/>
              <a:rect l="l" t="t" r="r" b="b"/>
              <a:pathLst>
                <a:path w="50" h="7179" extrusionOk="0">
                  <a:moveTo>
                    <a:pt x="1" y="1"/>
                  </a:moveTo>
                  <a:lnTo>
                    <a:pt x="1" y="7178"/>
                  </a:lnTo>
                  <a:lnTo>
                    <a:pt x="50" y="71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DC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8" name="Google Shape;3378;p60"/>
            <p:cNvSpPr/>
            <p:nvPr/>
          </p:nvSpPr>
          <p:spPr>
            <a:xfrm>
              <a:off x="5959222" y="2337109"/>
              <a:ext cx="255425" cy="147440"/>
            </a:xfrm>
            <a:custGeom>
              <a:avLst/>
              <a:gdLst/>
              <a:ahLst/>
              <a:cxnLst/>
              <a:rect l="l" t="t" r="r" b="b"/>
              <a:pathLst>
                <a:path w="11171" h="6449" extrusionOk="0">
                  <a:moveTo>
                    <a:pt x="8462" y="0"/>
                  </a:moveTo>
                  <a:lnTo>
                    <a:pt x="1" y="4886"/>
                  </a:lnTo>
                  <a:lnTo>
                    <a:pt x="2709" y="6449"/>
                  </a:lnTo>
                  <a:lnTo>
                    <a:pt x="11171" y="1563"/>
                  </a:lnTo>
                  <a:lnTo>
                    <a:pt x="84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79" name="Google Shape;3379;p60"/>
            <p:cNvSpPr/>
            <p:nvPr/>
          </p:nvSpPr>
          <p:spPr>
            <a:xfrm>
              <a:off x="5981240" y="2349776"/>
              <a:ext cx="211410" cy="122063"/>
            </a:xfrm>
            <a:custGeom>
              <a:avLst/>
              <a:gdLst/>
              <a:ahLst/>
              <a:cxnLst/>
              <a:rect l="l" t="t" r="r" b="b"/>
              <a:pathLst>
                <a:path w="9246" h="5339" extrusionOk="0">
                  <a:moveTo>
                    <a:pt x="7499" y="1"/>
                  </a:moveTo>
                  <a:lnTo>
                    <a:pt x="0" y="4332"/>
                  </a:lnTo>
                  <a:lnTo>
                    <a:pt x="1746" y="5339"/>
                  </a:lnTo>
                  <a:lnTo>
                    <a:pt x="9245" y="1009"/>
                  </a:lnTo>
                  <a:lnTo>
                    <a:pt x="749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0" name="Google Shape;3380;p60"/>
            <p:cNvSpPr/>
            <p:nvPr/>
          </p:nvSpPr>
          <p:spPr>
            <a:xfrm>
              <a:off x="5981240" y="2349776"/>
              <a:ext cx="191769" cy="110746"/>
            </a:xfrm>
            <a:custGeom>
              <a:avLst/>
              <a:gdLst/>
              <a:ahLst/>
              <a:cxnLst/>
              <a:rect l="l" t="t" r="r" b="b"/>
              <a:pathLst>
                <a:path w="8387" h="4844" extrusionOk="0">
                  <a:moveTo>
                    <a:pt x="7499" y="1"/>
                  </a:moveTo>
                  <a:lnTo>
                    <a:pt x="0" y="4332"/>
                  </a:lnTo>
                  <a:lnTo>
                    <a:pt x="887" y="4843"/>
                  </a:lnTo>
                  <a:lnTo>
                    <a:pt x="8387" y="514"/>
                  </a:lnTo>
                  <a:lnTo>
                    <a:pt x="7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1" name="Google Shape;3381;p60"/>
            <p:cNvSpPr/>
            <p:nvPr/>
          </p:nvSpPr>
          <p:spPr>
            <a:xfrm>
              <a:off x="6021183" y="2372800"/>
              <a:ext cx="193438" cy="275790"/>
            </a:xfrm>
            <a:custGeom>
              <a:avLst/>
              <a:gdLst/>
              <a:ahLst/>
              <a:cxnLst/>
              <a:rect l="l" t="t" r="r" b="b"/>
              <a:pathLst>
                <a:path w="8460" h="12063" extrusionOk="0">
                  <a:moveTo>
                    <a:pt x="8459" y="1"/>
                  </a:moveTo>
                  <a:lnTo>
                    <a:pt x="6301" y="1249"/>
                  </a:lnTo>
                  <a:lnTo>
                    <a:pt x="4945" y="2028"/>
                  </a:lnTo>
                  <a:lnTo>
                    <a:pt x="4231" y="2444"/>
                  </a:lnTo>
                  <a:lnTo>
                    <a:pt x="2873" y="3224"/>
                  </a:lnTo>
                  <a:lnTo>
                    <a:pt x="1" y="4886"/>
                  </a:lnTo>
                  <a:lnTo>
                    <a:pt x="1" y="12063"/>
                  </a:lnTo>
                  <a:lnTo>
                    <a:pt x="2873" y="10400"/>
                  </a:lnTo>
                  <a:lnTo>
                    <a:pt x="4231" y="9619"/>
                  </a:lnTo>
                  <a:lnTo>
                    <a:pt x="4945" y="9204"/>
                  </a:lnTo>
                  <a:lnTo>
                    <a:pt x="6301" y="8423"/>
                  </a:lnTo>
                  <a:lnTo>
                    <a:pt x="8459" y="7177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2" name="Google Shape;3382;p60"/>
            <p:cNvSpPr/>
            <p:nvPr/>
          </p:nvSpPr>
          <p:spPr>
            <a:xfrm>
              <a:off x="5959222" y="2448799"/>
              <a:ext cx="61964" cy="199864"/>
            </a:xfrm>
            <a:custGeom>
              <a:avLst/>
              <a:gdLst/>
              <a:ahLst/>
              <a:cxnLst/>
              <a:rect l="l" t="t" r="r" b="b"/>
              <a:pathLst>
                <a:path w="2710" h="8742" extrusionOk="0">
                  <a:moveTo>
                    <a:pt x="1" y="1"/>
                  </a:moveTo>
                  <a:lnTo>
                    <a:pt x="50" y="7132"/>
                  </a:lnTo>
                  <a:lnTo>
                    <a:pt x="50" y="7178"/>
                  </a:lnTo>
                  <a:lnTo>
                    <a:pt x="2709" y="8742"/>
                  </a:lnTo>
                  <a:lnTo>
                    <a:pt x="2709" y="1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6D7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3" name="Google Shape;3383;p60"/>
            <p:cNvSpPr/>
            <p:nvPr/>
          </p:nvSpPr>
          <p:spPr>
            <a:xfrm>
              <a:off x="5959154" y="2448845"/>
              <a:ext cx="62056" cy="199750"/>
            </a:xfrm>
            <a:custGeom>
              <a:avLst/>
              <a:gdLst/>
              <a:ahLst/>
              <a:cxnLst/>
              <a:rect l="l" t="t" r="r" b="b"/>
              <a:pathLst>
                <a:path w="2714" h="8737" extrusionOk="0">
                  <a:moveTo>
                    <a:pt x="1" y="0"/>
                  </a:moveTo>
                  <a:lnTo>
                    <a:pt x="53" y="7132"/>
                  </a:lnTo>
                  <a:lnTo>
                    <a:pt x="53" y="7176"/>
                  </a:lnTo>
                  <a:lnTo>
                    <a:pt x="1205" y="7854"/>
                  </a:lnTo>
                  <a:lnTo>
                    <a:pt x="1794" y="8197"/>
                  </a:lnTo>
                  <a:lnTo>
                    <a:pt x="2714" y="8737"/>
                  </a:lnTo>
                  <a:lnTo>
                    <a:pt x="2714" y="1560"/>
                  </a:lnTo>
                  <a:lnTo>
                    <a:pt x="1794" y="1036"/>
                  </a:lnTo>
                  <a:lnTo>
                    <a:pt x="1205" y="6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4" name="Google Shape;3384;p60"/>
            <p:cNvSpPr/>
            <p:nvPr/>
          </p:nvSpPr>
          <p:spPr>
            <a:xfrm>
              <a:off x="6172976" y="2361505"/>
              <a:ext cx="19664" cy="22680"/>
            </a:xfrm>
            <a:custGeom>
              <a:avLst/>
              <a:gdLst/>
              <a:ahLst/>
              <a:cxnLst/>
              <a:rect l="l" t="t" r="r" b="b"/>
              <a:pathLst>
                <a:path w="860" h="992" extrusionOk="0">
                  <a:moveTo>
                    <a:pt x="1" y="1"/>
                  </a:moveTo>
                  <a:lnTo>
                    <a:pt x="1" y="992"/>
                  </a:lnTo>
                  <a:lnTo>
                    <a:pt x="859" y="4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5" name="Google Shape;3385;p60"/>
            <p:cNvSpPr/>
            <p:nvPr/>
          </p:nvSpPr>
          <p:spPr>
            <a:xfrm>
              <a:off x="6131136" y="2835150"/>
              <a:ext cx="26683" cy="43987"/>
            </a:xfrm>
            <a:custGeom>
              <a:avLst/>
              <a:gdLst/>
              <a:ahLst/>
              <a:cxnLst/>
              <a:rect l="l" t="t" r="r" b="b"/>
              <a:pathLst>
                <a:path w="1167" h="1924" extrusionOk="0">
                  <a:moveTo>
                    <a:pt x="530" y="1"/>
                  </a:moveTo>
                  <a:cubicBezTo>
                    <a:pt x="403" y="1"/>
                    <a:pt x="262" y="41"/>
                    <a:pt x="115" y="126"/>
                  </a:cubicBezTo>
                  <a:lnTo>
                    <a:pt x="1" y="191"/>
                  </a:lnTo>
                  <a:lnTo>
                    <a:pt x="1" y="1923"/>
                  </a:lnTo>
                  <a:lnTo>
                    <a:pt x="1166" y="1250"/>
                  </a:lnTo>
                  <a:lnTo>
                    <a:pt x="1166" y="930"/>
                  </a:lnTo>
                  <a:cubicBezTo>
                    <a:pt x="1166" y="349"/>
                    <a:pt x="904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6" name="Google Shape;3386;p60"/>
            <p:cNvSpPr/>
            <p:nvPr/>
          </p:nvSpPr>
          <p:spPr>
            <a:xfrm>
              <a:off x="6131181" y="2847771"/>
              <a:ext cx="51835" cy="79607"/>
            </a:xfrm>
            <a:custGeom>
              <a:avLst/>
              <a:gdLst/>
              <a:ahLst/>
              <a:cxnLst/>
              <a:rect l="l" t="t" r="r" b="b"/>
              <a:pathLst>
                <a:path w="2267" h="3482" extrusionOk="0">
                  <a:moveTo>
                    <a:pt x="1471" y="1"/>
                  </a:moveTo>
                  <a:cubicBezTo>
                    <a:pt x="1340" y="1"/>
                    <a:pt x="1197" y="42"/>
                    <a:pt x="1048" y="128"/>
                  </a:cubicBezTo>
                  <a:lnTo>
                    <a:pt x="0" y="734"/>
                  </a:lnTo>
                  <a:lnTo>
                    <a:pt x="0" y="3482"/>
                  </a:lnTo>
                  <a:lnTo>
                    <a:pt x="1915" y="1799"/>
                  </a:lnTo>
                  <a:cubicBezTo>
                    <a:pt x="2137" y="1603"/>
                    <a:pt x="2267" y="1218"/>
                    <a:pt x="2195" y="972"/>
                  </a:cubicBezTo>
                  <a:lnTo>
                    <a:pt x="2063" y="522"/>
                  </a:lnTo>
                  <a:cubicBezTo>
                    <a:pt x="1964" y="183"/>
                    <a:pt x="1745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7" name="Google Shape;3387;p60"/>
            <p:cNvSpPr/>
            <p:nvPr/>
          </p:nvSpPr>
          <p:spPr>
            <a:xfrm>
              <a:off x="6139938" y="2693464"/>
              <a:ext cx="44495" cy="147417"/>
            </a:xfrm>
            <a:custGeom>
              <a:avLst/>
              <a:gdLst/>
              <a:ahLst/>
              <a:cxnLst/>
              <a:rect l="l" t="t" r="r" b="b"/>
              <a:pathLst>
                <a:path w="1946" h="6448" extrusionOk="0">
                  <a:moveTo>
                    <a:pt x="1899" y="1"/>
                  </a:moveTo>
                  <a:cubicBezTo>
                    <a:pt x="1868" y="1"/>
                    <a:pt x="1788" y="206"/>
                    <a:pt x="1618" y="798"/>
                  </a:cubicBezTo>
                  <a:lnTo>
                    <a:pt x="1" y="6447"/>
                  </a:lnTo>
                  <a:lnTo>
                    <a:pt x="1" y="6447"/>
                  </a:lnTo>
                  <a:lnTo>
                    <a:pt x="1387" y="2243"/>
                  </a:lnTo>
                  <a:cubicBezTo>
                    <a:pt x="1617" y="1589"/>
                    <a:pt x="1776" y="1421"/>
                    <a:pt x="1846" y="780"/>
                  </a:cubicBezTo>
                  <a:cubicBezTo>
                    <a:pt x="1882" y="463"/>
                    <a:pt x="1946" y="1"/>
                    <a:pt x="1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8" name="Google Shape;3388;p60"/>
            <p:cNvSpPr/>
            <p:nvPr/>
          </p:nvSpPr>
          <p:spPr>
            <a:xfrm>
              <a:off x="6144488" y="2824564"/>
              <a:ext cx="10678" cy="17764"/>
            </a:xfrm>
            <a:custGeom>
              <a:avLst/>
              <a:gdLst/>
              <a:ahLst/>
              <a:cxnLst/>
              <a:rect l="l" t="t" r="r" b="b"/>
              <a:pathLst>
                <a:path w="467" h="777" extrusionOk="0">
                  <a:moveTo>
                    <a:pt x="426" y="0"/>
                  </a:moveTo>
                  <a:cubicBezTo>
                    <a:pt x="411" y="0"/>
                    <a:pt x="394" y="11"/>
                    <a:pt x="378" y="35"/>
                  </a:cubicBezTo>
                  <a:lnTo>
                    <a:pt x="0" y="600"/>
                  </a:lnTo>
                  <a:lnTo>
                    <a:pt x="263" y="777"/>
                  </a:lnTo>
                  <a:lnTo>
                    <a:pt x="454" y="77"/>
                  </a:lnTo>
                  <a:cubicBezTo>
                    <a:pt x="467" y="29"/>
                    <a:pt x="450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89" name="Google Shape;3389;p60"/>
            <p:cNvSpPr/>
            <p:nvPr/>
          </p:nvSpPr>
          <p:spPr>
            <a:xfrm>
              <a:off x="6176932" y="2799826"/>
              <a:ext cx="27667" cy="80590"/>
            </a:xfrm>
            <a:custGeom>
              <a:avLst/>
              <a:gdLst/>
              <a:ahLst/>
              <a:cxnLst/>
              <a:rect l="l" t="t" r="r" b="b"/>
              <a:pathLst>
                <a:path w="1210" h="3525" extrusionOk="0">
                  <a:moveTo>
                    <a:pt x="1066" y="0"/>
                  </a:moveTo>
                  <a:cubicBezTo>
                    <a:pt x="1003" y="0"/>
                    <a:pt x="926" y="83"/>
                    <a:pt x="849" y="372"/>
                  </a:cubicBezTo>
                  <a:cubicBezTo>
                    <a:pt x="669" y="1046"/>
                    <a:pt x="509" y="2373"/>
                    <a:pt x="451" y="2533"/>
                  </a:cubicBezTo>
                  <a:cubicBezTo>
                    <a:pt x="395" y="2693"/>
                    <a:pt x="0" y="3524"/>
                    <a:pt x="0" y="3524"/>
                  </a:cubicBezTo>
                  <a:lnTo>
                    <a:pt x="555" y="2579"/>
                  </a:lnTo>
                  <a:lnTo>
                    <a:pt x="1209" y="149"/>
                  </a:lnTo>
                  <a:cubicBezTo>
                    <a:pt x="1209" y="149"/>
                    <a:pt x="1150" y="0"/>
                    <a:pt x="1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0" name="Google Shape;3390;p60"/>
            <p:cNvSpPr/>
            <p:nvPr/>
          </p:nvSpPr>
          <p:spPr>
            <a:xfrm>
              <a:off x="6200870" y="2786588"/>
              <a:ext cx="12690" cy="15615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464" y="1"/>
                  </a:moveTo>
                  <a:cubicBezTo>
                    <a:pt x="424" y="1"/>
                    <a:pt x="374" y="35"/>
                    <a:pt x="337" y="101"/>
                  </a:cubicBezTo>
                  <a:lnTo>
                    <a:pt x="1" y="683"/>
                  </a:lnTo>
                  <a:lnTo>
                    <a:pt x="1" y="683"/>
                  </a:lnTo>
                  <a:lnTo>
                    <a:pt x="437" y="333"/>
                  </a:lnTo>
                  <a:cubicBezTo>
                    <a:pt x="508" y="277"/>
                    <a:pt x="554" y="156"/>
                    <a:pt x="535" y="72"/>
                  </a:cubicBezTo>
                  <a:lnTo>
                    <a:pt x="534" y="69"/>
                  </a:lnTo>
                  <a:cubicBezTo>
                    <a:pt x="524" y="23"/>
                    <a:pt x="497" y="1"/>
                    <a:pt x="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1" name="Google Shape;3391;p60"/>
            <p:cNvSpPr/>
            <p:nvPr/>
          </p:nvSpPr>
          <p:spPr>
            <a:xfrm>
              <a:off x="6211479" y="2758968"/>
              <a:ext cx="15937" cy="30430"/>
            </a:xfrm>
            <a:custGeom>
              <a:avLst/>
              <a:gdLst/>
              <a:ahLst/>
              <a:cxnLst/>
              <a:rect l="l" t="t" r="r" b="b"/>
              <a:pathLst>
                <a:path w="697" h="1331" extrusionOk="0">
                  <a:moveTo>
                    <a:pt x="632" y="0"/>
                  </a:moveTo>
                  <a:cubicBezTo>
                    <a:pt x="595" y="0"/>
                    <a:pt x="548" y="38"/>
                    <a:pt x="519" y="106"/>
                  </a:cubicBezTo>
                  <a:lnTo>
                    <a:pt x="1" y="1331"/>
                  </a:lnTo>
                  <a:lnTo>
                    <a:pt x="656" y="202"/>
                  </a:lnTo>
                  <a:cubicBezTo>
                    <a:pt x="685" y="155"/>
                    <a:pt x="697" y="97"/>
                    <a:pt x="687" y="55"/>
                  </a:cubicBezTo>
                  <a:lnTo>
                    <a:pt x="687" y="53"/>
                  </a:lnTo>
                  <a:cubicBezTo>
                    <a:pt x="678" y="17"/>
                    <a:pt x="657" y="0"/>
                    <a:pt x="6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2" name="Google Shape;3392;p60"/>
            <p:cNvSpPr/>
            <p:nvPr/>
          </p:nvSpPr>
          <p:spPr>
            <a:xfrm>
              <a:off x="6201968" y="2888171"/>
              <a:ext cx="67109" cy="21285"/>
            </a:xfrm>
            <a:custGeom>
              <a:avLst/>
              <a:gdLst/>
              <a:ahLst/>
              <a:cxnLst/>
              <a:rect l="l" t="t" r="r" b="b"/>
              <a:pathLst>
                <a:path w="2935" h="931" extrusionOk="0">
                  <a:moveTo>
                    <a:pt x="1739" y="0"/>
                  </a:moveTo>
                  <a:cubicBezTo>
                    <a:pt x="1696" y="0"/>
                    <a:pt x="1651" y="1"/>
                    <a:pt x="1605" y="3"/>
                  </a:cubicBezTo>
                  <a:cubicBezTo>
                    <a:pt x="570" y="49"/>
                    <a:pt x="0" y="931"/>
                    <a:pt x="0" y="931"/>
                  </a:cubicBezTo>
                  <a:cubicBezTo>
                    <a:pt x="0" y="931"/>
                    <a:pt x="456" y="630"/>
                    <a:pt x="995" y="471"/>
                  </a:cubicBezTo>
                  <a:cubicBezTo>
                    <a:pt x="1063" y="451"/>
                    <a:pt x="1140" y="443"/>
                    <a:pt x="1222" y="443"/>
                  </a:cubicBezTo>
                  <a:cubicBezTo>
                    <a:pt x="1686" y="443"/>
                    <a:pt x="2331" y="711"/>
                    <a:pt x="2634" y="711"/>
                  </a:cubicBezTo>
                  <a:cubicBezTo>
                    <a:pt x="2706" y="711"/>
                    <a:pt x="2759" y="696"/>
                    <a:pt x="2785" y="659"/>
                  </a:cubicBezTo>
                  <a:cubicBezTo>
                    <a:pt x="2934" y="444"/>
                    <a:pt x="2668" y="0"/>
                    <a:pt x="17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3" name="Google Shape;3393;p60"/>
            <p:cNvSpPr/>
            <p:nvPr/>
          </p:nvSpPr>
          <p:spPr>
            <a:xfrm>
              <a:off x="6215595" y="2961084"/>
              <a:ext cx="34778" cy="78098"/>
            </a:xfrm>
            <a:custGeom>
              <a:avLst/>
              <a:gdLst/>
              <a:ahLst/>
              <a:cxnLst/>
              <a:rect l="l" t="t" r="r" b="b"/>
              <a:pathLst>
                <a:path w="1521" h="3416" extrusionOk="0">
                  <a:moveTo>
                    <a:pt x="44" y="171"/>
                  </a:moveTo>
                  <a:cubicBezTo>
                    <a:pt x="14" y="187"/>
                    <a:pt x="1" y="201"/>
                    <a:pt x="1" y="201"/>
                  </a:cubicBezTo>
                  <a:cubicBezTo>
                    <a:pt x="1" y="201"/>
                    <a:pt x="16" y="189"/>
                    <a:pt x="44" y="171"/>
                  </a:cubicBezTo>
                  <a:close/>
                  <a:moveTo>
                    <a:pt x="529" y="0"/>
                  </a:moveTo>
                  <a:cubicBezTo>
                    <a:pt x="321" y="0"/>
                    <a:pt x="127" y="114"/>
                    <a:pt x="44" y="171"/>
                  </a:cubicBezTo>
                  <a:lnTo>
                    <a:pt x="44" y="171"/>
                  </a:lnTo>
                  <a:cubicBezTo>
                    <a:pt x="81" y="150"/>
                    <a:pt x="145" y="126"/>
                    <a:pt x="241" y="126"/>
                  </a:cubicBezTo>
                  <a:cubicBezTo>
                    <a:pt x="350" y="126"/>
                    <a:pt x="499" y="156"/>
                    <a:pt x="698" y="256"/>
                  </a:cubicBezTo>
                  <a:cubicBezTo>
                    <a:pt x="1203" y="510"/>
                    <a:pt x="851" y="3415"/>
                    <a:pt x="1165" y="3415"/>
                  </a:cubicBezTo>
                  <a:cubicBezTo>
                    <a:pt x="1170" y="3415"/>
                    <a:pt x="1175" y="3414"/>
                    <a:pt x="1181" y="3413"/>
                  </a:cubicBezTo>
                  <a:cubicBezTo>
                    <a:pt x="1521" y="3310"/>
                    <a:pt x="1409" y="2308"/>
                    <a:pt x="1181" y="876"/>
                  </a:cubicBezTo>
                  <a:cubicBezTo>
                    <a:pt x="1070" y="179"/>
                    <a:pt x="789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4" name="Google Shape;3394;p60"/>
            <p:cNvSpPr/>
            <p:nvPr/>
          </p:nvSpPr>
          <p:spPr>
            <a:xfrm>
              <a:off x="6243534" y="3028646"/>
              <a:ext cx="19024" cy="11911"/>
            </a:xfrm>
            <a:custGeom>
              <a:avLst/>
              <a:gdLst/>
              <a:ahLst/>
              <a:cxnLst/>
              <a:rect l="l" t="t" r="r" b="b"/>
              <a:pathLst>
                <a:path w="832" h="521" extrusionOk="0">
                  <a:moveTo>
                    <a:pt x="556" y="1"/>
                  </a:moveTo>
                  <a:cubicBezTo>
                    <a:pt x="331" y="1"/>
                    <a:pt x="1" y="128"/>
                    <a:pt x="1" y="128"/>
                  </a:cubicBezTo>
                  <a:cubicBezTo>
                    <a:pt x="1" y="128"/>
                    <a:pt x="225" y="521"/>
                    <a:pt x="457" y="521"/>
                  </a:cubicBezTo>
                  <a:cubicBezTo>
                    <a:pt x="544" y="521"/>
                    <a:pt x="633" y="464"/>
                    <a:pt x="711" y="309"/>
                  </a:cubicBezTo>
                  <a:cubicBezTo>
                    <a:pt x="832" y="70"/>
                    <a:pt x="722" y="1"/>
                    <a:pt x="5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5" name="Google Shape;3395;p60"/>
            <p:cNvSpPr/>
            <p:nvPr/>
          </p:nvSpPr>
          <p:spPr>
            <a:xfrm>
              <a:off x="6131136" y="2880672"/>
              <a:ext cx="97794" cy="263330"/>
            </a:xfrm>
            <a:custGeom>
              <a:avLst/>
              <a:gdLst/>
              <a:ahLst/>
              <a:cxnLst/>
              <a:rect l="l" t="t" r="r" b="b"/>
              <a:pathLst>
                <a:path w="4277" h="11518" extrusionOk="0">
                  <a:moveTo>
                    <a:pt x="2170" y="1"/>
                  </a:moveTo>
                  <a:cubicBezTo>
                    <a:pt x="1851" y="1"/>
                    <a:pt x="1509" y="109"/>
                    <a:pt x="1166" y="343"/>
                  </a:cubicBezTo>
                  <a:lnTo>
                    <a:pt x="1" y="1013"/>
                  </a:lnTo>
                  <a:lnTo>
                    <a:pt x="1" y="11517"/>
                  </a:lnTo>
                  <a:lnTo>
                    <a:pt x="47" y="11491"/>
                  </a:lnTo>
                  <a:cubicBezTo>
                    <a:pt x="2434" y="10112"/>
                    <a:pt x="4277" y="6232"/>
                    <a:pt x="3972" y="3231"/>
                  </a:cubicBezTo>
                  <a:lnTo>
                    <a:pt x="3747" y="1799"/>
                  </a:lnTo>
                  <a:cubicBezTo>
                    <a:pt x="3635" y="700"/>
                    <a:pt x="298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6" name="Google Shape;3396;p60"/>
            <p:cNvSpPr/>
            <p:nvPr/>
          </p:nvSpPr>
          <p:spPr>
            <a:xfrm>
              <a:off x="6104522" y="2839517"/>
              <a:ext cx="26683" cy="54961"/>
            </a:xfrm>
            <a:custGeom>
              <a:avLst/>
              <a:gdLst/>
              <a:ahLst/>
              <a:cxnLst/>
              <a:rect l="l" t="t" r="r" b="b"/>
              <a:pathLst>
                <a:path w="1167" h="2404" extrusionOk="0">
                  <a:moveTo>
                    <a:pt x="1166" y="0"/>
                  </a:moveTo>
                  <a:lnTo>
                    <a:pt x="1052" y="67"/>
                  </a:lnTo>
                  <a:cubicBezTo>
                    <a:pt x="472" y="401"/>
                    <a:pt x="1" y="1306"/>
                    <a:pt x="1" y="2085"/>
                  </a:cubicBezTo>
                  <a:lnTo>
                    <a:pt x="1" y="2403"/>
                  </a:lnTo>
                  <a:lnTo>
                    <a:pt x="1166" y="1732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7" name="Google Shape;3397;p60"/>
            <p:cNvSpPr/>
            <p:nvPr/>
          </p:nvSpPr>
          <p:spPr>
            <a:xfrm>
              <a:off x="6079509" y="2864553"/>
              <a:ext cx="51698" cy="75149"/>
            </a:xfrm>
            <a:custGeom>
              <a:avLst/>
              <a:gdLst/>
              <a:ahLst/>
              <a:cxnLst/>
              <a:rect l="l" t="t" r="r" b="b"/>
              <a:pathLst>
                <a:path w="2261" h="3287" extrusionOk="0">
                  <a:moveTo>
                    <a:pt x="2260" y="0"/>
                  </a:moveTo>
                  <a:lnTo>
                    <a:pt x="1211" y="605"/>
                  </a:lnTo>
                  <a:cubicBezTo>
                    <a:pt x="750" y="870"/>
                    <a:pt x="343" y="1500"/>
                    <a:pt x="196" y="2170"/>
                  </a:cubicBezTo>
                  <a:lnTo>
                    <a:pt x="65" y="2772"/>
                  </a:lnTo>
                  <a:cubicBezTo>
                    <a:pt x="0" y="3067"/>
                    <a:pt x="97" y="3286"/>
                    <a:pt x="277" y="3286"/>
                  </a:cubicBezTo>
                  <a:cubicBezTo>
                    <a:pt x="298" y="3286"/>
                    <a:pt x="321" y="3283"/>
                    <a:pt x="344" y="3277"/>
                  </a:cubicBezTo>
                  <a:lnTo>
                    <a:pt x="2260" y="2749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8" name="Google Shape;3398;p60"/>
            <p:cNvSpPr/>
            <p:nvPr/>
          </p:nvSpPr>
          <p:spPr>
            <a:xfrm>
              <a:off x="6077703" y="2753573"/>
              <a:ext cx="44701" cy="97463"/>
            </a:xfrm>
            <a:custGeom>
              <a:avLst/>
              <a:gdLst/>
              <a:ahLst/>
              <a:cxnLst/>
              <a:rect l="l" t="t" r="r" b="b"/>
              <a:pathLst>
                <a:path w="1955" h="4263" extrusionOk="0">
                  <a:moveTo>
                    <a:pt x="70" y="0"/>
                  </a:moveTo>
                  <a:cubicBezTo>
                    <a:pt x="1" y="0"/>
                    <a:pt x="70" y="430"/>
                    <a:pt x="108" y="727"/>
                  </a:cubicBezTo>
                  <a:cubicBezTo>
                    <a:pt x="180" y="1284"/>
                    <a:pt x="338" y="1270"/>
                    <a:pt x="569" y="1659"/>
                  </a:cubicBezTo>
                  <a:lnTo>
                    <a:pt x="1955" y="4262"/>
                  </a:lnTo>
                  <a:lnTo>
                    <a:pt x="338" y="480"/>
                  </a:lnTo>
                  <a:cubicBezTo>
                    <a:pt x="188" y="129"/>
                    <a:pt x="108" y="0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99" name="Google Shape;3399;p60"/>
            <p:cNvSpPr/>
            <p:nvPr/>
          </p:nvSpPr>
          <p:spPr>
            <a:xfrm>
              <a:off x="6107037" y="2850652"/>
              <a:ext cx="10815" cy="14015"/>
            </a:xfrm>
            <a:custGeom>
              <a:avLst/>
              <a:gdLst/>
              <a:ahLst/>
              <a:cxnLst/>
              <a:rect l="l" t="t" r="r" b="b"/>
              <a:pathLst>
                <a:path w="473" h="613" extrusionOk="0">
                  <a:moveTo>
                    <a:pt x="87" y="0"/>
                  </a:moveTo>
                  <a:cubicBezTo>
                    <a:pt x="46" y="0"/>
                    <a:pt x="0" y="83"/>
                    <a:pt x="20" y="131"/>
                  </a:cubicBezTo>
                  <a:lnTo>
                    <a:pt x="211" y="613"/>
                  </a:lnTo>
                  <a:lnTo>
                    <a:pt x="473" y="131"/>
                  </a:lnTo>
                  <a:lnTo>
                    <a:pt x="97" y="2"/>
                  </a:lnTo>
                  <a:cubicBezTo>
                    <a:pt x="94" y="1"/>
                    <a:pt x="91" y="0"/>
                    <a:pt x="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0" name="Google Shape;3400;p60"/>
            <p:cNvSpPr/>
            <p:nvPr/>
          </p:nvSpPr>
          <p:spPr>
            <a:xfrm>
              <a:off x="6057743" y="2879758"/>
              <a:ext cx="27712" cy="53498"/>
            </a:xfrm>
            <a:custGeom>
              <a:avLst/>
              <a:gdLst/>
              <a:ahLst/>
              <a:cxnLst/>
              <a:rect l="l" t="t" r="r" b="b"/>
              <a:pathLst>
                <a:path w="1212" h="2340" extrusionOk="0">
                  <a:moveTo>
                    <a:pt x="223" y="0"/>
                  </a:moveTo>
                  <a:cubicBezTo>
                    <a:pt x="99" y="0"/>
                    <a:pt x="1" y="361"/>
                    <a:pt x="1" y="361"/>
                  </a:cubicBezTo>
                  <a:lnTo>
                    <a:pt x="655" y="2037"/>
                  </a:lnTo>
                  <a:lnTo>
                    <a:pt x="1211" y="2339"/>
                  </a:lnTo>
                  <a:cubicBezTo>
                    <a:pt x="1211" y="2339"/>
                    <a:pt x="815" y="1965"/>
                    <a:pt x="759" y="1870"/>
                  </a:cubicBezTo>
                  <a:cubicBezTo>
                    <a:pt x="701" y="1776"/>
                    <a:pt x="541" y="635"/>
                    <a:pt x="361" y="168"/>
                  </a:cubicBezTo>
                  <a:cubicBezTo>
                    <a:pt x="314" y="46"/>
                    <a:pt x="267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1" name="Google Shape;3401;p60"/>
            <p:cNvSpPr/>
            <p:nvPr/>
          </p:nvSpPr>
          <p:spPr>
            <a:xfrm>
              <a:off x="6048849" y="2878020"/>
              <a:ext cx="12621" cy="8345"/>
            </a:xfrm>
            <a:custGeom>
              <a:avLst/>
              <a:gdLst/>
              <a:ahLst/>
              <a:cxnLst/>
              <a:rect l="l" t="t" r="r" b="b"/>
              <a:pathLst>
                <a:path w="552" h="365" extrusionOk="0">
                  <a:moveTo>
                    <a:pt x="184" y="1"/>
                  </a:moveTo>
                  <a:cubicBezTo>
                    <a:pt x="119" y="1"/>
                    <a:pt x="38" y="94"/>
                    <a:pt x="18" y="207"/>
                  </a:cubicBezTo>
                  <a:lnTo>
                    <a:pt x="17" y="211"/>
                  </a:lnTo>
                  <a:cubicBezTo>
                    <a:pt x="1" y="301"/>
                    <a:pt x="33" y="364"/>
                    <a:pt x="87" y="364"/>
                  </a:cubicBezTo>
                  <a:cubicBezTo>
                    <a:pt x="96" y="364"/>
                    <a:pt x="105" y="363"/>
                    <a:pt x="115" y="359"/>
                  </a:cubicBezTo>
                  <a:lnTo>
                    <a:pt x="551" y="205"/>
                  </a:lnTo>
                  <a:lnTo>
                    <a:pt x="216" y="9"/>
                  </a:lnTo>
                  <a:cubicBezTo>
                    <a:pt x="206" y="4"/>
                    <a:pt x="195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2" name="Google Shape;3402;p60"/>
            <p:cNvSpPr/>
            <p:nvPr/>
          </p:nvSpPr>
          <p:spPr>
            <a:xfrm>
              <a:off x="6034924" y="2867388"/>
              <a:ext cx="15937" cy="14769"/>
            </a:xfrm>
            <a:custGeom>
              <a:avLst/>
              <a:gdLst/>
              <a:ahLst/>
              <a:cxnLst/>
              <a:rect l="l" t="t" r="r" b="b"/>
              <a:pathLst>
                <a:path w="697" h="646" extrusionOk="0">
                  <a:moveTo>
                    <a:pt x="140" y="1"/>
                  </a:moveTo>
                  <a:cubicBezTo>
                    <a:pt x="90" y="1"/>
                    <a:pt x="28" y="70"/>
                    <a:pt x="12" y="159"/>
                  </a:cubicBezTo>
                  <a:lnTo>
                    <a:pt x="10" y="163"/>
                  </a:lnTo>
                  <a:cubicBezTo>
                    <a:pt x="0" y="215"/>
                    <a:pt x="13" y="258"/>
                    <a:pt x="41" y="274"/>
                  </a:cubicBezTo>
                  <a:lnTo>
                    <a:pt x="696" y="646"/>
                  </a:lnTo>
                  <a:lnTo>
                    <a:pt x="178" y="19"/>
                  </a:lnTo>
                  <a:cubicBezTo>
                    <a:pt x="167" y="6"/>
                    <a:pt x="154" y="1"/>
                    <a:pt x="1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3" name="Google Shape;3403;p60"/>
            <p:cNvSpPr/>
            <p:nvPr/>
          </p:nvSpPr>
          <p:spPr>
            <a:xfrm>
              <a:off x="5993129" y="2990784"/>
              <a:ext cx="67246" cy="67719"/>
            </a:xfrm>
            <a:custGeom>
              <a:avLst/>
              <a:gdLst/>
              <a:ahLst/>
              <a:cxnLst/>
              <a:rect l="l" t="t" r="r" b="b"/>
              <a:pathLst>
                <a:path w="2941" h="2962" extrusionOk="0">
                  <a:moveTo>
                    <a:pt x="2808" y="1"/>
                  </a:moveTo>
                  <a:cubicBezTo>
                    <a:pt x="2583" y="1"/>
                    <a:pt x="2081" y="118"/>
                    <a:pt x="1336" y="945"/>
                  </a:cubicBezTo>
                  <a:cubicBezTo>
                    <a:pt x="298" y="2098"/>
                    <a:pt x="0" y="2918"/>
                    <a:pt x="156" y="2961"/>
                  </a:cubicBezTo>
                  <a:cubicBezTo>
                    <a:pt x="158" y="2961"/>
                    <a:pt x="160" y="2962"/>
                    <a:pt x="162" y="2962"/>
                  </a:cubicBezTo>
                  <a:cubicBezTo>
                    <a:pt x="339" y="2962"/>
                    <a:pt x="1413" y="1166"/>
                    <a:pt x="1947" y="708"/>
                  </a:cubicBezTo>
                  <a:cubicBezTo>
                    <a:pt x="2485" y="242"/>
                    <a:pt x="2941" y="19"/>
                    <a:pt x="2941" y="19"/>
                  </a:cubicBezTo>
                  <a:cubicBezTo>
                    <a:pt x="2941" y="19"/>
                    <a:pt x="2896" y="1"/>
                    <a:pt x="2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4" name="Google Shape;3404;p60"/>
            <p:cNvSpPr/>
            <p:nvPr/>
          </p:nvSpPr>
          <p:spPr>
            <a:xfrm>
              <a:off x="6012541" y="3063170"/>
              <a:ext cx="34206" cy="105625"/>
            </a:xfrm>
            <a:custGeom>
              <a:avLst/>
              <a:gdLst/>
              <a:ahLst/>
              <a:cxnLst/>
              <a:rect l="l" t="t" r="r" b="b"/>
              <a:pathLst>
                <a:path w="1496" h="4620" extrusionOk="0">
                  <a:moveTo>
                    <a:pt x="1495" y="1"/>
                  </a:moveTo>
                  <a:cubicBezTo>
                    <a:pt x="1495" y="1"/>
                    <a:pt x="1482" y="2"/>
                    <a:pt x="1452" y="20"/>
                  </a:cubicBezTo>
                  <a:lnTo>
                    <a:pt x="1452" y="20"/>
                  </a:lnTo>
                  <a:cubicBezTo>
                    <a:pt x="1480" y="6"/>
                    <a:pt x="1495" y="1"/>
                    <a:pt x="1495" y="1"/>
                  </a:cubicBezTo>
                  <a:close/>
                  <a:moveTo>
                    <a:pt x="1452" y="20"/>
                  </a:moveTo>
                  <a:cubicBezTo>
                    <a:pt x="1263" y="110"/>
                    <a:pt x="514" y="558"/>
                    <a:pt x="315" y="2037"/>
                  </a:cubicBezTo>
                  <a:cubicBezTo>
                    <a:pt x="113" y="3553"/>
                    <a:pt x="1" y="4620"/>
                    <a:pt x="222" y="4620"/>
                  </a:cubicBezTo>
                  <a:cubicBezTo>
                    <a:pt x="248" y="4620"/>
                    <a:pt x="279" y="4605"/>
                    <a:pt x="315" y="4574"/>
                  </a:cubicBezTo>
                  <a:cubicBezTo>
                    <a:pt x="657" y="4281"/>
                    <a:pt x="285" y="1711"/>
                    <a:pt x="798" y="861"/>
                  </a:cubicBezTo>
                  <a:cubicBezTo>
                    <a:pt x="1172" y="242"/>
                    <a:pt x="1371" y="68"/>
                    <a:pt x="1452" y="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5" name="Google Shape;3405;p60"/>
            <p:cNvSpPr/>
            <p:nvPr/>
          </p:nvSpPr>
          <p:spPr>
            <a:xfrm>
              <a:off x="5996056" y="3161302"/>
              <a:ext cx="22751" cy="23617"/>
            </a:xfrm>
            <a:custGeom>
              <a:avLst/>
              <a:gdLst/>
              <a:ahLst/>
              <a:cxnLst/>
              <a:rect l="l" t="t" r="r" b="b"/>
              <a:pathLst>
                <a:path w="995" h="1033" extrusionOk="0">
                  <a:moveTo>
                    <a:pt x="994" y="1"/>
                  </a:moveTo>
                  <a:cubicBezTo>
                    <a:pt x="994" y="1"/>
                    <a:pt x="0" y="766"/>
                    <a:pt x="284" y="1002"/>
                  </a:cubicBezTo>
                  <a:cubicBezTo>
                    <a:pt x="309" y="1023"/>
                    <a:pt x="335" y="1032"/>
                    <a:pt x="362" y="1032"/>
                  </a:cubicBezTo>
                  <a:cubicBezTo>
                    <a:pt x="639" y="1032"/>
                    <a:pt x="994" y="1"/>
                    <a:pt x="9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06" name="Google Shape;3406;p60"/>
            <p:cNvSpPr/>
            <p:nvPr/>
          </p:nvSpPr>
          <p:spPr>
            <a:xfrm>
              <a:off x="6035039" y="2903810"/>
              <a:ext cx="96170" cy="251579"/>
            </a:xfrm>
            <a:custGeom>
              <a:avLst/>
              <a:gdLst/>
              <a:ahLst/>
              <a:cxnLst/>
              <a:rect l="l" t="t" r="r" b="b"/>
              <a:pathLst>
                <a:path w="4206" h="11004" extrusionOk="0">
                  <a:moveTo>
                    <a:pt x="4205" y="1"/>
                  </a:moveTo>
                  <a:lnTo>
                    <a:pt x="3040" y="676"/>
                  </a:lnTo>
                  <a:cubicBezTo>
                    <a:pt x="1825" y="1248"/>
                    <a:pt x="616" y="3399"/>
                    <a:pt x="459" y="5112"/>
                  </a:cubicBezTo>
                  <a:lnTo>
                    <a:pt x="236" y="6802"/>
                  </a:lnTo>
                  <a:cubicBezTo>
                    <a:pt x="1" y="9375"/>
                    <a:pt x="1030" y="11004"/>
                    <a:pt x="2597" y="11004"/>
                  </a:cubicBezTo>
                  <a:cubicBezTo>
                    <a:pt x="3075" y="11004"/>
                    <a:pt x="3602" y="10853"/>
                    <a:pt x="4159" y="10531"/>
                  </a:cubicBezTo>
                  <a:lnTo>
                    <a:pt x="4205" y="10505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33" name="Google Shape;3633;p60"/>
          <p:cNvGrpSpPr/>
          <p:nvPr/>
        </p:nvGrpSpPr>
        <p:grpSpPr>
          <a:xfrm>
            <a:off x="4264480" y="3326541"/>
            <a:ext cx="3663040" cy="2492897"/>
            <a:chOff x="2609631" y="1558875"/>
            <a:chExt cx="3996228" cy="2812453"/>
          </a:xfrm>
        </p:grpSpPr>
        <p:sp>
          <p:nvSpPr>
            <p:cNvPr id="3634" name="Google Shape;3634;p60"/>
            <p:cNvSpPr/>
            <p:nvPr/>
          </p:nvSpPr>
          <p:spPr>
            <a:xfrm>
              <a:off x="4227153" y="3473297"/>
              <a:ext cx="26678" cy="18067"/>
            </a:xfrm>
            <a:custGeom>
              <a:avLst/>
              <a:gdLst/>
              <a:ahLst/>
              <a:cxnLst/>
              <a:rect l="l" t="t" r="r" b="b"/>
              <a:pathLst>
                <a:path w="347" h="235" extrusionOk="0">
                  <a:moveTo>
                    <a:pt x="52" y="0"/>
                  </a:moveTo>
                  <a:cubicBezTo>
                    <a:pt x="37" y="0"/>
                    <a:pt x="22" y="8"/>
                    <a:pt x="14" y="23"/>
                  </a:cubicBezTo>
                  <a:cubicBezTo>
                    <a:pt x="0" y="45"/>
                    <a:pt x="8" y="74"/>
                    <a:pt x="31" y="87"/>
                  </a:cubicBezTo>
                  <a:lnTo>
                    <a:pt x="270" y="229"/>
                  </a:lnTo>
                  <a:cubicBezTo>
                    <a:pt x="278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7"/>
                  </a:lnTo>
                  <a:cubicBezTo>
                    <a:pt x="69" y="2"/>
                    <a:pt x="60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5" name="Google Shape;3635;p60"/>
            <p:cNvSpPr/>
            <p:nvPr/>
          </p:nvSpPr>
          <p:spPr>
            <a:xfrm>
              <a:off x="3512645" y="3053004"/>
              <a:ext cx="698939" cy="413551"/>
            </a:xfrm>
            <a:custGeom>
              <a:avLst/>
              <a:gdLst/>
              <a:ahLst/>
              <a:cxnLst/>
              <a:rect l="l" t="t" r="r" b="b"/>
              <a:pathLst>
                <a:path w="9091" h="5379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7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2" y="365"/>
                    <a:pt x="511" y="367"/>
                    <a:pt x="519" y="367"/>
                  </a:cubicBezTo>
                  <a:cubicBezTo>
                    <a:pt x="535" y="367"/>
                    <a:pt x="550" y="360"/>
                    <a:pt x="558" y="345"/>
                  </a:cubicBezTo>
                  <a:cubicBezTo>
                    <a:pt x="572" y="322"/>
                    <a:pt x="564" y="293"/>
                    <a:pt x="542" y="281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28" y="456"/>
                  </a:moveTo>
                  <a:cubicBezTo>
                    <a:pt x="812" y="456"/>
                    <a:pt x="797" y="465"/>
                    <a:pt x="788" y="479"/>
                  </a:cubicBezTo>
                  <a:cubicBezTo>
                    <a:pt x="776" y="501"/>
                    <a:pt x="782" y="530"/>
                    <a:pt x="805" y="543"/>
                  </a:cubicBezTo>
                  <a:lnTo>
                    <a:pt x="1269" y="817"/>
                  </a:lnTo>
                  <a:cubicBezTo>
                    <a:pt x="1277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800"/>
                  </a:cubicBezTo>
                  <a:cubicBezTo>
                    <a:pt x="1345" y="777"/>
                    <a:pt x="1339" y="749"/>
                    <a:pt x="1316" y="736"/>
                  </a:cubicBezTo>
                  <a:lnTo>
                    <a:pt x="852" y="463"/>
                  </a:lnTo>
                  <a:cubicBezTo>
                    <a:pt x="844" y="459"/>
                    <a:pt x="836" y="456"/>
                    <a:pt x="828" y="456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49" y="957"/>
                    <a:pt x="1557" y="986"/>
                    <a:pt x="1580" y="998"/>
                  </a:cubicBezTo>
                  <a:lnTo>
                    <a:pt x="2043" y="1272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4" y="1278"/>
                    <a:pt x="2099" y="1271"/>
                    <a:pt x="2108" y="1256"/>
                  </a:cubicBezTo>
                  <a:cubicBezTo>
                    <a:pt x="2120" y="1233"/>
                    <a:pt x="2113" y="1205"/>
                    <a:pt x="2091" y="1192"/>
                  </a:cubicBezTo>
                  <a:lnTo>
                    <a:pt x="1627" y="918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7" y="1367"/>
                  </a:moveTo>
                  <a:cubicBezTo>
                    <a:pt x="2361" y="1367"/>
                    <a:pt x="2346" y="1376"/>
                    <a:pt x="2337" y="1390"/>
                  </a:cubicBezTo>
                  <a:cubicBezTo>
                    <a:pt x="2324" y="1412"/>
                    <a:pt x="2332" y="1442"/>
                    <a:pt x="2353" y="1454"/>
                  </a:cubicBezTo>
                  <a:lnTo>
                    <a:pt x="2818" y="1728"/>
                  </a:lnTo>
                  <a:cubicBezTo>
                    <a:pt x="2826" y="1732"/>
                    <a:pt x="2834" y="1734"/>
                    <a:pt x="2842" y="1734"/>
                  </a:cubicBezTo>
                  <a:cubicBezTo>
                    <a:pt x="2858" y="1734"/>
                    <a:pt x="2873" y="1725"/>
                    <a:pt x="2882" y="1711"/>
                  </a:cubicBezTo>
                  <a:cubicBezTo>
                    <a:pt x="2895" y="1688"/>
                    <a:pt x="2888" y="1660"/>
                    <a:pt x="2865" y="1648"/>
                  </a:cubicBezTo>
                  <a:lnTo>
                    <a:pt x="2400" y="1374"/>
                  </a:lnTo>
                  <a:cubicBezTo>
                    <a:pt x="2393" y="1370"/>
                    <a:pt x="2385" y="1367"/>
                    <a:pt x="2377" y="1367"/>
                  </a:cubicBezTo>
                  <a:close/>
                  <a:moveTo>
                    <a:pt x="3151" y="1823"/>
                  </a:moveTo>
                  <a:cubicBezTo>
                    <a:pt x="3135" y="1823"/>
                    <a:pt x="3120" y="1831"/>
                    <a:pt x="3111" y="1846"/>
                  </a:cubicBezTo>
                  <a:cubicBezTo>
                    <a:pt x="3099" y="1868"/>
                    <a:pt x="3105" y="1897"/>
                    <a:pt x="3128" y="1910"/>
                  </a:cubicBezTo>
                  <a:lnTo>
                    <a:pt x="3593" y="2183"/>
                  </a:lnTo>
                  <a:cubicBezTo>
                    <a:pt x="3600" y="2187"/>
                    <a:pt x="3609" y="2189"/>
                    <a:pt x="3617" y="2189"/>
                  </a:cubicBezTo>
                  <a:cubicBezTo>
                    <a:pt x="3632" y="2189"/>
                    <a:pt x="3648" y="2182"/>
                    <a:pt x="3656" y="2167"/>
                  </a:cubicBezTo>
                  <a:cubicBezTo>
                    <a:pt x="3669" y="2144"/>
                    <a:pt x="3662" y="2116"/>
                    <a:pt x="3639" y="2103"/>
                  </a:cubicBezTo>
                  <a:lnTo>
                    <a:pt x="3175" y="1829"/>
                  </a:lnTo>
                  <a:cubicBezTo>
                    <a:pt x="3168" y="1825"/>
                    <a:pt x="3159" y="1823"/>
                    <a:pt x="3151" y="1823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5" y="2287"/>
                    <a:pt x="3886" y="2301"/>
                  </a:cubicBezTo>
                  <a:cubicBezTo>
                    <a:pt x="3873" y="2323"/>
                    <a:pt x="3880" y="2353"/>
                    <a:pt x="3903" y="2365"/>
                  </a:cubicBezTo>
                  <a:lnTo>
                    <a:pt x="4368" y="2639"/>
                  </a:lnTo>
                  <a:cubicBezTo>
                    <a:pt x="4374" y="2643"/>
                    <a:pt x="4382" y="2645"/>
                    <a:pt x="4391" y="2645"/>
                  </a:cubicBezTo>
                  <a:cubicBezTo>
                    <a:pt x="4407" y="2645"/>
                    <a:pt x="4423" y="2636"/>
                    <a:pt x="4431" y="2622"/>
                  </a:cubicBezTo>
                  <a:cubicBezTo>
                    <a:pt x="4443" y="2599"/>
                    <a:pt x="4436" y="2571"/>
                    <a:pt x="4414" y="2559"/>
                  </a:cubicBezTo>
                  <a:lnTo>
                    <a:pt x="3950" y="2285"/>
                  </a:lnTo>
                  <a:cubicBezTo>
                    <a:pt x="3942" y="2281"/>
                    <a:pt x="3934" y="2278"/>
                    <a:pt x="3926" y="2278"/>
                  </a:cubicBezTo>
                  <a:close/>
                  <a:moveTo>
                    <a:pt x="4701" y="2734"/>
                  </a:moveTo>
                  <a:cubicBezTo>
                    <a:pt x="4685" y="2734"/>
                    <a:pt x="4669" y="2742"/>
                    <a:pt x="4660" y="2757"/>
                  </a:cubicBezTo>
                  <a:cubicBezTo>
                    <a:pt x="4647" y="2779"/>
                    <a:pt x="4655" y="2808"/>
                    <a:pt x="4677" y="2821"/>
                  </a:cubicBezTo>
                  <a:lnTo>
                    <a:pt x="5141" y="3094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1" y="3100"/>
                    <a:pt x="5196" y="3092"/>
                    <a:pt x="5205" y="3078"/>
                  </a:cubicBezTo>
                  <a:cubicBezTo>
                    <a:pt x="5218" y="3055"/>
                    <a:pt x="5211" y="3027"/>
                    <a:pt x="5189" y="3014"/>
                  </a:cubicBezTo>
                  <a:lnTo>
                    <a:pt x="4723" y="2740"/>
                  </a:lnTo>
                  <a:cubicBezTo>
                    <a:pt x="4716" y="2736"/>
                    <a:pt x="4708" y="2734"/>
                    <a:pt x="4701" y="2734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8"/>
                    <a:pt x="5435" y="3212"/>
                  </a:cubicBezTo>
                  <a:cubicBezTo>
                    <a:pt x="5422" y="3234"/>
                    <a:pt x="5429" y="3264"/>
                    <a:pt x="5451" y="3276"/>
                  </a:cubicBezTo>
                  <a:lnTo>
                    <a:pt x="5916" y="3550"/>
                  </a:lnTo>
                  <a:cubicBezTo>
                    <a:pt x="5924" y="3554"/>
                    <a:pt x="5932" y="3556"/>
                    <a:pt x="5940" y="3556"/>
                  </a:cubicBezTo>
                  <a:cubicBezTo>
                    <a:pt x="5955" y="3556"/>
                    <a:pt x="5971" y="3547"/>
                    <a:pt x="5980" y="3533"/>
                  </a:cubicBezTo>
                  <a:cubicBezTo>
                    <a:pt x="5993" y="3510"/>
                    <a:pt x="5986" y="3482"/>
                    <a:pt x="5963" y="3470"/>
                  </a:cubicBezTo>
                  <a:lnTo>
                    <a:pt x="5498" y="3196"/>
                  </a:lnTo>
                  <a:cubicBezTo>
                    <a:pt x="5491" y="3192"/>
                    <a:pt x="5482" y="3189"/>
                    <a:pt x="5474" y="3189"/>
                  </a:cubicBezTo>
                  <a:close/>
                  <a:moveTo>
                    <a:pt x="6249" y="3645"/>
                  </a:moveTo>
                  <a:cubicBezTo>
                    <a:pt x="6233" y="3645"/>
                    <a:pt x="6218" y="3653"/>
                    <a:pt x="6209" y="3668"/>
                  </a:cubicBezTo>
                  <a:cubicBezTo>
                    <a:pt x="6196" y="3690"/>
                    <a:pt x="6203" y="3719"/>
                    <a:pt x="6226" y="3732"/>
                  </a:cubicBezTo>
                  <a:lnTo>
                    <a:pt x="6691" y="4005"/>
                  </a:lnTo>
                  <a:cubicBezTo>
                    <a:pt x="6699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9"/>
                  </a:cubicBezTo>
                  <a:cubicBezTo>
                    <a:pt x="6767" y="3966"/>
                    <a:pt x="6759" y="3938"/>
                    <a:pt x="6738" y="3925"/>
                  </a:cubicBezTo>
                  <a:lnTo>
                    <a:pt x="6273" y="3651"/>
                  </a:lnTo>
                  <a:cubicBezTo>
                    <a:pt x="6265" y="3647"/>
                    <a:pt x="6257" y="3645"/>
                    <a:pt x="6249" y="3645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5"/>
                    <a:pt x="7000" y="4187"/>
                  </a:cubicBezTo>
                  <a:lnTo>
                    <a:pt x="7465" y="4461"/>
                  </a:lnTo>
                  <a:cubicBezTo>
                    <a:pt x="7472" y="4465"/>
                    <a:pt x="7481" y="4467"/>
                    <a:pt x="7489" y="4467"/>
                  </a:cubicBezTo>
                  <a:cubicBezTo>
                    <a:pt x="7505" y="4467"/>
                    <a:pt x="7521" y="4458"/>
                    <a:pt x="7528" y="4444"/>
                  </a:cubicBezTo>
                  <a:cubicBezTo>
                    <a:pt x="7542" y="4422"/>
                    <a:pt x="7534" y="4393"/>
                    <a:pt x="7513" y="4381"/>
                  </a:cubicBezTo>
                  <a:lnTo>
                    <a:pt x="7048" y="4107"/>
                  </a:lnTo>
                  <a:cubicBezTo>
                    <a:pt x="7040" y="4103"/>
                    <a:pt x="7032" y="4100"/>
                    <a:pt x="7024" y="4100"/>
                  </a:cubicBezTo>
                  <a:close/>
                  <a:moveTo>
                    <a:pt x="7799" y="4556"/>
                  </a:moveTo>
                  <a:cubicBezTo>
                    <a:pt x="7783" y="4556"/>
                    <a:pt x="7767" y="4564"/>
                    <a:pt x="7758" y="4579"/>
                  </a:cubicBezTo>
                  <a:cubicBezTo>
                    <a:pt x="7746" y="4601"/>
                    <a:pt x="7753" y="4630"/>
                    <a:pt x="7775" y="4643"/>
                  </a:cubicBezTo>
                  <a:lnTo>
                    <a:pt x="8240" y="4916"/>
                  </a:lnTo>
                  <a:cubicBezTo>
                    <a:pt x="8247" y="4920"/>
                    <a:pt x="8255" y="4922"/>
                    <a:pt x="8264" y="4922"/>
                  </a:cubicBezTo>
                  <a:cubicBezTo>
                    <a:pt x="8280" y="4922"/>
                    <a:pt x="8294" y="4914"/>
                    <a:pt x="8303" y="4900"/>
                  </a:cubicBezTo>
                  <a:cubicBezTo>
                    <a:pt x="8317" y="4877"/>
                    <a:pt x="8309" y="4849"/>
                    <a:pt x="8287" y="4836"/>
                  </a:cubicBezTo>
                  <a:lnTo>
                    <a:pt x="7822" y="4562"/>
                  </a:lnTo>
                  <a:cubicBezTo>
                    <a:pt x="7815" y="4558"/>
                    <a:pt x="7807" y="4556"/>
                    <a:pt x="7799" y="4556"/>
                  </a:cubicBezTo>
                  <a:close/>
                  <a:moveTo>
                    <a:pt x="8573" y="5011"/>
                  </a:moveTo>
                  <a:cubicBezTo>
                    <a:pt x="8557" y="5011"/>
                    <a:pt x="8542" y="5020"/>
                    <a:pt x="8533" y="5035"/>
                  </a:cubicBezTo>
                  <a:cubicBezTo>
                    <a:pt x="8521" y="5056"/>
                    <a:pt x="8527" y="5086"/>
                    <a:pt x="8550" y="5098"/>
                  </a:cubicBezTo>
                  <a:lnTo>
                    <a:pt x="9014" y="5372"/>
                  </a:lnTo>
                  <a:cubicBezTo>
                    <a:pt x="9022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5"/>
                  </a:cubicBezTo>
                  <a:cubicBezTo>
                    <a:pt x="9090" y="5333"/>
                    <a:pt x="9084" y="5304"/>
                    <a:pt x="9061" y="5292"/>
                  </a:cubicBezTo>
                  <a:lnTo>
                    <a:pt x="8597" y="5018"/>
                  </a:lnTo>
                  <a:cubicBezTo>
                    <a:pt x="8590" y="5014"/>
                    <a:pt x="8581" y="5011"/>
                    <a:pt x="8573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6" name="Google Shape;3636;p60"/>
            <p:cNvSpPr/>
            <p:nvPr/>
          </p:nvSpPr>
          <p:spPr>
            <a:xfrm>
              <a:off x="3470362" y="3028095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2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4"/>
                    <a:pt x="29" y="88"/>
                  </a:cubicBezTo>
                  <a:lnTo>
                    <a:pt x="270" y="230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8"/>
                    <a:pt x="335" y="213"/>
                  </a:cubicBezTo>
                  <a:cubicBezTo>
                    <a:pt x="347" y="190"/>
                    <a:pt x="339" y="162"/>
                    <a:pt x="318" y="149"/>
                  </a:cubicBezTo>
                  <a:lnTo>
                    <a:pt x="77" y="8"/>
                  </a:lnTo>
                  <a:cubicBezTo>
                    <a:pt x="69" y="3"/>
                    <a:pt x="60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7" name="Google Shape;3637;p60"/>
            <p:cNvSpPr/>
            <p:nvPr/>
          </p:nvSpPr>
          <p:spPr>
            <a:xfrm>
              <a:off x="5803775" y="340702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7" y="235"/>
                    <a:pt x="295" y="235"/>
                  </a:cubicBezTo>
                  <a:cubicBezTo>
                    <a:pt x="311" y="235"/>
                    <a:pt x="326" y="227"/>
                    <a:pt x="335" y="213"/>
                  </a:cubicBezTo>
                  <a:cubicBezTo>
                    <a:pt x="348" y="190"/>
                    <a:pt x="340" y="162"/>
                    <a:pt x="318" y="148"/>
                  </a:cubicBezTo>
                  <a:lnTo>
                    <a:pt x="77" y="8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8" name="Google Shape;3638;p60"/>
            <p:cNvSpPr/>
            <p:nvPr/>
          </p:nvSpPr>
          <p:spPr>
            <a:xfrm>
              <a:off x="5089344" y="2986812"/>
              <a:ext cx="698939" cy="413474"/>
            </a:xfrm>
            <a:custGeom>
              <a:avLst/>
              <a:gdLst/>
              <a:ahLst/>
              <a:cxnLst/>
              <a:rect l="l" t="t" r="r" b="b"/>
              <a:pathLst>
                <a:path w="9091" h="5378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1" y="45"/>
                    <a:pt x="7" y="74"/>
                    <a:pt x="30" y="87"/>
                  </a:cubicBezTo>
                  <a:lnTo>
                    <a:pt x="494" y="360"/>
                  </a:lnTo>
                  <a:cubicBezTo>
                    <a:pt x="502" y="365"/>
                    <a:pt x="510" y="367"/>
                    <a:pt x="517" y="367"/>
                  </a:cubicBezTo>
                  <a:cubicBezTo>
                    <a:pt x="533" y="367"/>
                    <a:pt x="549" y="359"/>
                    <a:pt x="558" y="343"/>
                  </a:cubicBezTo>
                  <a:cubicBezTo>
                    <a:pt x="572" y="322"/>
                    <a:pt x="564" y="293"/>
                    <a:pt x="541" y="280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27" y="456"/>
                  </a:moveTo>
                  <a:cubicBezTo>
                    <a:pt x="812" y="456"/>
                    <a:pt x="796" y="464"/>
                    <a:pt x="788" y="478"/>
                  </a:cubicBezTo>
                  <a:cubicBezTo>
                    <a:pt x="774" y="501"/>
                    <a:pt x="782" y="529"/>
                    <a:pt x="805" y="543"/>
                  </a:cubicBezTo>
                  <a:lnTo>
                    <a:pt x="1269" y="816"/>
                  </a:lnTo>
                  <a:cubicBezTo>
                    <a:pt x="1276" y="821"/>
                    <a:pt x="1284" y="822"/>
                    <a:pt x="1292" y="822"/>
                  </a:cubicBezTo>
                  <a:cubicBezTo>
                    <a:pt x="1308" y="822"/>
                    <a:pt x="1324" y="814"/>
                    <a:pt x="1333" y="799"/>
                  </a:cubicBezTo>
                  <a:cubicBezTo>
                    <a:pt x="1345" y="777"/>
                    <a:pt x="1338" y="749"/>
                    <a:pt x="1316" y="735"/>
                  </a:cubicBezTo>
                  <a:lnTo>
                    <a:pt x="851" y="463"/>
                  </a:lnTo>
                  <a:cubicBezTo>
                    <a:pt x="844" y="458"/>
                    <a:pt x="835" y="456"/>
                    <a:pt x="827" y="456"/>
                  </a:cubicBezTo>
                  <a:close/>
                  <a:moveTo>
                    <a:pt x="1602" y="912"/>
                  </a:moveTo>
                  <a:cubicBezTo>
                    <a:pt x="1586" y="912"/>
                    <a:pt x="1571" y="920"/>
                    <a:pt x="1562" y="935"/>
                  </a:cubicBezTo>
                  <a:cubicBezTo>
                    <a:pt x="1549" y="957"/>
                    <a:pt x="1557" y="985"/>
                    <a:pt x="1578" y="998"/>
                  </a:cubicBezTo>
                  <a:lnTo>
                    <a:pt x="2043" y="1271"/>
                  </a:lnTo>
                  <a:cubicBezTo>
                    <a:pt x="2051" y="1276"/>
                    <a:pt x="2059" y="1278"/>
                    <a:pt x="2067" y="1278"/>
                  </a:cubicBezTo>
                  <a:cubicBezTo>
                    <a:pt x="2083" y="1278"/>
                    <a:pt x="2098" y="1270"/>
                    <a:pt x="2107" y="1255"/>
                  </a:cubicBezTo>
                  <a:cubicBezTo>
                    <a:pt x="2120" y="1233"/>
                    <a:pt x="2113" y="1205"/>
                    <a:pt x="2091" y="1191"/>
                  </a:cubicBezTo>
                  <a:lnTo>
                    <a:pt x="1626" y="918"/>
                  </a:lnTo>
                  <a:cubicBezTo>
                    <a:pt x="1618" y="914"/>
                    <a:pt x="1610" y="912"/>
                    <a:pt x="1602" y="912"/>
                  </a:cubicBezTo>
                  <a:close/>
                  <a:moveTo>
                    <a:pt x="2376" y="1367"/>
                  </a:moveTo>
                  <a:cubicBezTo>
                    <a:pt x="2360" y="1367"/>
                    <a:pt x="2345" y="1375"/>
                    <a:pt x="2336" y="1389"/>
                  </a:cubicBezTo>
                  <a:cubicBezTo>
                    <a:pt x="2324" y="1412"/>
                    <a:pt x="2330" y="1440"/>
                    <a:pt x="2353" y="1454"/>
                  </a:cubicBezTo>
                  <a:lnTo>
                    <a:pt x="2818" y="1727"/>
                  </a:lnTo>
                  <a:cubicBezTo>
                    <a:pt x="2825" y="1732"/>
                    <a:pt x="2834" y="1733"/>
                    <a:pt x="2842" y="1733"/>
                  </a:cubicBezTo>
                  <a:cubicBezTo>
                    <a:pt x="2857" y="1733"/>
                    <a:pt x="2873" y="1725"/>
                    <a:pt x="2881" y="1710"/>
                  </a:cubicBezTo>
                  <a:cubicBezTo>
                    <a:pt x="2895" y="1688"/>
                    <a:pt x="2887" y="1660"/>
                    <a:pt x="2865" y="1646"/>
                  </a:cubicBezTo>
                  <a:lnTo>
                    <a:pt x="2400" y="1374"/>
                  </a:lnTo>
                  <a:cubicBezTo>
                    <a:pt x="2393" y="1369"/>
                    <a:pt x="2384" y="1367"/>
                    <a:pt x="2376" y="1367"/>
                  </a:cubicBezTo>
                  <a:close/>
                  <a:moveTo>
                    <a:pt x="3151" y="1822"/>
                  </a:moveTo>
                  <a:cubicBezTo>
                    <a:pt x="3135" y="1822"/>
                    <a:pt x="3120" y="1831"/>
                    <a:pt x="3111" y="1846"/>
                  </a:cubicBezTo>
                  <a:cubicBezTo>
                    <a:pt x="3098" y="1868"/>
                    <a:pt x="3105" y="1896"/>
                    <a:pt x="3128" y="1910"/>
                  </a:cubicBezTo>
                  <a:lnTo>
                    <a:pt x="3593" y="2182"/>
                  </a:lnTo>
                  <a:cubicBezTo>
                    <a:pt x="3599" y="2187"/>
                    <a:pt x="3607" y="2189"/>
                    <a:pt x="3616" y="2189"/>
                  </a:cubicBezTo>
                  <a:cubicBezTo>
                    <a:pt x="3632" y="2189"/>
                    <a:pt x="3647" y="2181"/>
                    <a:pt x="3656" y="2166"/>
                  </a:cubicBezTo>
                  <a:cubicBezTo>
                    <a:pt x="3669" y="2144"/>
                    <a:pt x="3661" y="2115"/>
                    <a:pt x="3640" y="2102"/>
                  </a:cubicBezTo>
                  <a:lnTo>
                    <a:pt x="3175" y="1829"/>
                  </a:lnTo>
                  <a:cubicBezTo>
                    <a:pt x="3167" y="1824"/>
                    <a:pt x="3159" y="1822"/>
                    <a:pt x="3151" y="1822"/>
                  </a:cubicBezTo>
                  <a:close/>
                  <a:moveTo>
                    <a:pt x="3926" y="2278"/>
                  </a:moveTo>
                  <a:cubicBezTo>
                    <a:pt x="3910" y="2278"/>
                    <a:pt x="3894" y="2286"/>
                    <a:pt x="3885" y="2300"/>
                  </a:cubicBezTo>
                  <a:cubicBezTo>
                    <a:pt x="3873" y="2323"/>
                    <a:pt x="3880" y="2351"/>
                    <a:pt x="3902" y="2365"/>
                  </a:cubicBezTo>
                  <a:lnTo>
                    <a:pt x="4366" y="2638"/>
                  </a:lnTo>
                  <a:cubicBezTo>
                    <a:pt x="4374" y="2643"/>
                    <a:pt x="4382" y="2644"/>
                    <a:pt x="4390" y="2644"/>
                  </a:cubicBezTo>
                  <a:cubicBezTo>
                    <a:pt x="4407" y="2644"/>
                    <a:pt x="4421" y="2636"/>
                    <a:pt x="4431" y="2621"/>
                  </a:cubicBezTo>
                  <a:cubicBezTo>
                    <a:pt x="4443" y="2599"/>
                    <a:pt x="4436" y="2571"/>
                    <a:pt x="4414" y="2557"/>
                  </a:cubicBezTo>
                  <a:lnTo>
                    <a:pt x="3950" y="2285"/>
                  </a:lnTo>
                  <a:cubicBezTo>
                    <a:pt x="3942" y="2280"/>
                    <a:pt x="3934" y="2278"/>
                    <a:pt x="3926" y="2278"/>
                  </a:cubicBezTo>
                  <a:close/>
                  <a:moveTo>
                    <a:pt x="4700" y="2733"/>
                  </a:moveTo>
                  <a:cubicBezTo>
                    <a:pt x="4684" y="2733"/>
                    <a:pt x="4668" y="2741"/>
                    <a:pt x="4660" y="2756"/>
                  </a:cubicBezTo>
                  <a:cubicBezTo>
                    <a:pt x="4647" y="2779"/>
                    <a:pt x="4655" y="2807"/>
                    <a:pt x="4676" y="2821"/>
                  </a:cubicBezTo>
                  <a:lnTo>
                    <a:pt x="5141" y="3093"/>
                  </a:lnTo>
                  <a:cubicBezTo>
                    <a:pt x="5149" y="3098"/>
                    <a:pt x="5157" y="3100"/>
                    <a:pt x="5165" y="3100"/>
                  </a:cubicBezTo>
                  <a:cubicBezTo>
                    <a:pt x="5180" y="3100"/>
                    <a:pt x="5196" y="3092"/>
                    <a:pt x="5205" y="3077"/>
                  </a:cubicBezTo>
                  <a:cubicBezTo>
                    <a:pt x="5218" y="3055"/>
                    <a:pt x="5211" y="3027"/>
                    <a:pt x="5188" y="3013"/>
                  </a:cubicBezTo>
                  <a:lnTo>
                    <a:pt x="4723" y="2740"/>
                  </a:lnTo>
                  <a:cubicBezTo>
                    <a:pt x="4716" y="2735"/>
                    <a:pt x="4708" y="2733"/>
                    <a:pt x="4700" y="2733"/>
                  </a:cubicBezTo>
                  <a:close/>
                  <a:moveTo>
                    <a:pt x="5474" y="3189"/>
                  </a:moveTo>
                  <a:cubicBezTo>
                    <a:pt x="5458" y="3189"/>
                    <a:pt x="5443" y="3197"/>
                    <a:pt x="5434" y="3211"/>
                  </a:cubicBezTo>
                  <a:cubicBezTo>
                    <a:pt x="5421" y="3234"/>
                    <a:pt x="5429" y="3263"/>
                    <a:pt x="5451" y="3276"/>
                  </a:cubicBezTo>
                  <a:lnTo>
                    <a:pt x="5916" y="3549"/>
                  </a:lnTo>
                  <a:cubicBezTo>
                    <a:pt x="5924" y="3554"/>
                    <a:pt x="5932" y="3556"/>
                    <a:pt x="5939" y="3556"/>
                  </a:cubicBezTo>
                  <a:cubicBezTo>
                    <a:pt x="5955" y="3556"/>
                    <a:pt x="5971" y="3547"/>
                    <a:pt x="5979" y="3532"/>
                  </a:cubicBezTo>
                  <a:cubicBezTo>
                    <a:pt x="5992" y="3510"/>
                    <a:pt x="5984" y="3482"/>
                    <a:pt x="5963" y="3469"/>
                  </a:cubicBezTo>
                  <a:lnTo>
                    <a:pt x="5498" y="3196"/>
                  </a:lnTo>
                  <a:cubicBezTo>
                    <a:pt x="5490" y="3191"/>
                    <a:pt x="5482" y="3189"/>
                    <a:pt x="5474" y="3189"/>
                  </a:cubicBezTo>
                  <a:close/>
                  <a:moveTo>
                    <a:pt x="6249" y="3644"/>
                  </a:moveTo>
                  <a:cubicBezTo>
                    <a:pt x="6233" y="3644"/>
                    <a:pt x="6218" y="3652"/>
                    <a:pt x="6209" y="3667"/>
                  </a:cubicBezTo>
                  <a:cubicBezTo>
                    <a:pt x="6196" y="3690"/>
                    <a:pt x="6203" y="3718"/>
                    <a:pt x="6225" y="3732"/>
                  </a:cubicBezTo>
                  <a:lnTo>
                    <a:pt x="6690" y="4004"/>
                  </a:lnTo>
                  <a:cubicBezTo>
                    <a:pt x="6697" y="4009"/>
                    <a:pt x="6706" y="4011"/>
                    <a:pt x="6714" y="4011"/>
                  </a:cubicBezTo>
                  <a:cubicBezTo>
                    <a:pt x="6730" y="4011"/>
                    <a:pt x="6746" y="4003"/>
                    <a:pt x="6754" y="3988"/>
                  </a:cubicBezTo>
                  <a:cubicBezTo>
                    <a:pt x="6767" y="3966"/>
                    <a:pt x="6759" y="3938"/>
                    <a:pt x="6738" y="3924"/>
                  </a:cubicBezTo>
                  <a:lnTo>
                    <a:pt x="6273" y="3651"/>
                  </a:lnTo>
                  <a:cubicBezTo>
                    <a:pt x="6265" y="3646"/>
                    <a:pt x="6257" y="3644"/>
                    <a:pt x="6249" y="3644"/>
                  </a:cubicBezTo>
                  <a:close/>
                  <a:moveTo>
                    <a:pt x="7024" y="4100"/>
                  </a:moveTo>
                  <a:cubicBezTo>
                    <a:pt x="7008" y="4100"/>
                    <a:pt x="6992" y="4109"/>
                    <a:pt x="6983" y="4124"/>
                  </a:cubicBezTo>
                  <a:cubicBezTo>
                    <a:pt x="6971" y="4145"/>
                    <a:pt x="6978" y="4174"/>
                    <a:pt x="7000" y="4187"/>
                  </a:cubicBezTo>
                  <a:lnTo>
                    <a:pt x="7464" y="4460"/>
                  </a:lnTo>
                  <a:cubicBezTo>
                    <a:pt x="7472" y="4465"/>
                    <a:pt x="7480" y="4467"/>
                    <a:pt x="7488" y="4467"/>
                  </a:cubicBezTo>
                  <a:cubicBezTo>
                    <a:pt x="7505" y="4467"/>
                    <a:pt x="7519" y="4458"/>
                    <a:pt x="7528" y="4443"/>
                  </a:cubicBezTo>
                  <a:cubicBezTo>
                    <a:pt x="7541" y="4421"/>
                    <a:pt x="7534" y="4393"/>
                    <a:pt x="7511" y="4380"/>
                  </a:cubicBezTo>
                  <a:lnTo>
                    <a:pt x="7047" y="4107"/>
                  </a:lnTo>
                  <a:cubicBezTo>
                    <a:pt x="7040" y="4102"/>
                    <a:pt x="7032" y="4100"/>
                    <a:pt x="7024" y="4100"/>
                  </a:cubicBezTo>
                  <a:close/>
                  <a:moveTo>
                    <a:pt x="7798" y="4555"/>
                  </a:moveTo>
                  <a:cubicBezTo>
                    <a:pt x="7782" y="4555"/>
                    <a:pt x="7766" y="4563"/>
                    <a:pt x="7758" y="4578"/>
                  </a:cubicBezTo>
                  <a:cubicBezTo>
                    <a:pt x="7744" y="4601"/>
                    <a:pt x="7752" y="4629"/>
                    <a:pt x="7775" y="4643"/>
                  </a:cubicBezTo>
                  <a:lnTo>
                    <a:pt x="8239" y="4915"/>
                  </a:lnTo>
                  <a:cubicBezTo>
                    <a:pt x="8247" y="4920"/>
                    <a:pt x="8255" y="4922"/>
                    <a:pt x="8262" y="4922"/>
                  </a:cubicBezTo>
                  <a:cubicBezTo>
                    <a:pt x="8278" y="4922"/>
                    <a:pt x="8294" y="4914"/>
                    <a:pt x="8303" y="4899"/>
                  </a:cubicBezTo>
                  <a:cubicBezTo>
                    <a:pt x="8315" y="4877"/>
                    <a:pt x="8309" y="4849"/>
                    <a:pt x="8286" y="4835"/>
                  </a:cubicBezTo>
                  <a:lnTo>
                    <a:pt x="7822" y="4562"/>
                  </a:lnTo>
                  <a:cubicBezTo>
                    <a:pt x="7815" y="4557"/>
                    <a:pt x="7806" y="4555"/>
                    <a:pt x="7798" y="4555"/>
                  </a:cubicBezTo>
                  <a:close/>
                  <a:moveTo>
                    <a:pt x="8572" y="5011"/>
                  </a:moveTo>
                  <a:cubicBezTo>
                    <a:pt x="8556" y="5011"/>
                    <a:pt x="8541" y="5019"/>
                    <a:pt x="8533" y="5035"/>
                  </a:cubicBezTo>
                  <a:cubicBezTo>
                    <a:pt x="8519" y="5056"/>
                    <a:pt x="8527" y="5085"/>
                    <a:pt x="8548" y="5098"/>
                  </a:cubicBezTo>
                  <a:lnTo>
                    <a:pt x="9014" y="5371"/>
                  </a:lnTo>
                  <a:cubicBezTo>
                    <a:pt x="9021" y="5376"/>
                    <a:pt x="9029" y="5378"/>
                    <a:pt x="9037" y="5378"/>
                  </a:cubicBezTo>
                  <a:cubicBezTo>
                    <a:pt x="9053" y="5378"/>
                    <a:pt x="9069" y="5369"/>
                    <a:pt x="9078" y="5354"/>
                  </a:cubicBezTo>
                  <a:cubicBezTo>
                    <a:pt x="9090" y="5333"/>
                    <a:pt x="9083" y="5304"/>
                    <a:pt x="9061" y="5291"/>
                  </a:cubicBezTo>
                  <a:lnTo>
                    <a:pt x="8596" y="5018"/>
                  </a:lnTo>
                  <a:cubicBezTo>
                    <a:pt x="8588" y="5013"/>
                    <a:pt x="8580" y="5011"/>
                    <a:pt x="8572" y="50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9" name="Google Shape;3639;p60"/>
            <p:cNvSpPr/>
            <p:nvPr/>
          </p:nvSpPr>
          <p:spPr>
            <a:xfrm>
              <a:off x="5046984" y="2961903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4" y="1"/>
                  </a:moveTo>
                  <a:cubicBezTo>
                    <a:pt x="38" y="1"/>
                    <a:pt x="22" y="9"/>
                    <a:pt x="13" y="23"/>
                  </a:cubicBezTo>
                  <a:cubicBezTo>
                    <a:pt x="1" y="46"/>
                    <a:pt x="8" y="74"/>
                    <a:pt x="30" y="87"/>
                  </a:cubicBezTo>
                  <a:lnTo>
                    <a:pt x="271" y="229"/>
                  </a:lnTo>
                  <a:cubicBezTo>
                    <a:pt x="278" y="234"/>
                    <a:pt x="286" y="235"/>
                    <a:pt x="295" y="235"/>
                  </a:cubicBezTo>
                  <a:cubicBezTo>
                    <a:pt x="311" y="235"/>
                    <a:pt x="325" y="227"/>
                    <a:pt x="334" y="212"/>
                  </a:cubicBezTo>
                  <a:cubicBezTo>
                    <a:pt x="348" y="190"/>
                    <a:pt x="340" y="162"/>
                    <a:pt x="319" y="148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0" name="Google Shape;3640;p60"/>
            <p:cNvSpPr/>
            <p:nvPr/>
          </p:nvSpPr>
          <p:spPr>
            <a:xfrm>
              <a:off x="5805082" y="4170967"/>
              <a:ext cx="26678" cy="18144"/>
            </a:xfrm>
            <a:custGeom>
              <a:avLst/>
              <a:gdLst/>
              <a:ahLst/>
              <a:cxnLst/>
              <a:rect l="l" t="t" r="r" b="b"/>
              <a:pathLst>
                <a:path w="347" h="236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270" y="229"/>
                  </a:lnTo>
                  <a:cubicBezTo>
                    <a:pt x="278" y="233"/>
                    <a:pt x="286" y="236"/>
                    <a:pt x="294" y="236"/>
                  </a:cubicBezTo>
                  <a:cubicBezTo>
                    <a:pt x="310" y="236"/>
                    <a:pt x="325" y="228"/>
                    <a:pt x="334" y="212"/>
                  </a:cubicBezTo>
                  <a:cubicBezTo>
                    <a:pt x="347" y="191"/>
                    <a:pt x="340" y="161"/>
                    <a:pt x="317" y="149"/>
                  </a:cubicBezTo>
                  <a:lnTo>
                    <a:pt x="77" y="7"/>
                  </a:lnTo>
                  <a:cubicBezTo>
                    <a:pt x="70" y="2"/>
                    <a:pt x="62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1" name="Google Shape;3641;p60"/>
            <p:cNvSpPr/>
            <p:nvPr/>
          </p:nvSpPr>
          <p:spPr>
            <a:xfrm>
              <a:off x="4883771" y="3629053"/>
              <a:ext cx="904984" cy="534718"/>
            </a:xfrm>
            <a:custGeom>
              <a:avLst/>
              <a:gdLst/>
              <a:ahLst/>
              <a:cxnLst/>
              <a:rect l="l" t="t" r="r" b="b"/>
              <a:pathLst>
                <a:path w="11771" h="6955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7" y="74"/>
                    <a:pt x="30" y="88"/>
                  </a:cubicBezTo>
                  <a:lnTo>
                    <a:pt x="509" y="369"/>
                  </a:lnTo>
                  <a:cubicBezTo>
                    <a:pt x="516" y="374"/>
                    <a:pt x="525" y="376"/>
                    <a:pt x="533" y="376"/>
                  </a:cubicBezTo>
                  <a:cubicBezTo>
                    <a:pt x="549" y="376"/>
                    <a:pt x="564" y="368"/>
                    <a:pt x="573" y="353"/>
                  </a:cubicBezTo>
                  <a:cubicBezTo>
                    <a:pt x="586" y="331"/>
                    <a:pt x="579" y="302"/>
                    <a:pt x="556" y="290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52" y="471"/>
                  </a:moveTo>
                  <a:cubicBezTo>
                    <a:pt x="836" y="471"/>
                    <a:pt x="821" y="479"/>
                    <a:pt x="812" y="493"/>
                  </a:cubicBezTo>
                  <a:cubicBezTo>
                    <a:pt x="800" y="516"/>
                    <a:pt x="806" y="545"/>
                    <a:pt x="829" y="558"/>
                  </a:cubicBezTo>
                  <a:lnTo>
                    <a:pt x="1308" y="839"/>
                  </a:lnTo>
                  <a:cubicBezTo>
                    <a:pt x="1315" y="844"/>
                    <a:pt x="1323" y="846"/>
                    <a:pt x="1331" y="846"/>
                  </a:cubicBezTo>
                  <a:cubicBezTo>
                    <a:pt x="1347" y="846"/>
                    <a:pt x="1363" y="838"/>
                    <a:pt x="1372" y="823"/>
                  </a:cubicBezTo>
                  <a:cubicBezTo>
                    <a:pt x="1384" y="801"/>
                    <a:pt x="1377" y="773"/>
                    <a:pt x="1355" y="759"/>
                  </a:cubicBezTo>
                  <a:lnTo>
                    <a:pt x="876" y="478"/>
                  </a:lnTo>
                  <a:cubicBezTo>
                    <a:pt x="869" y="473"/>
                    <a:pt x="860" y="471"/>
                    <a:pt x="852" y="471"/>
                  </a:cubicBezTo>
                  <a:close/>
                  <a:moveTo>
                    <a:pt x="1651" y="941"/>
                  </a:moveTo>
                  <a:cubicBezTo>
                    <a:pt x="1635" y="941"/>
                    <a:pt x="1620" y="949"/>
                    <a:pt x="1612" y="964"/>
                  </a:cubicBezTo>
                  <a:cubicBezTo>
                    <a:pt x="1598" y="987"/>
                    <a:pt x="1606" y="1015"/>
                    <a:pt x="1627" y="1027"/>
                  </a:cubicBezTo>
                  <a:lnTo>
                    <a:pt x="2107" y="1310"/>
                  </a:lnTo>
                  <a:cubicBezTo>
                    <a:pt x="2115" y="1314"/>
                    <a:pt x="2123" y="1316"/>
                    <a:pt x="2131" y="1316"/>
                  </a:cubicBezTo>
                  <a:cubicBezTo>
                    <a:pt x="2146" y="1316"/>
                    <a:pt x="2162" y="1307"/>
                    <a:pt x="2171" y="1293"/>
                  </a:cubicBezTo>
                  <a:cubicBezTo>
                    <a:pt x="2184" y="1270"/>
                    <a:pt x="2176" y="1242"/>
                    <a:pt x="2154" y="1230"/>
                  </a:cubicBezTo>
                  <a:lnTo>
                    <a:pt x="1675" y="947"/>
                  </a:lnTo>
                  <a:cubicBezTo>
                    <a:pt x="1667" y="943"/>
                    <a:pt x="1659" y="941"/>
                    <a:pt x="1651" y="941"/>
                  </a:cubicBezTo>
                  <a:close/>
                  <a:moveTo>
                    <a:pt x="2451" y="1411"/>
                  </a:moveTo>
                  <a:cubicBezTo>
                    <a:pt x="2435" y="1411"/>
                    <a:pt x="2419" y="1419"/>
                    <a:pt x="2410" y="1434"/>
                  </a:cubicBezTo>
                  <a:cubicBezTo>
                    <a:pt x="2398" y="1456"/>
                    <a:pt x="2404" y="1484"/>
                    <a:pt x="2427" y="1498"/>
                  </a:cubicBezTo>
                  <a:lnTo>
                    <a:pt x="2905" y="1779"/>
                  </a:lnTo>
                  <a:cubicBezTo>
                    <a:pt x="2913" y="1784"/>
                    <a:pt x="2921" y="1786"/>
                    <a:pt x="2929" y="1786"/>
                  </a:cubicBezTo>
                  <a:cubicBezTo>
                    <a:pt x="2945" y="1786"/>
                    <a:pt x="2961" y="1778"/>
                    <a:pt x="2970" y="1762"/>
                  </a:cubicBezTo>
                  <a:cubicBezTo>
                    <a:pt x="2982" y="1741"/>
                    <a:pt x="2975" y="1712"/>
                    <a:pt x="2953" y="1699"/>
                  </a:cubicBezTo>
                  <a:lnTo>
                    <a:pt x="2474" y="1417"/>
                  </a:lnTo>
                  <a:cubicBezTo>
                    <a:pt x="2467" y="1413"/>
                    <a:pt x="2459" y="1411"/>
                    <a:pt x="2451" y="1411"/>
                  </a:cubicBezTo>
                  <a:close/>
                  <a:moveTo>
                    <a:pt x="3249" y="1881"/>
                  </a:moveTo>
                  <a:cubicBezTo>
                    <a:pt x="3233" y="1881"/>
                    <a:pt x="3218" y="1889"/>
                    <a:pt x="3209" y="1903"/>
                  </a:cubicBezTo>
                  <a:cubicBezTo>
                    <a:pt x="3196" y="1926"/>
                    <a:pt x="3204" y="1955"/>
                    <a:pt x="3225" y="1967"/>
                  </a:cubicBezTo>
                  <a:lnTo>
                    <a:pt x="3705" y="2249"/>
                  </a:lnTo>
                  <a:cubicBezTo>
                    <a:pt x="3713" y="2253"/>
                    <a:pt x="3721" y="2256"/>
                    <a:pt x="3729" y="2256"/>
                  </a:cubicBezTo>
                  <a:cubicBezTo>
                    <a:pt x="3744" y="2256"/>
                    <a:pt x="3760" y="2248"/>
                    <a:pt x="3769" y="2233"/>
                  </a:cubicBezTo>
                  <a:cubicBezTo>
                    <a:pt x="3782" y="2211"/>
                    <a:pt x="3775" y="2182"/>
                    <a:pt x="3752" y="2169"/>
                  </a:cubicBezTo>
                  <a:lnTo>
                    <a:pt x="3273" y="1887"/>
                  </a:lnTo>
                  <a:cubicBezTo>
                    <a:pt x="3265" y="1883"/>
                    <a:pt x="3257" y="1881"/>
                    <a:pt x="3249" y="1881"/>
                  </a:cubicBezTo>
                  <a:close/>
                  <a:moveTo>
                    <a:pt x="4048" y="2350"/>
                  </a:moveTo>
                  <a:cubicBezTo>
                    <a:pt x="4032" y="2350"/>
                    <a:pt x="4017" y="2359"/>
                    <a:pt x="4008" y="2374"/>
                  </a:cubicBezTo>
                  <a:cubicBezTo>
                    <a:pt x="3995" y="2395"/>
                    <a:pt x="4002" y="2425"/>
                    <a:pt x="4025" y="2437"/>
                  </a:cubicBezTo>
                  <a:lnTo>
                    <a:pt x="4503" y="2720"/>
                  </a:lnTo>
                  <a:cubicBezTo>
                    <a:pt x="4511" y="2724"/>
                    <a:pt x="4519" y="2725"/>
                    <a:pt x="4527" y="2725"/>
                  </a:cubicBezTo>
                  <a:cubicBezTo>
                    <a:pt x="4544" y="2725"/>
                    <a:pt x="4558" y="2717"/>
                    <a:pt x="4568" y="2703"/>
                  </a:cubicBezTo>
                  <a:cubicBezTo>
                    <a:pt x="4580" y="2680"/>
                    <a:pt x="4573" y="2652"/>
                    <a:pt x="4551" y="2638"/>
                  </a:cubicBezTo>
                  <a:lnTo>
                    <a:pt x="4072" y="2357"/>
                  </a:lnTo>
                  <a:cubicBezTo>
                    <a:pt x="4065" y="2352"/>
                    <a:pt x="4056" y="2350"/>
                    <a:pt x="4048" y="2350"/>
                  </a:cubicBezTo>
                  <a:close/>
                  <a:moveTo>
                    <a:pt x="4847" y="2820"/>
                  </a:moveTo>
                  <a:cubicBezTo>
                    <a:pt x="4831" y="2820"/>
                    <a:pt x="4816" y="2828"/>
                    <a:pt x="4807" y="2843"/>
                  </a:cubicBezTo>
                  <a:cubicBezTo>
                    <a:pt x="4794" y="2866"/>
                    <a:pt x="4802" y="2894"/>
                    <a:pt x="4823" y="2908"/>
                  </a:cubicBezTo>
                  <a:lnTo>
                    <a:pt x="5303" y="3189"/>
                  </a:lnTo>
                  <a:cubicBezTo>
                    <a:pt x="5311" y="3194"/>
                    <a:pt x="5319" y="3196"/>
                    <a:pt x="5326" y="3196"/>
                  </a:cubicBezTo>
                  <a:cubicBezTo>
                    <a:pt x="5342" y="3196"/>
                    <a:pt x="5358" y="3188"/>
                    <a:pt x="5366" y="3172"/>
                  </a:cubicBezTo>
                  <a:cubicBezTo>
                    <a:pt x="5379" y="3151"/>
                    <a:pt x="5372" y="3122"/>
                    <a:pt x="5350" y="3109"/>
                  </a:cubicBezTo>
                  <a:lnTo>
                    <a:pt x="4870" y="2827"/>
                  </a:lnTo>
                  <a:cubicBezTo>
                    <a:pt x="4863" y="2822"/>
                    <a:pt x="4855" y="2820"/>
                    <a:pt x="4847" y="2820"/>
                  </a:cubicBezTo>
                  <a:close/>
                  <a:moveTo>
                    <a:pt x="5646" y="3291"/>
                  </a:moveTo>
                  <a:cubicBezTo>
                    <a:pt x="5630" y="3291"/>
                    <a:pt x="5615" y="3299"/>
                    <a:pt x="5606" y="3313"/>
                  </a:cubicBezTo>
                  <a:cubicBezTo>
                    <a:pt x="5593" y="3335"/>
                    <a:pt x="5600" y="3364"/>
                    <a:pt x="5623" y="3377"/>
                  </a:cubicBezTo>
                  <a:lnTo>
                    <a:pt x="6101" y="3659"/>
                  </a:lnTo>
                  <a:cubicBezTo>
                    <a:pt x="6109" y="3663"/>
                    <a:pt x="6117" y="3665"/>
                    <a:pt x="6125" y="3665"/>
                  </a:cubicBezTo>
                  <a:cubicBezTo>
                    <a:pt x="6142" y="3665"/>
                    <a:pt x="6156" y="3658"/>
                    <a:pt x="6165" y="3643"/>
                  </a:cubicBezTo>
                  <a:cubicBezTo>
                    <a:pt x="6179" y="3620"/>
                    <a:pt x="6171" y="3592"/>
                    <a:pt x="6148" y="3579"/>
                  </a:cubicBezTo>
                  <a:lnTo>
                    <a:pt x="5670" y="3297"/>
                  </a:lnTo>
                  <a:cubicBezTo>
                    <a:pt x="5662" y="3293"/>
                    <a:pt x="5654" y="3291"/>
                    <a:pt x="5646" y="3291"/>
                  </a:cubicBezTo>
                  <a:close/>
                  <a:moveTo>
                    <a:pt x="6445" y="3760"/>
                  </a:moveTo>
                  <a:cubicBezTo>
                    <a:pt x="6429" y="3760"/>
                    <a:pt x="6413" y="3769"/>
                    <a:pt x="6405" y="3784"/>
                  </a:cubicBezTo>
                  <a:cubicBezTo>
                    <a:pt x="6392" y="3805"/>
                    <a:pt x="6400" y="3834"/>
                    <a:pt x="6421" y="3847"/>
                  </a:cubicBezTo>
                  <a:lnTo>
                    <a:pt x="6901" y="4129"/>
                  </a:lnTo>
                  <a:cubicBezTo>
                    <a:pt x="6909" y="4134"/>
                    <a:pt x="6916" y="4135"/>
                    <a:pt x="6924" y="4135"/>
                  </a:cubicBezTo>
                  <a:cubicBezTo>
                    <a:pt x="6940" y="4135"/>
                    <a:pt x="6956" y="4127"/>
                    <a:pt x="6965" y="4112"/>
                  </a:cubicBezTo>
                  <a:cubicBezTo>
                    <a:pt x="6977" y="4090"/>
                    <a:pt x="6969" y="4062"/>
                    <a:pt x="6948" y="4048"/>
                  </a:cubicBezTo>
                  <a:lnTo>
                    <a:pt x="6468" y="3767"/>
                  </a:lnTo>
                  <a:cubicBezTo>
                    <a:pt x="6461" y="3762"/>
                    <a:pt x="6453" y="3760"/>
                    <a:pt x="6445" y="3760"/>
                  </a:cubicBezTo>
                  <a:close/>
                  <a:moveTo>
                    <a:pt x="7244" y="4230"/>
                  </a:moveTo>
                  <a:cubicBezTo>
                    <a:pt x="7228" y="4230"/>
                    <a:pt x="7212" y="4238"/>
                    <a:pt x="7204" y="4253"/>
                  </a:cubicBezTo>
                  <a:cubicBezTo>
                    <a:pt x="7191" y="4276"/>
                    <a:pt x="7198" y="4304"/>
                    <a:pt x="7220" y="4317"/>
                  </a:cubicBezTo>
                  <a:lnTo>
                    <a:pt x="7699" y="4599"/>
                  </a:lnTo>
                  <a:cubicBezTo>
                    <a:pt x="7707" y="4603"/>
                    <a:pt x="7715" y="4606"/>
                    <a:pt x="7723" y="4606"/>
                  </a:cubicBezTo>
                  <a:cubicBezTo>
                    <a:pt x="7740" y="4606"/>
                    <a:pt x="7754" y="4597"/>
                    <a:pt x="7763" y="4582"/>
                  </a:cubicBezTo>
                  <a:cubicBezTo>
                    <a:pt x="7776" y="4561"/>
                    <a:pt x="7769" y="4531"/>
                    <a:pt x="7746" y="4519"/>
                  </a:cubicBezTo>
                  <a:lnTo>
                    <a:pt x="7268" y="4236"/>
                  </a:lnTo>
                  <a:cubicBezTo>
                    <a:pt x="7260" y="4232"/>
                    <a:pt x="7252" y="4230"/>
                    <a:pt x="7244" y="4230"/>
                  </a:cubicBezTo>
                  <a:close/>
                  <a:moveTo>
                    <a:pt x="8042" y="4700"/>
                  </a:moveTo>
                  <a:cubicBezTo>
                    <a:pt x="8026" y="4700"/>
                    <a:pt x="8011" y="4708"/>
                    <a:pt x="8002" y="4723"/>
                  </a:cubicBezTo>
                  <a:cubicBezTo>
                    <a:pt x="7990" y="4745"/>
                    <a:pt x="7996" y="4773"/>
                    <a:pt x="8019" y="4787"/>
                  </a:cubicBezTo>
                  <a:lnTo>
                    <a:pt x="8499" y="5068"/>
                  </a:lnTo>
                  <a:cubicBezTo>
                    <a:pt x="8506" y="5073"/>
                    <a:pt x="8514" y="5075"/>
                    <a:pt x="8522" y="5075"/>
                  </a:cubicBezTo>
                  <a:cubicBezTo>
                    <a:pt x="8538" y="5075"/>
                    <a:pt x="8554" y="5067"/>
                    <a:pt x="8563" y="5053"/>
                  </a:cubicBezTo>
                  <a:cubicBezTo>
                    <a:pt x="8575" y="5030"/>
                    <a:pt x="8568" y="5001"/>
                    <a:pt x="8546" y="4989"/>
                  </a:cubicBezTo>
                  <a:lnTo>
                    <a:pt x="8066" y="4707"/>
                  </a:lnTo>
                  <a:cubicBezTo>
                    <a:pt x="8058" y="4702"/>
                    <a:pt x="8050" y="4700"/>
                    <a:pt x="8042" y="4700"/>
                  </a:cubicBezTo>
                  <a:close/>
                  <a:moveTo>
                    <a:pt x="8842" y="5170"/>
                  </a:moveTo>
                  <a:cubicBezTo>
                    <a:pt x="8826" y="5170"/>
                    <a:pt x="8810" y="5178"/>
                    <a:pt x="8801" y="5193"/>
                  </a:cubicBezTo>
                  <a:cubicBezTo>
                    <a:pt x="8789" y="5215"/>
                    <a:pt x="8796" y="5244"/>
                    <a:pt x="8818" y="5257"/>
                  </a:cubicBezTo>
                  <a:lnTo>
                    <a:pt x="9297" y="5539"/>
                  </a:lnTo>
                  <a:cubicBezTo>
                    <a:pt x="9305" y="5543"/>
                    <a:pt x="9313" y="5545"/>
                    <a:pt x="9321" y="5545"/>
                  </a:cubicBezTo>
                  <a:cubicBezTo>
                    <a:pt x="9337" y="5545"/>
                    <a:pt x="9352" y="5537"/>
                    <a:pt x="9361" y="5522"/>
                  </a:cubicBezTo>
                  <a:cubicBezTo>
                    <a:pt x="9375" y="5500"/>
                    <a:pt x="9367" y="5472"/>
                    <a:pt x="9344" y="5458"/>
                  </a:cubicBezTo>
                  <a:lnTo>
                    <a:pt x="8866" y="5177"/>
                  </a:lnTo>
                  <a:cubicBezTo>
                    <a:pt x="8858" y="5172"/>
                    <a:pt x="8850" y="5170"/>
                    <a:pt x="8842" y="5170"/>
                  </a:cubicBezTo>
                  <a:close/>
                  <a:moveTo>
                    <a:pt x="9640" y="5640"/>
                  </a:moveTo>
                  <a:cubicBezTo>
                    <a:pt x="9624" y="5640"/>
                    <a:pt x="9609" y="5648"/>
                    <a:pt x="9600" y="5663"/>
                  </a:cubicBezTo>
                  <a:cubicBezTo>
                    <a:pt x="9587" y="5686"/>
                    <a:pt x="9595" y="5714"/>
                    <a:pt x="9617" y="5727"/>
                  </a:cubicBezTo>
                  <a:lnTo>
                    <a:pt x="10096" y="6009"/>
                  </a:lnTo>
                  <a:cubicBezTo>
                    <a:pt x="10104" y="6013"/>
                    <a:pt x="10112" y="6016"/>
                    <a:pt x="10120" y="6016"/>
                  </a:cubicBezTo>
                  <a:cubicBezTo>
                    <a:pt x="10136" y="6016"/>
                    <a:pt x="10152" y="6007"/>
                    <a:pt x="10159" y="5992"/>
                  </a:cubicBezTo>
                  <a:cubicBezTo>
                    <a:pt x="10173" y="5970"/>
                    <a:pt x="10165" y="5941"/>
                    <a:pt x="10144" y="5929"/>
                  </a:cubicBezTo>
                  <a:lnTo>
                    <a:pt x="9664" y="5646"/>
                  </a:lnTo>
                  <a:cubicBezTo>
                    <a:pt x="9657" y="5642"/>
                    <a:pt x="9648" y="5640"/>
                    <a:pt x="9640" y="5640"/>
                  </a:cubicBezTo>
                  <a:close/>
                  <a:moveTo>
                    <a:pt x="10440" y="6110"/>
                  </a:moveTo>
                  <a:cubicBezTo>
                    <a:pt x="10424" y="6110"/>
                    <a:pt x="10408" y="6118"/>
                    <a:pt x="10399" y="6133"/>
                  </a:cubicBezTo>
                  <a:cubicBezTo>
                    <a:pt x="10387" y="6155"/>
                    <a:pt x="10394" y="6183"/>
                    <a:pt x="10416" y="6197"/>
                  </a:cubicBezTo>
                  <a:lnTo>
                    <a:pt x="10896" y="6478"/>
                  </a:lnTo>
                  <a:cubicBezTo>
                    <a:pt x="10903" y="6483"/>
                    <a:pt x="10911" y="6485"/>
                    <a:pt x="10920" y="6485"/>
                  </a:cubicBezTo>
                  <a:cubicBezTo>
                    <a:pt x="10935" y="6485"/>
                    <a:pt x="10950" y="6477"/>
                    <a:pt x="10959" y="6463"/>
                  </a:cubicBezTo>
                  <a:cubicBezTo>
                    <a:pt x="10972" y="6440"/>
                    <a:pt x="10965" y="6411"/>
                    <a:pt x="10942" y="6398"/>
                  </a:cubicBezTo>
                  <a:lnTo>
                    <a:pt x="10464" y="6117"/>
                  </a:lnTo>
                  <a:cubicBezTo>
                    <a:pt x="10456" y="6112"/>
                    <a:pt x="10448" y="6110"/>
                    <a:pt x="10440" y="6110"/>
                  </a:cubicBezTo>
                  <a:close/>
                  <a:moveTo>
                    <a:pt x="11238" y="6580"/>
                  </a:moveTo>
                  <a:cubicBezTo>
                    <a:pt x="11222" y="6580"/>
                    <a:pt x="11207" y="6588"/>
                    <a:pt x="11199" y="6603"/>
                  </a:cubicBezTo>
                  <a:cubicBezTo>
                    <a:pt x="11185" y="6625"/>
                    <a:pt x="11193" y="6654"/>
                    <a:pt x="11215" y="6666"/>
                  </a:cubicBezTo>
                  <a:lnTo>
                    <a:pt x="11694" y="6949"/>
                  </a:lnTo>
                  <a:cubicBezTo>
                    <a:pt x="11702" y="6952"/>
                    <a:pt x="11710" y="6955"/>
                    <a:pt x="11718" y="6955"/>
                  </a:cubicBezTo>
                  <a:cubicBezTo>
                    <a:pt x="11734" y="6955"/>
                    <a:pt x="11749" y="6947"/>
                    <a:pt x="11758" y="6932"/>
                  </a:cubicBezTo>
                  <a:cubicBezTo>
                    <a:pt x="11771" y="6910"/>
                    <a:pt x="11764" y="6881"/>
                    <a:pt x="11742" y="6868"/>
                  </a:cubicBezTo>
                  <a:lnTo>
                    <a:pt x="11262" y="6586"/>
                  </a:lnTo>
                  <a:cubicBezTo>
                    <a:pt x="11254" y="6582"/>
                    <a:pt x="11246" y="6580"/>
                    <a:pt x="11238" y="65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2" name="Google Shape;3642;p60"/>
            <p:cNvSpPr/>
            <p:nvPr/>
          </p:nvSpPr>
          <p:spPr>
            <a:xfrm>
              <a:off x="4840643" y="3603760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9"/>
                    <a:pt x="14" y="24"/>
                  </a:cubicBezTo>
                  <a:cubicBezTo>
                    <a:pt x="0" y="45"/>
                    <a:pt x="8" y="75"/>
                    <a:pt x="31" y="87"/>
                  </a:cubicBezTo>
                  <a:lnTo>
                    <a:pt x="271" y="229"/>
                  </a:lnTo>
                  <a:cubicBezTo>
                    <a:pt x="279" y="233"/>
                    <a:pt x="286" y="236"/>
                    <a:pt x="294" y="236"/>
                  </a:cubicBezTo>
                  <a:cubicBezTo>
                    <a:pt x="311" y="236"/>
                    <a:pt x="326" y="227"/>
                    <a:pt x="335" y="212"/>
                  </a:cubicBezTo>
                  <a:cubicBezTo>
                    <a:pt x="347" y="189"/>
                    <a:pt x="341" y="161"/>
                    <a:pt x="318" y="149"/>
                  </a:cubicBezTo>
                  <a:lnTo>
                    <a:pt x="77" y="7"/>
                  </a:lnTo>
                  <a:cubicBezTo>
                    <a:pt x="70" y="3"/>
                    <a:pt x="62" y="0"/>
                    <a:pt x="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3" name="Google Shape;3643;p60"/>
            <p:cNvSpPr/>
            <p:nvPr/>
          </p:nvSpPr>
          <p:spPr>
            <a:xfrm>
              <a:off x="5905255" y="2633556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1"/>
                  </a:moveTo>
                  <a:cubicBezTo>
                    <a:pt x="38" y="1"/>
                    <a:pt x="22" y="9"/>
                    <a:pt x="14" y="23"/>
                  </a:cubicBezTo>
                  <a:cubicBezTo>
                    <a:pt x="1" y="46"/>
                    <a:pt x="9" y="74"/>
                    <a:pt x="30" y="87"/>
                  </a:cubicBezTo>
                  <a:lnTo>
                    <a:pt x="271" y="228"/>
                  </a:lnTo>
                  <a:cubicBezTo>
                    <a:pt x="279" y="233"/>
                    <a:pt x="287" y="235"/>
                    <a:pt x="295" y="235"/>
                  </a:cubicBezTo>
                  <a:cubicBezTo>
                    <a:pt x="310" y="235"/>
                    <a:pt x="326" y="227"/>
                    <a:pt x="335" y="212"/>
                  </a:cubicBezTo>
                  <a:cubicBezTo>
                    <a:pt x="347" y="190"/>
                    <a:pt x="341" y="162"/>
                    <a:pt x="318" y="148"/>
                  </a:cubicBezTo>
                  <a:lnTo>
                    <a:pt x="77" y="7"/>
                  </a:lnTo>
                  <a:cubicBezTo>
                    <a:pt x="70" y="3"/>
                    <a:pt x="61" y="1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4" name="Google Shape;3644;p60"/>
            <p:cNvSpPr/>
            <p:nvPr/>
          </p:nvSpPr>
          <p:spPr>
            <a:xfrm>
              <a:off x="5947615" y="2658388"/>
              <a:ext cx="639662" cy="378723"/>
            </a:xfrm>
            <a:custGeom>
              <a:avLst/>
              <a:gdLst/>
              <a:ahLst/>
              <a:cxnLst/>
              <a:rect l="l" t="t" r="r" b="b"/>
              <a:pathLst>
                <a:path w="8320" h="4926" extrusionOk="0">
                  <a:moveTo>
                    <a:pt x="53" y="1"/>
                  </a:moveTo>
                  <a:cubicBezTo>
                    <a:pt x="37" y="1"/>
                    <a:pt x="22" y="9"/>
                    <a:pt x="14" y="24"/>
                  </a:cubicBezTo>
                  <a:cubicBezTo>
                    <a:pt x="0" y="46"/>
                    <a:pt x="8" y="75"/>
                    <a:pt x="30" y="87"/>
                  </a:cubicBezTo>
                  <a:lnTo>
                    <a:pt x="495" y="361"/>
                  </a:lnTo>
                  <a:cubicBezTo>
                    <a:pt x="503" y="366"/>
                    <a:pt x="510" y="368"/>
                    <a:pt x="518" y="368"/>
                  </a:cubicBezTo>
                  <a:cubicBezTo>
                    <a:pt x="534" y="368"/>
                    <a:pt x="550" y="360"/>
                    <a:pt x="559" y="345"/>
                  </a:cubicBezTo>
                  <a:cubicBezTo>
                    <a:pt x="571" y="323"/>
                    <a:pt x="564" y="295"/>
                    <a:pt x="542" y="281"/>
                  </a:cubicBezTo>
                  <a:lnTo>
                    <a:pt x="77" y="8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28" y="457"/>
                  </a:moveTo>
                  <a:cubicBezTo>
                    <a:pt x="812" y="457"/>
                    <a:pt x="797" y="465"/>
                    <a:pt x="789" y="479"/>
                  </a:cubicBezTo>
                  <a:cubicBezTo>
                    <a:pt x="775" y="502"/>
                    <a:pt x="783" y="530"/>
                    <a:pt x="804" y="544"/>
                  </a:cubicBezTo>
                  <a:lnTo>
                    <a:pt x="1269" y="817"/>
                  </a:lnTo>
                  <a:cubicBezTo>
                    <a:pt x="1277" y="822"/>
                    <a:pt x="1285" y="824"/>
                    <a:pt x="1293" y="824"/>
                  </a:cubicBezTo>
                  <a:cubicBezTo>
                    <a:pt x="1309" y="824"/>
                    <a:pt x="1325" y="815"/>
                    <a:pt x="1334" y="800"/>
                  </a:cubicBezTo>
                  <a:cubicBezTo>
                    <a:pt x="1346" y="779"/>
                    <a:pt x="1339" y="750"/>
                    <a:pt x="1317" y="737"/>
                  </a:cubicBezTo>
                  <a:lnTo>
                    <a:pt x="852" y="464"/>
                  </a:lnTo>
                  <a:cubicBezTo>
                    <a:pt x="844" y="459"/>
                    <a:pt x="836" y="457"/>
                    <a:pt x="828" y="457"/>
                  </a:cubicBezTo>
                  <a:close/>
                  <a:moveTo>
                    <a:pt x="1603" y="912"/>
                  </a:moveTo>
                  <a:cubicBezTo>
                    <a:pt x="1587" y="912"/>
                    <a:pt x="1572" y="920"/>
                    <a:pt x="1563" y="935"/>
                  </a:cubicBezTo>
                  <a:cubicBezTo>
                    <a:pt x="1550" y="958"/>
                    <a:pt x="1558" y="986"/>
                    <a:pt x="1579" y="1000"/>
                  </a:cubicBezTo>
                  <a:lnTo>
                    <a:pt x="2044" y="1273"/>
                  </a:lnTo>
                  <a:cubicBezTo>
                    <a:pt x="2052" y="1278"/>
                    <a:pt x="2060" y="1279"/>
                    <a:pt x="2068" y="1279"/>
                  </a:cubicBezTo>
                  <a:cubicBezTo>
                    <a:pt x="2084" y="1279"/>
                    <a:pt x="2099" y="1271"/>
                    <a:pt x="2108" y="1256"/>
                  </a:cubicBezTo>
                  <a:cubicBezTo>
                    <a:pt x="2121" y="1234"/>
                    <a:pt x="2114" y="1206"/>
                    <a:pt x="2091" y="1192"/>
                  </a:cubicBezTo>
                  <a:lnTo>
                    <a:pt x="1626" y="919"/>
                  </a:lnTo>
                  <a:cubicBezTo>
                    <a:pt x="1619" y="914"/>
                    <a:pt x="1611" y="912"/>
                    <a:pt x="1603" y="912"/>
                  </a:cubicBezTo>
                  <a:close/>
                  <a:moveTo>
                    <a:pt x="2378" y="1368"/>
                  </a:moveTo>
                  <a:cubicBezTo>
                    <a:pt x="2362" y="1368"/>
                    <a:pt x="2346" y="1376"/>
                    <a:pt x="2338" y="1391"/>
                  </a:cubicBezTo>
                  <a:cubicBezTo>
                    <a:pt x="2324" y="1414"/>
                    <a:pt x="2332" y="1442"/>
                    <a:pt x="2355" y="1455"/>
                  </a:cubicBezTo>
                  <a:lnTo>
                    <a:pt x="2819" y="1728"/>
                  </a:lnTo>
                  <a:cubicBezTo>
                    <a:pt x="2827" y="1733"/>
                    <a:pt x="2835" y="1735"/>
                    <a:pt x="2842" y="1735"/>
                  </a:cubicBezTo>
                  <a:cubicBezTo>
                    <a:pt x="2859" y="1735"/>
                    <a:pt x="2874" y="1727"/>
                    <a:pt x="2883" y="1712"/>
                  </a:cubicBezTo>
                  <a:cubicBezTo>
                    <a:pt x="2897" y="1690"/>
                    <a:pt x="2889" y="1662"/>
                    <a:pt x="2866" y="1648"/>
                  </a:cubicBezTo>
                  <a:lnTo>
                    <a:pt x="2402" y="1375"/>
                  </a:lnTo>
                  <a:cubicBezTo>
                    <a:pt x="2394" y="1370"/>
                    <a:pt x="2386" y="1368"/>
                    <a:pt x="2378" y="1368"/>
                  </a:cubicBezTo>
                  <a:close/>
                  <a:moveTo>
                    <a:pt x="3153" y="1824"/>
                  </a:moveTo>
                  <a:cubicBezTo>
                    <a:pt x="3137" y="1824"/>
                    <a:pt x="3121" y="1832"/>
                    <a:pt x="3113" y="1848"/>
                  </a:cubicBezTo>
                  <a:cubicBezTo>
                    <a:pt x="3100" y="1869"/>
                    <a:pt x="3107" y="1898"/>
                    <a:pt x="3130" y="1911"/>
                  </a:cubicBezTo>
                  <a:lnTo>
                    <a:pt x="3595" y="2184"/>
                  </a:lnTo>
                  <a:cubicBezTo>
                    <a:pt x="3601" y="2189"/>
                    <a:pt x="3609" y="2191"/>
                    <a:pt x="3618" y="2191"/>
                  </a:cubicBezTo>
                  <a:cubicBezTo>
                    <a:pt x="3634" y="2191"/>
                    <a:pt x="3649" y="2183"/>
                    <a:pt x="3658" y="2168"/>
                  </a:cubicBezTo>
                  <a:cubicBezTo>
                    <a:pt x="3671" y="2146"/>
                    <a:pt x="3663" y="2117"/>
                    <a:pt x="3641" y="2104"/>
                  </a:cubicBezTo>
                  <a:lnTo>
                    <a:pt x="3177" y="1831"/>
                  </a:lnTo>
                  <a:cubicBezTo>
                    <a:pt x="3169" y="1826"/>
                    <a:pt x="3161" y="1824"/>
                    <a:pt x="3153" y="1824"/>
                  </a:cubicBezTo>
                  <a:close/>
                  <a:moveTo>
                    <a:pt x="3927" y="2280"/>
                  </a:moveTo>
                  <a:cubicBezTo>
                    <a:pt x="3911" y="2280"/>
                    <a:pt x="3896" y="2288"/>
                    <a:pt x="3887" y="2302"/>
                  </a:cubicBezTo>
                  <a:cubicBezTo>
                    <a:pt x="3875" y="2325"/>
                    <a:pt x="3882" y="2353"/>
                    <a:pt x="3904" y="2367"/>
                  </a:cubicBezTo>
                  <a:lnTo>
                    <a:pt x="4369" y="2640"/>
                  </a:lnTo>
                  <a:cubicBezTo>
                    <a:pt x="4376" y="2645"/>
                    <a:pt x="4384" y="2647"/>
                    <a:pt x="4393" y="2647"/>
                  </a:cubicBezTo>
                  <a:cubicBezTo>
                    <a:pt x="4409" y="2647"/>
                    <a:pt x="4423" y="2638"/>
                    <a:pt x="4432" y="2623"/>
                  </a:cubicBezTo>
                  <a:cubicBezTo>
                    <a:pt x="4446" y="2601"/>
                    <a:pt x="4438" y="2573"/>
                    <a:pt x="4416" y="2560"/>
                  </a:cubicBezTo>
                  <a:lnTo>
                    <a:pt x="3952" y="2287"/>
                  </a:lnTo>
                  <a:cubicBezTo>
                    <a:pt x="3944" y="2282"/>
                    <a:pt x="3936" y="2280"/>
                    <a:pt x="3927" y="2280"/>
                  </a:cubicBezTo>
                  <a:close/>
                  <a:moveTo>
                    <a:pt x="4703" y="2735"/>
                  </a:moveTo>
                  <a:cubicBezTo>
                    <a:pt x="4687" y="2735"/>
                    <a:pt x="4671" y="2743"/>
                    <a:pt x="4662" y="2758"/>
                  </a:cubicBezTo>
                  <a:cubicBezTo>
                    <a:pt x="4650" y="2781"/>
                    <a:pt x="4657" y="2809"/>
                    <a:pt x="4679" y="2823"/>
                  </a:cubicBezTo>
                  <a:lnTo>
                    <a:pt x="5144" y="3096"/>
                  </a:lnTo>
                  <a:cubicBezTo>
                    <a:pt x="5151" y="3100"/>
                    <a:pt x="5159" y="3102"/>
                    <a:pt x="5168" y="3102"/>
                  </a:cubicBezTo>
                  <a:cubicBezTo>
                    <a:pt x="5184" y="3102"/>
                    <a:pt x="5199" y="3094"/>
                    <a:pt x="5207" y="3079"/>
                  </a:cubicBezTo>
                  <a:cubicBezTo>
                    <a:pt x="5221" y="3057"/>
                    <a:pt x="5213" y="3029"/>
                    <a:pt x="5191" y="3015"/>
                  </a:cubicBezTo>
                  <a:lnTo>
                    <a:pt x="4726" y="2742"/>
                  </a:lnTo>
                  <a:cubicBezTo>
                    <a:pt x="4719" y="2737"/>
                    <a:pt x="4711" y="2735"/>
                    <a:pt x="4703" y="2735"/>
                  </a:cubicBezTo>
                  <a:close/>
                  <a:moveTo>
                    <a:pt x="5477" y="3191"/>
                  </a:moveTo>
                  <a:cubicBezTo>
                    <a:pt x="5461" y="3191"/>
                    <a:pt x="5446" y="3200"/>
                    <a:pt x="5437" y="3215"/>
                  </a:cubicBezTo>
                  <a:cubicBezTo>
                    <a:pt x="5425" y="3236"/>
                    <a:pt x="5431" y="3265"/>
                    <a:pt x="5454" y="3278"/>
                  </a:cubicBezTo>
                  <a:lnTo>
                    <a:pt x="5919" y="3551"/>
                  </a:lnTo>
                  <a:cubicBezTo>
                    <a:pt x="5926" y="3556"/>
                    <a:pt x="5933" y="3558"/>
                    <a:pt x="5942" y="3558"/>
                  </a:cubicBezTo>
                  <a:cubicBezTo>
                    <a:pt x="5958" y="3558"/>
                    <a:pt x="5974" y="3550"/>
                    <a:pt x="5982" y="3535"/>
                  </a:cubicBezTo>
                  <a:cubicBezTo>
                    <a:pt x="5995" y="3513"/>
                    <a:pt x="5988" y="3484"/>
                    <a:pt x="5966" y="3471"/>
                  </a:cubicBezTo>
                  <a:lnTo>
                    <a:pt x="5501" y="3198"/>
                  </a:lnTo>
                  <a:cubicBezTo>
                    <a:pt x="5494" y="3193"/>
                    <a:pt x="5485" y="3191"/>
                    <a:pt x="5477" y="3191"/>
                  </a:cubicBezTo>
                  <a:close/>
                  <a:moveTo>
                    <a:pt x="6252" y="3647"/>
                  </a:moveTo>
                  <a:cubicBezTo>
                    <a:pt x="6236" y="3647"/>
                    <a:pt x="6221" y="3655"/>
                    <a:pt x="6212" y="3669"/>
                  </a:cubicBezTo>
                  <a:cubicBezTo>
                    <a:pt x="6199" y="3692"/>
                    <a:pt x="6206" y="3720"/>
                    <a:pt x="6229" y="3734"/>
                  </a:cubicBezTo>
                  <a:lnTo>
                    <a:pt x="6694" y="4007"/>
                  </a:lnTo>
                  <a:cubicBezTo>
                    <a:pt x="6700" y="4012"/>
                    <a:pt x="6709" y="4014"/>
                    <a:pt x="6717" y="4014"/>
                  </a:cubicBezTo>
                  <a:cubicBezTo>
                    <a:pt x="6733" y="4014"/>
                    <a:pt x="6749" y="4005"/>
                    <a:pt x="6758" y="3990"/>
                  </a:cubicBezTo>
                  <a:cubicBezTo>
                    <a:pt x="6770" y="3969"/>
                    <a:pt x="6762" y="3940"/>
                    <a:pt x="6741" y="3927"/>
                  </a:cubicBezTo>
                  <a:lnTo>
                    <a:pt x="6276" y="3654"/>
                  </a:lnTo>
                  <a:cubicBezTo>
                    <a:pt x="6268" y="3649"/>
                    <a:pt x="6260" y="3647"/>
                    <a:pt x="6252" y="3647"/>
                  </a:cubicBezTo>
                  <a:close/>
                  <a:moveTo>
                    <a:pt x="7027" y="4103"/>
                  </a:moveTo>
                  <a:cubicBezTo>
                    <a:pt x="7011" y="4103"/>
                    <a:pt x="6995" y="4111"/>
                    <a:pt x="6986" y="4126"/>
                  </a:cubicBezTo>
                  <a:cubicBezTo>
                    <a:pt x="6974" y="4148"/>
                    <a:pt x="6981" y="4176"/>
                    <a:pt x="7003" y="4190"/>
                  </a:cubicBezTo>
                  <a:lnTo>
                    <a:pt x="7468" y="4463"/>
                  </a:lnTo>
                  <a:cubicBezTo>
                    <a:pt x="7476" y="4468"/>
                    <a:pt x="7484" y="4469"/>
                    <a:pt x="7492" y="4469"/>
                  </a:cubicBezTo>
                  <a:cubicBezTo>
                    <a:pt x="7508" y="4469"/>
                    <a:pt x="7523" y="4461"/>
                    <a:pt x="7532" y="4446"/>
                  </a:cubicBezTo>
                  <a:cubicBezTo>
                    <a:pt x="7545" y="4424"/>
                    <a:pt x="7538" y="4396"/>
                    <a:pt x="7516" y="4382"/>
                  </a:cubicBezTo>
                  <a:lnTo>
                    <a:pt x="7051" y="4110"/>
                  </a:lnTo>
                  <a:cubicBezTo>
                    <a:pt x="7043" y="4105"/>
                    <a:pt x="7035" y="4103"/>
                    <a:pt x="7027" y="4103"/>
                  </a:cubicBezTo>
                  <a:close/>
                  <a:moveTo>
                    <a:pt x="7802" y="4559"/>
                  </a:moveTo>
                  <a:cubicBezTo>
                    <a:pt x="7786" y="4559"/>
                    <a:pt x="7770" y="4567"/>
                    <a:pt x="7761" y="4582"/>
                  </a:cubicBezTo>
                  <a:cubicBezTo>
                    <a:pt x="7749" y="4604"/>
                    <a:pt x="7755" y="4632"/>
                    <a:pt x="7778" y="4646"/>
                  </a:cubicBezTo>
                  <a:lnTo>
                    <a:pt x="8243" y="4918"/>
                  </a:lnTo>
                  <a:cubicBezTo>
                    <a:pt x="8251" y="4923"/>
                    <a:pt x="8259" y="4925"/>
                    <a:pt x="8267" y="4925"/>
                  </a:cubicBezTo>
                  <a:cubicBezTo>
                    <a:pt x="8282" y="4925"/>
                    <a:pt x="8298" y="4917"/>
                    <a:pt x="8306" y="4903"/>
                  </a:cubicBezTo>
                  <a:cubicBezTo>
                    <a:pt x="8320" y="4880"/>
                    <a:pt x="8312" y="4852"/>
                    <a:pt x="8290" y="4838"/>
                  </a:cubicBezTo>
                  <a:lnTo>
                    <a:pt x="7825" y="4565"/>
                  </a:lnTo>
                  <a:cubicBezTo>
                    <a:pt x="7818" y="4561"/>
                    <a:pt x="7810" y="4559"/>
                    <a:pt x="7802" y="45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5" name="Google Shape;3645;p60"/>
            <p:cNvSpPr/>
            <p:nvPr/>
          </p:nvSpPr>
          <p:spPr>
            <a:xfrm>
              <a:off x="5739351" y="3080526"/>
              <a:ext cx="847168" cy="509039"/>
            </a:xfrm>
            <a:custGeom>
              <a:avLst/>
              <a:gdLst/>
              <a:ahLst/>
              <a:cxnLst/>
              <a:rect l="l" t="t" r="r" b="b"/>
              <a:pathLst>
                <a:path w="11019" h="6621" extrusionOk="0">
                  <a:moveTo>
                    <a:pt x="10966" y="0"/>
                  </a:moveTo>
                  <a:cubicBezTo>
                    <a:pt x="10958" y="0"/>
                    <a:pt x="10949" y="3"/>
                    <a:pt x="10942" y="7"/>
                  </a:cubicBezTo>
                  <a:lnTo>
                    <a:pt x="10460" y="294"/>
                  </a:lnTo>
                  <a:cubicBezTo>
                    <a:pt x="10439" y="308"/>
                    <a:pt x="10431" y="336"/>
                    <a:pt x="10444" y="359"/>
                  </a:cubicBezTo>
                  <a:cubicBezTo>
                    <a:pt x="10453" y="373"/>
                    <a:pt x="10469" y="381"/>
                    <a:pt x="10485" y="381"/>
                  </a:cubicBezTo>
                  <a:cubicBezTo>
                    <a:pt x="10493" y="381"/>
                    <a:pt x="10500" y="379"/>
                    <a:pt x="10508" y="374"/>
                  </a:cubicBezTo>
                  <a:lnTo>
                    <a:pt x="10989" y="87"/>
                  </a:lnTo>
                  <a:cubicBezTo>
                    <a:pt x="11012" y="74"/>
                    <a:pt x="11018" y="45"/>
                    <a:pt x="11006" y="23"/>
                  </a:cubicBezTo>
                  <a:cubicBezTo>
                    <a:pt x="10997" y="8"/>
                    <a:pt x="10982" y="0"/>
                    <a:pt x="10966" y="0"/>
                  </a:cubicBezTo>
                  <a:close/>
                  <a:moveTo>
                    <a:pt x="10163" y="480"/>
                  </a:moveTo>
                  <a:cubicBezTo>
                    <a:pt x="10155" y="480"/>
                    <a:pt x="10147" y="482"/>
                    <a:pt x="10139" y="487"/>
                  </a:cubicBezTo>
                  <a:lnTo>
                    <a:pt x="9658" y="775"/>
                  </a:lnTo>
                  <a:cubicBezTo>
                    <a:pt x="9636" y="788"/>
                    <a:pt x="9629" y="817"/>
                    <a:pt x="9641" y="838"/>
                  </a:cubicBezTo>
                  <a:cubicBezTo>
                    <a:pt x="9650" y="853"/>
                    <a:pt x="9666" y="861"/>
                    <a:pt x="9682" y="861"/>
                  </a:cubicBezTo>
                  <a:cubicBezTo>
                    <a:pt x="9690" y="861"/>
                    <a:pt x="9699" y="860"/>
                    <a:pt x="9705" y="854"/>
                  </a:cubicBezTo>
                  <a:lnTo>
                    <a:pt x="10187" y="567"/>
                  </a:lnTo>
                  <a:cubicBezTo>
                    <a:pt x="10209" y="553"/>
                    <a:pt x="10217" y="525"/>
                    <a:pt x="10203" y="503"/>
                  </a:cubicBezTo>
                  <a:cubicBezTo>
                    <a:pt x="10194" y="488"/>
                    <a:pt x="10179" y="480"/>
                    <a:pt x="10163" y="480"/>
                  </a:cubicBezTo>
                  <a:close/>
                  <a:moveTo>
                    <a:pt x="9361" y="960"/>
                  </a:moveTo>
                  <a:cubicBezTo>
                    <a:pt x="9353" y="960"/>
                    <a:pt x="9344" y="962"/>
                    <a:pt x="9337" y="967"/>
                  </a:cubicBezTo>
                  <a:lnTo>
                    <a:pt x="8855" y="1255"/>
                  </a:lnTo>
                  <a:cubicBezTo>
                    <a:pt x="8834" y="1267"/>
                    <a:pt x="8826" y="1297"/>
                    <a:pt x="8840" y="1318"/>
                  </a:cubicBezTo>
                  <a:cubicBezTo>
                    <a:pt x="8849" y="1333"/>
                    <a:pt x="8863" y="1342"/>
                    <a:pt x="8879" y="1342"/>
                  </a:cubicBezTo>
                  <a:cubicBezTo>
                    <a:pt x="8888" y="1342"/>
                    <a:pt x="8896" y="1339"/>
                    <a:pt x="8904" y="1335"/>
                  </a:cubicBezTo>
                  <a:lnTo>
                    <a:pt x="9385" y="1047"/>
                  </a:lnTo>
                  <a:cubicBezTo>
                    <a:pt x="9407" y="1033"/>
                    <a:pt x="9414" y="1005"/>
                    <a:pt x="9401" y="982"/>
                  </a:cubicBezTo>
                  <a:cubicBezTo>
                    <a:pt x="9392" y="968"/>
                    <a:pt x="9377" y="960"/>
                    <a:pt x="9361" y="960"/>
                  </a:cubicBezTo>
                  <a:close/>
                  <a:moveTo>
                    <a:pt x="8558" y="1440"/>
                  </a:moveTo>
                  <a:cubicBezTo>
                    <a:pt x="8550" y="1440"/>
                    <a:pt x="8542" y="1442"/>
                    <a:pt x="8534" y="1446"/>
                  </a:cubicBezTo>
                  <a:lnTo>
                    <a:pt x="8054" y="1735"/>
                  </a:lnTo>
                  <a:cubicBezTo>
                    <a:pt x="8031" y="1748"/>
                    <a:pt x="8024" y="1776"/>
                    <a:pt x="8037" y="1799"/>
                  </a:cubicBezTo>
                  <a:cubicBezTo>
                    <a:pt x="8046" y="1813"/>
                    <a:pt x="8061" y="1821"/>
                    <a:pt x="8077" y="1821"/>
                  </a:cubicBezTo>
                  <a:cubicBezTo>
                    <a:pt x="8085" y="1821"/>
                    <a:pt x="8093" y="1819"/>
                    <a:pt x="8101" y="1815"/>
                  </a:cubicBezTo>
                  <a:lnTo>
                    <a:pt x="8582" y="1526"/>
                  </a:lnTo>
                  <a:cubicBezTo>
                    <a:pt x="8604" y="1514"/>
                    <a:pt x="8611" y="1485"/>
                    <a:pt x="8599" y="1463"/>
                  </a:cubicBezTo>
                  <a:cubicBezTo>
                    <a:pt x="8590" y="1448"/>
                    <a:pt x="8574" y="1440"/>
                    <a:pt x="8558" y="1440"/>
                  </a:cubicBezTo>
                  <a:close/>
                  <a:moveTo>
                    <a:pt x="7756" y="1920"/>
                  </a:moveTo>
                  <a:cubicBezTo>
                    <a:pt x="7748" y="1920"/>
                    <a:pt x="7740" y="1922"/>
                    <a:pt x="7733" y="1927"/>
                  </a:cubicBezTo>
                  <a:lnTo>
                    <a:pt x="7251" y="2214"/>
                  </a:lnTo>
                  <a:cubicBezTo>
                    <a:pt x="7228" y="2228"/>
                    <a:pt x="7221" y="2256"/>
                    <a:pt x="7235" y="2278"/>
                  </a:cubicBezTo>
                  <a:cubicBezTo>
                    <a:pt x="7243" y="2293"/>
                    <a:pt x="7259" y="2301"/>
                    <a:pt x="7274" y="2301"/>
                  </a:cubicBezTo>
                  <a:cubicBezTo>
                    <a:pt x="7282" y="2301"/>
                    <a:pt x="7291" y="2299"/>
                    <a:pt x="7298" y="2294"/>
                  </a:cubicBezTo>
                  <a:lnTo>
                    <a:pt x="7780" y="2006"/>
                  </a:lnTo>
                  <a:cubicBezTo>
                    <a:pt x="7802" y="1994"/>
                    <a:pt x="7809" y="1964"/>
                    <a:pt x="7796" y="1943"/>
                  </a:cubicBezTo>
                  <a:cubicBezTo>
                    <a:pt x="7787" y="1928"/>
                    <a:pt x="7772" y="1920"/>
                    <a:pt x="7756" y="1920"/>
                  </a:cubicBezTo>
                  <a:close/>
                  <a:moveTo>
                    <a:pt x="6954" y="2400"/>
                  </a:moveTo>
                  <a:cubicBezTo>
                    <a:pt x="6946" y="2400"/>
                    <a:pt x="6937" y="2402"/>
                    <a:pt x="6930" y="2407"/>
                  </a:cubicBezTo>
                  <a:lnTo>
                    <a:pt x="6449" y="2695"/>
                  </a:lnTo>
                  <a:cubicBezTo>
                    <a:pt x="6426" y="2707"/>
                    <a:pt x="6420" y="2737"/>
                    <a:pt x="6432" y="2758"/>
                  </a:cubicBezTo>
                  <a:cubicBezTo>
                    <a:pt x="6441" y="2773"/>
                    <a:pt x="6457" y="2781"/>
                    <a:pt x="6473" y="2781"/>
                  </a:cubicBezTo>
                  <a:cubicBezTo>
                    <a:pt x="6480" y="2781"/>
                    <a:pt x="6488" y="2778"/>
                    <a:pt x="6496" y="2774"/>
                  </a:cubicBezTo>
                  <a:lnTo>
                    <a:pt x="6977" y="2487"/>
                  </a:lnTo>
                  <a:cubicBezTo>
                    <a:pt x="7000" y="2473"/>
                    <a:pt x="7006" y="2445"/>
                    <a:pt x="6994" y="2423"/>
                  </a:cubicBezTo>
                  <a:cubicBezTo>
                    <a:pt x="6985" y="2408"/>
                    <a:pt x="6970" y="2400"/>
                    <a:pt x="6954" y="2400"/>
                  </a:cubicBezTo>
                  <a:close/>
                  <a:moveTo>
                    <a:pt x="6152" y="2880"/>
                  </a:moveTo>
                  <a:cubicBezTo>
                    <a:pt x="6144" y="2880"/>
                    <a:pt x="6135" y="2882"/>
                    <a:pt x="6128" y="2887"/>
                  </a:cubicBezTo>
                  <a:lnTo>
                    <a:pt x="5646" y="3175"/>
                  </a:lnTo>
                  <a:cubicBezTo>
                    <a:pt x="5624" y="3187"/>
                    <a:pt x="5617" y="3216"/>
                    <a:pt x="5629" y="3238"/>
                  </a:cubicBezTo>
                  <a:cubicBezTo>
                    <a:pt x="5638" y="3252"/>
                    <a:pt x="5654" y="3260"/>
                    <a:pt x="5670" y="3260"/>
                  </a:cubicBezTo>
                  <a:cubicBezTo>
                    <a:pt x="5678" y="3260"/>
                    <a:pt x="5685" y="3259"/>
                    <a:pt x="5693" y="3255"/>
                  </a:cubicBezTo>
                  <a:lnTo>
                    <a:pt x="6175" y="2966"/>
                  </a:lnTo>
                  <a:cubicBezTo>
                    <a:pt x="6198" y="2953"/>
                    <a:pt x="6205" y="2925"/>
                    <a:pt x="6191" y="2902"/>
                  </a:cubicBezTo>
                  <a:cubicBezTo>
                    <a:pt x="6182" y="2888"/>
                    <a:pt x="6167" y="2880"/>
                    <a:pt x="6152" y="2880"/>
                  </a:cubicBezTo>
                  <a:close/>
                  <a:moveTo>
                    <a:pt x="5348" y="3360"/>
                  </a:moveTo>
                  <a:cubicBezTo>
                    <a:pt x="5340" y="3360"/>
                    <a:pt x="5332" y="3362"/>
                    <a:pt x="5325" y="3366"/>
                  </a:cubicBezTo>
                  <a:lnTo>
                    <a:pt x="4843" y="3654"/>
                  </a:lnTo>
                  <a:cubicBezTo>
                    <a:pt x="4821" y="3668"/>
                    <a:pt x="4814" y="3696"/>
                    <a:pt x="4827" y="3719"/>
                  </a:cubicBezTo>
                  <a:cubicBezTo>
                    <a:pt x="4836" y="3733"/>
                    <a:pt x="4851" y="3741"/>
                    <a:pt x="4867" y="3741"/>
                  </a:cubicBezTo>
                  <a:cubicBezTo>
                    <a:pt x="4876" y="3741"/>
                    <a:pt x="4884" y="3739"/>
                    <a:pt x="4890" y="3734"/>
                  </a:cubicBezTo>
                  <a:lnTo>
                    <a:pt x="5372" y="3446"/>
                  </a:lnTo>
                  <a:cubicBezTo>
                    <a:pt x="5395" y="3433"/>
                    <a:pt x="5402" y="3404"/>
                    <a:pt x="5388" y="3382"/>
                  </a:cubicBezTo>
                  <a:cubicBezTo>
                    <a:pt x="5380" y="3368"/>
                    <a:pt x="5364" y="3360"/>
                    <a:pt x="5348" y="3360"/>
                  </a:cubicBezTo>
                  <a:close/>
                  <a:moveTo>
                    <a:pt x="4545" y="3840"/>
                  </a:moveTo>
                  <a:cubicBezTo>
                    <a:pt x="4537" y="3840"/>
                    <a:pt x="4529" y="3842"/>
                    <a:pt x="4522" y="3846"/>
                  </a:cubicBezTo>
                  <a:lnTo>
                    <a:pt x="4041" y="4134"/>
                  </a:lnTo>
                  <a:cubicBezTo>
                    <a:pt x="4019" y="4148"/>
                    <a:pt x="4012" y="4176"/>
                    <a:pt x="4025" y="4198"/>
                  </a:cubicBezTo>
                  <a:cubicBezTo>
                    <a:pt x="4034" y="4213"/>
                    <a:pt x="4049" y="4221"/>
                    <a:pt x="4065" y="4221"/>
                  </a:cubicBezTo>
                  <a:cubicBezTo>
                    <a:pt x="4073" y="4221"/>
                    <a:pt x="4081" y="4219"/>
                    <a:pt x="4089" y="4214"/>
                  </a:cubicBezTo>
                  <a:lnTo>
                    <a:pt x="4570" y="3926"/>
                  </a:lnTo>
                  <a:cubicBezTo>
                    <a:pt x="4592" y="3913"/>
                    <a:pt x="4599" y="3884"/>
                    <a:pt x="4586" y="3863"/>
                  </a:cubicBezTo>
                  <a:cubicBezTo>
                    <a:pt x="4577" y="3848"/>
                    <a:pt x="4561" y="3840"/>
                    <a:pt x="4545" y="3840"/>
                  </a:cubicBezTo>
                  <a:close/>
                  <a:moveTo>
                    <a:pt x="3744" y="4320"/>
                  </a:moveTo>
                  <a:cubicBezTo>
                    <a:pt x="3736" y="4320"/>
                    <a:pt x="3728" y="4322"/>
                    <a:pt x="3721" y="4327"/>
                  </a:cubicBezTo>
                  <a:lnTo>
                    <a:pt x="3239" y="4614"/>
                  </a:lnTo>
                  <a:cubicBezTo>
                    <a:pt x="3216" y="4627"/>
                    <a:pt x="3209" y="4656"/>
                    <a:pt x="3223" y="4678"/>
                  </a:cubicBezTo>
                  <a:cubicBezTo>
                    <a:pt x="3231" y="4693"/>
                    <a:pt x="3246" y="4701"/>
                    <a:pt x="3262" y="4701"/>
                  </a:cubicBezTo>
                  <a:cubicBezTo>
                    <a:pt x="3270" y="4701"/>
                    <a:pt x="3279" y="4698"/>
                    <a:pt x="3286" y="4694"/>
                  </a:cubicBezTo>
                  <a:lnTo>
                    <a:pt x="3768" y="4407"/>
                  </a:lnTo>
                  <a:cubicBezTo>
                    <a:pt x="3790" y="4393"/>
                    <a:pt x="3797" y="4365"/>
                    <a:pt x="3784" y="4343"/>
                  </a:cubicBezTo>
                  <a:cubicBezTo>
                    <a:pt x="3775" y="4328"/>
                    <a:pt x="3760" y="4320"/>
                    <a:pt x="3744" y="4320"/>
                  </a:cubicBezTo>
                  <a:close/>
                  <a:moveTo>
                    <a:pt x="2942" y="4800"/>
                  </a:moveTo>
                  <a:cubicBezTo>
                    <a:pt x="2933" y="4800"/>
                    <a:pt x="2925" y="4802"/>
                    <a:pt x="2918" y="4806"/>
                  </a:cubicBezTo>
                  <a:lnTo>
                    <a:pt x="2436" y="5095"/>
                  </a:lnTo>
                  <a:cubicBezTo>
                    <a:pt x="2414" y="5107"/>
                    <a:pt x="2406" y="5136"/>
                    <a:pt x="2420" y="5158"/>
                  </a:cubicBezTo>
                  <a:cubicBezTo>
                    <a:pt x="2429" y="5172"/>
                    <a:pt x="2444" y="5180"/>
                    <a:pt x="2459" y="5180"/>
                  </a:cubicBezTo>
                  <a:cubicBezTo>
                    <a:pt x="2468" y="5180"/>
                    <a:pt x="2476" y="5178"/>
                    <a:pt x="2484" y="5174"/>
                  </a:cubicBezTo>
                  <a:lnTo>
                    <a:pt x="2965" y="4886"/>
                  </a:lnTo>
                  <a:cubicBezTo>
                    <a:pt x="2987" y="4873"/>
                    <a:pt x="2994" y="4845"/>
                    <a:pt x="2982" y="4822"/>
                  </a:cubicBezTo>
                  <a:cubicBezTo>
                    <a:pt x="2973" y="4807"/>
                    <a:pt x="2957" y="4800"/>
                    <a:pt x="2942" y="4800"/>
                  </a:cubicBezTo>
                  <a:close/>
                  <a:moveTo>
                    <a:pt x="2139" y="5279"/>
                  </a:moveTo>
                  <a:cubicBezTo>
                    <a:pt x="2131" y="5279"/>
                    <a:pt x="2122" y="5282"/>
                    <a:pt x="2115" y="5286"/>
                  </a:cubicBezTo>
                  <a:lnTo>
                    <a:pt x="1634" y="5574"/>
                  </a:lnTo>
                  <a:cubicBezTo>
                    <a:pt x="1611" y="5587"/>
                    <a:pt x="1605" y="5616"/>
                    <a:pt x="1617" y="5637"/>
                  </a:cubicBezTo>
                  <a:cubicBezTo>
                    <a:pt x="1626" y="5652"/>
                    <a:pt x="1642" y="5661"/>
                    <a:pt x="1658" y="5661"/>
                  </a:cubicBezTo>
                  <a:cubicBezTo>
                    <a:pt x="1665" y="5661"/>
                    <a:pt x="1673" y="5659"/>
                    <a:pt x="1681" y="5654"/>
                  </a:cubicBezTo>
                  <a:lnTo>
                    <a:pt x="2163" y="5366"/>
                  </a:lnTo>
                  <a:cubicBezTo>
                    <a:pt x="2185" y="5353"/>
                    <a:pt x="2192" y="5324"/>
                    <a:pt x="2179" y="5302"/>
                  </a:cubicBezTo>
                  <a:cubicBezTo>
                    <a:pt x="2170" y="5288"/>
                    <a:pt x="2155" y="5279"/>
                    <a:pt x="2139" y="5279"/>
                  </a:cubicBezTo>
                  <a:close/>
                  <a:moveTo>
                    <a:pt x="1336" y="5759"/>
                  </a:moveTo>
                  <a:cubicBezTo>
                    <a:pt x="1328" y="5759"/>
                    <a:pt x="1320" y="5761"/>
                    <a:pt x="1313" y="5766"/>
                  </a:cubicBezTo>
                  <a:lnTo>
                    <a:pt x="831" y="6054"/>
                  </a:lnTo>
                  <a:cubicBezTo>
                    <a:pt x="809" y="6068"/>
                    <a:pt x="802" y="6096"/>
                    <a:pt x="815" y="6118"/>
                  </a:cubicBezTo>
                  <a:cubicBezTo>
                    <a:pt x="824" y="6133"/>
                    <a:pt x="839" y="6141"/>
                    <a:pt x="855" y="6141"/>
                  </a:cubicBezTo>
                  <a:cubicBezTo>
                    <a:pt x="864" y="6141"/>
                    <a:pt x="872" y="6139"/>
                    <a:pt x="878" y="6134"/>
                  </a:cubicBezTo>
                  <a:lnTo>
                    <a:pt x="1360" y="5846"/>
                  </a:lnTo>
                  <a:cubicBezTo>
                    <a:pt x="1383" y="5833"/>
                    <a:pt x="1390" y="5804"/>
                    <a:pt x="1376" y="5783"/>
                  </a:cubicBezTo>
                  <a:cubicBezTo>
                    <a:pt x="1367" y="5768"/>
                    <a:pt x="1352" y="5759"/>
                    <a:pt x="1336" y="5759"/>
                  </a:cubicBezTo>
                  <a:close/>
                  <a:moveTo>
                    <a:pt x="534" y="6240"/>
                  </a:moveTo>
                  <a:cubicBezTo>
                    <a:pt x="526" y="6240"/>
                    <a:pt x="518" y="6242"/>
                    <a:pt x="510" y="6247"/>
                  </a:cubicBezTo>
                  <a:lnTo>
                    <a:pt x="29" y="6534"/>
                  </a:lnTo>
                  <a:cubicBezTo>
                    <a:pt x="7" y="6547"/>
                    <a:pt x="0" y="6575"/>
                    <a:pt x="12" y="6598"/>
                  </a:cubicBezTo>
                  <a:cubicBezTo>
                    <a:pt x="21" y="6613"/>
                    <a:pt x="37" y="6621"/>
                    <a:pt x="53" y="6621"/>
                  </a:cubicBezTo>
                  <a:cubicBezTo>
                    <a:pt x="61" y="6621"/>
                    <a:pt x="69" y="6618"/>
                    <a:pt x="77" y="6614"/>
                  </a:cubicBezTo>
                  <a:lnTo>
                    <a:pt x="557" y="6325"/>
                  </a:lnTo>
                  <a:cubicBezTo>
                    <a:pt x="580" y="6313"/>
                    <a:pt x="587" y="6284"/>
                    <a:pt x="574" y="6262"/>
                  </a:cubicBezTo>
                  <a:cubicBezTo>
                    <a:pt x="565" y="6248"/>
                    <a:pt x="550" y="6240"/>
                    <a:pt x="534" y="62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6" name="Google Shape;3646;p60"/>
            <p:cNvSpPr/>
            <p:nvPr/>
          </p:nvSpPr>
          <p:spPr>
            <a:xfrm>
              <a:off x="5696222" y="3597071"/>
              <a:ext cx="26601" cy="18298"/>
            </a:xfrm>
            <a:custGeom>
              <a:avLst/>
              <a:gdLst/>
              <a:ahLst/>
              <a:cxnLst/>
              <a:rect l="l" t="t" r="r" b="b"/>
              <a:pathLst>
                <a:path w="346" h="238" extrusionOk="0">
                  <a:moveTo>
                    <a:pt x="293" y="0"/>
                  </a:moveTo>
                  <a:cubicBezTo>
                    <a:pt x="285" y="0"/>
                    <a:pt x="276" y="3"/>
                    <a:pt x="268" y="7"/>
                  </a:cubicBezTo>
                  <a:lnTo>
                    <a:pt x="30" y="150"/>
                  </a:lnTo>
                  <a:cubicBezTo>
                    <a:pt x="7" y="164"/>
                    <a:pt x="0" y="192"/>
                    <a:pt x="13" y="215"/>
                  </a:cubicBezTo>
                  <a:cubicBezTo>
                    <a:pt x="22" y="229"/>
                    <a:pt x="37" y="237"/>
                    <a:pt x="53" y="237"/>
                  </a:cubicBezTo>
                  <a:cubicBezTo>
                    <a:pt x="61" y="237"/>
                    <a:pt x="69" y="235"/>
                    <a:pt x="77" y="230"/>
                  </a:cubicBezTo>
                  <a:lnTo>
                    <a:pt x="317" y="87"/>
                  </a:lnTo>
                  <a:cubicBezTo>
                    <a:pt x="338" y="74"/>
                    <a:pt x="346" y="46"/>
                    <a:pt x="332" y="23"/>
                  </a:cubicBezTo>
                  <a:cubicBezTo>
                    <a:pt x="324" y="8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7" name="Google Shape;3647;p60"/>
            <p:cNvSpPr/>
            <p:nvPr/>
          </p:nvSpPr>
          <p:spPr>
            <a:xfrm>
              <a:off x="4223155" y="3454001"/>
              <a:ext cx="26755" cy="17991"/>
            </a:xfrm>
            <a:custGeom>
              <a:avLst/>
              <a:gdLst/>
              <a:ahLst/>
              <a:cxnLst/>
              <a:rect l="l" t="t" r="r" b="b"/>
              <a:pathLst>
                <a:path w="348" h="234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4"/>
                    <a:pt x="36" y="233"/>
                    <a:pt x="53" y="233"/>
                  </a:cubicBezTo>
                  <a:cubicBezTo>
                    <a:pt x="61" y="233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6" y="9"/>
                    <a:pt x="310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8" name="Google Shape;3648;p60"/>
            <p:cNvSpPr/>
            <p:nvPr/>
          </p:nvSpPr>
          <p:spPr>
            <a:xfrm>
              <a:off x="3496731" y="3478679"/>
              <a:ext cx="710394" cy="412628"/>
            </a:xfrm>
            <a:custGeom>
              <a:avLst/>
              <a:gdLst/>
              <a:ahLst/>
              <a:cxnLst/>
              <a:rect l="l" t="t" r="r" b="b"/>
              <a:pathLst>
                <a:path w="9240" h="5367" extrusionOk="0">
                  <a:moveTo>
                    <a:pt x="9186" y="1"/>
                  </a:moveTo>
                  <a:cubicBezTo>
                    <a:pt x="9178" y="1"/>
                    <a:pt x="9170" y="3"/>
                    <a:pt x="9163" y="7"/>
                  </a:cubicBezTo>
                  <a:lnTo>
                    <a:pt x="8691" y="279"/>
                  </a:lnTo>
                  <a:cubicBezTo>
                    <a:pt x="8669" y="293"/>
                    <a:pt x="8661" y="321"/>
                    <a:pt x="8675" y="344"/>
                  </a:cubicBezTo>
                  <a:cubicBezTo>
                    <a:pt x="8682" y="358"/>
                    <a:pt x="8698" y="366"/>
                    <a:pt x="8714" y="366"/>
                  </a:cubicBezTo>
                  <a:cubicBezTo>
                    <a:pt x="8723" y="366"/>
                    <a:pt x="8731" y="365"/>
                    <a:pt x="8738" y="360"/>
                  </a:cubicBezTo>
                  <a:lnTo>
                    <a:pt x="9211" y="88"/>
                  </a:lnTo>
                  <a:cubicBezTo>
                    <a:pt x="9232" y="74"/>
                    <a:pt x="9240" y="46"/>
                    <a:pt x="9227" y="24"/>
                  </a:cubicBezTo>
                  <a:cubicBezTo>
                    <a:pt x="9218" y="9"/>
                    <a:pt x="9202" y="1"/>
                    <a:pt x="9186" y="1"/>
                  </a:cubicBezTo>
                  <a:close/>
                  <a:moveTo>
                    <a:pt x="8399" y="455"/>
                  </a:moveTo>
                  <a:cubicBezTo>
                    <a:pt x="8391" y="455"/>
                    <a:pt x="8383" y="457"/>
                    <a:pt x="8376" y="462"/>
                  </a:cubicBezTo>
                  <a:lnTo>
                    <a:pt x="7904" y="734"/>
                  </a:lnTo>
                  <a:cubicBezTo>
                    <a:pt x="7882" y="748"/>
                    <a:pt x="7874" y="776"/>
                    <a:pt x="7886" y="799"/>
                  </a:cubicBezTo>
                  <a:cubicBezTo>
                    <a:pt x="7895" y="813"/>
                    <a:pt x="7911" y="821"/>
                    <a:pt x="7927" y="821"/>
                  </a:cubicBezTo>
                  <a:cubicBezTo>
                    <a:pt x="7935" y="821"/>
                    <a:pt x="7943" y="819"/>
                    <a:pt x="7951" y="815"/>
                  </a:cubicBezTo>
                  <a:lnTo>
                    <a:pt x="8422" y="542"/>
                  </a:lnTo>
                  <a:cubicBezTo>
                    <a:pt x="8445" y="529"/>
                    <a:pt x="8453" y="501"/>
                    <a:pt x="8440" y="479"/>
                  </a:cubicBezTo>
                  <a:cubicBezTo>
                    <a:pt x="8431" y="464"/>
                    <a:pt x="8415" y="455"/>
                    <a:pt x="8399" y="455"/>
                  </a:cubicBezTo>
                  <a:close/>
                  <a:moveTo>
                    <a:pt x="7612" y="910"/>
                  </a:moveTo>
                  <a:cubicBezTo>
                    <a:pt x="7604" y="910"/>
                    <a:pt x="7596" y="912"/>
                    <a:pt x="7589" y="917"/>
                  </a:cubicBezTo>
                  <a:lnTo>
                    <a:pt x="7116" y="1189"/>
                  </a:lnTo>
                  <a:cubicBezTo>
                    <a:pt x="7095" y="1202"/>
                    <a:pt x="7087" y="1230"/>
                    <a:pt x="7099" y="1252"/>
                  </a:cubicBezTo>
                  <a:cubicBezTo>
                    <a:pt x="7108" y="1267"/>
                    <a:pt x="7124" y="1276"/>
                    <a:pt x="7140" y="1276"/>
                  </a:cubicBezTo>
                  <a:cubicBezTo>
                    <a:pt x="7148" y="1276"/>
                    <a:pt x="7156" y="1274"/>
                    <a:pt x="7163" y="1269"/>
                  </a:cubicBezTo>
                  <a:lnTo>
                    <a:pt x="7635" y="997"/>
                  </a:lnTo>
                  <a:cubicBezTo>
                    <a:pt x="7658" y="984"/>
                    <a:pt x="7666" y="956"/>
                    <a:pt x="7652" y="934"/>
                  </a:cubicBezTo>
                  <a:cubicBezTo>
                    <a:pt x="7644" y="919"/>
                    <a:pt x="7628" y="910"/>
                    <a:pt x="7612" y="910"/>
                  </a:cubicBezTo>
                  <a:close/>
                  <a:moveTo>
                    <a:pt x="6824" y="1365"/>
                  </a:moveTo>
                  <a:cubicBezTo>
                    <a:pt x="6816" y="1365"/>
                    <a:pt x="6809" y="1367"/>
                    <a:pt x="6802" y="1371"/>
                  </a:cubicBezTo>
                  <a:lnTo>
                    <a:pt x="6329" y="1644"/>
                  </a:lnTo>
                  <a:cubicBezTo>
                    <a:pt x="6306" y="1657"/>
                    <a:pt x="6300" y="1685"/>
                    <a:pt x="6312" y="1707"/>
                  </a:cubicBezTo>
                  <a:cubicBezTo>
                    <a:pt x="6321" y="1722"/>
                    <a:pt x="6337" y="1731"/>
                    <a:pt x="6353" y="1731"/>
                  </a:cubicBezTo>
                  <a:cubicBezTo>
                    <a:pt x="6361" y="1731"/>
                    <a:pt x="6368" y="1729"/>
                    <a:pt x="6375" y="1724"/>
                  </a:cubicBezTo>
                  <a:lnTo>
                    <a:pt x="6848" y="1452"/>
                  </a:lnTo>
                  <a:cubicBezTo>
                    <a:pt x="6871" y="1438"/>
                    <a:pt x="6877" y="1410"/>
                    <a:pt x="6865" y="1387"/>
                  </a:cubicBezTo>
                  <a:cubicBezTo>
                    <a:pt x="6856" y="1373"/>
                    <a:pt x="6840" y="1365"/>
                    <a:pt x="6824" y="1365"/>
                  </a:cubicBezTo>
                  <a:close/>
                  <a:moveTo>
                    <a:pt x="6037" y="1819"/>
                  </a:moveTo>
                  <a:cubicBezTo>
                    <a:pt x="6029" y="1819"/>
                    <a:pt x="6021" y="1821"/>
                    <a:pt x="6014" y="1825"/>
                  </a:cubicBezTo>
                  <a:lnTo>
                    <a:pt x="5542" y="2098"/>
                  </a:lnTo>
                  <a:cubicBezTo>
                    <a:pt x="5519" y="2112"/>
                    <a:pt x="5511" y="2140"/>
                    <a:pt x="5525" y="2162"/>
                  </a:cubicBezTo>
                  <a:cubicBezTo>
                    <a:pt x="5533" y="2177"/>
                    <a:pt x="5549" y="2185"/>
                    <a:pt x="5566" y="2185"/>
                  </a:cubicBezTo>
                  <a:cubicBezTo>
                    <a:pt x="5573" y="2185"/>
                    <a:pt x="5581" y="2182"/>
                    <a:pt x="5588" y="2179"/>
                  </a:cubicBezTo>
                  <a:lnTo>
                    <a:pt x="6061" y="1907"/>
                  </a:lnTo>
                  <a:cubicBezTo>
                    <a:pt x="6082" y="1893"/>
                    <a:pt x="6090" y="1865"/>
                    <a:pt x="6078" y="1842"/>
                  </a:cubicBezTo>
                  <a:cubicBezTo>
                    <a:pt x="6069" y="1827"/>
                    <a:pt x="6053" y="1819"/>
                    <a:pt x="6037" y="1819"/>
                  </a:cubicBezTo>
                  <a:close/>
                  <a:moveTo>
                    <a:pt x="5250" y="2274"/>
                  </a:moveTo>
                  <a:cubicBezTo>
                    <a:pt x="5242" y="2274"/>
                    <a:pt x="5234" y="2276"/>
                    <a:pt x="5227" y="2280"/>
                  </a:cubicBezTo>
                  <a:lnTo>
                    <a:pt x="4755" y="2553"/>
                  </a:lnTo>
                  <a:cubicBezTo>
                    <a:pt x="4732" y="2565"/>
                    <a:pt x="4724" y="2595"/>
                    <a:pt x="4738" y="2616"/>
                  </a:cubicBezTo>
                  <a:cubicBezTo>
                    <a:pt x="4746" y="2632"/>
                    <a:pt x="4762" y="2640"/>
                    <a:pt x="4777" y="2640"/>
                  </a:cubicBezTo>
                  <a:cubicBezTo>
                    <a:pt x="4786" y="2640"/>
                    <a:pt x="4794" y="2637"/>
                    <a:pt x="4801" y="2633"/>
                  </a:cubicBezTo>
                  <a:lnTo>
                    <a:pt x="5274" y="2360"/>
                  </a:lnTo>
                  <a:cubicBezTo>
                    <a:pt x="5295" y="2348"/>
                    <a:pt x="5303" y="2320"/>
                    <a:pt x="5291" y="2297"/>
                  </a:cubicBezTo>
                  <a:cubicBezTo>
                    <a:pt x="5282" y="2282"/>
                    <a:pt x="5266" y="2274"/>
                    <a:pt x="5250" y="2274"/>
                  </a:cubicBezTo>
                  <a:close/>
                  <a:moveTo>
                    <a:pt x="4463" y="2728"/>
                  </a:moveTo>
                  <a:cubicBezTo>
                    <a:pt x="4455" y="2728"/>
                    <a:pt x="4447" y="2730"/>
                    <a:pt x="4439" y="2734"/>
                  </a:cubicBezTo>
                  <a:lnTo>
                    <a:pt x="3967" y="3008"/>
                  </a:lnTo>
                  <a:cubicBezTo>
                    <a:pt x="3945" y="3020"/>
                    <a:pt x="3937" y="3048"/>
                    <a:pt x="3950" y="3071"/>
                  </a:cubicBezTo>
                  <a:cubicBezTo>
                    <a:pt x="3959" y="3086"/>
                    <a:pt x="3974" y="3095"/>
                    <a:pt x="3990" y="3095"/>
                  </a:cubicBezTo>
                  <a:cubicBezTo>
                    <a:pt x="3998" y="3095"/>
                    <a:pt x="4006" y="3092"/>
                    <a:pt x="4014" y="3088"/>
                  </a:cubicBezTo>
                  <a:lnTo>
                    <a:pt x="4486" y="2815"/>
                  </a:lnTo>
                  <a:cubicBezTo>
                    <a:pt x="4508" y="2802"/>
                    <a:pt x="4516" y="2774"/>
                    <a:pt x="4503" y="2751"/>
                  </a:cubicBezTo>
                  <a:cubicBezTo>
                    <a:pt x="4494" y="2736"/>
                    <a:pt x="4479" y="2728"/>
                    <a:pt x="4463" y="2728"/>
                  </a:cubicBezTo>
                  <a:close/>
                  <a:moveTo>
                    <a:pt x="3675" y="3183"/>
                  </a:moveTo>
                  <a:cubicBezTo>
                    <a:pt x="3668" y="3183"/>
                    <a:pt x="3660" y="3185"/>
                    <a:pt x="3652" y="3189"/>
                  </a:cubicBezTo>
                  <a:lnTo>
                    <a:pt x="3179" y="3462"/>
                  </a:lnTo>
                  <a:cubicBezTo>
                    <a:pt x="3158" y="3475"/>
                    <a:pt x="3150" y="3503"/>
                    <a:pt x="3163" y="3526"/>
                  </a:cubicBezTo>
                  <a:cubicBezTo>
                    <a:pt x="3172" y="3540"/>
                    <a:pt x="3187" y="3548"/>
                    <a:pt x="3203" y="3548"/>
                  </a:cubicBezTo>
                  <a:cubicBezTo>
                    <a:pt x="3211" y="3548"/>
                    <a:pt x="3219" y="3547"/>
                    <a:pt x="3227" y="3543"/>
                  </a:cubicBezTo>
                  <a:lnTo>
                    <a:pt x="3699" y="3270"/>
                  </a:lnTo>
                  <a:cubicBezTo>
                    <a:pt x="3721" y="3257"/>
                    <a:pt x="3729" y="3229"/>
                    <a:pt x="3715" y="3206"/>
                  </a:cubicBezTo>
                  <a:cubicBezTo>
                    <a:pt x="3707" y="3191"/>
                    <a:pt x="3691" y="3183"/>
                    <a:pt x="3675" y="3183"/>
                  </a:cubicBezTo>
                  <a:close/>
                  <a:moveTo>
                    <a:pt x="2888" y="3637"/>
                  </a:moveTo>
                  <a:cubicBezTo>
                    <a:pt x="2880" y="3637"/>
                    <a:pt x="2872" y="3640"/>
                    <a:pt x="2865" y="3644"/>
                  </a:cubicBezTo>
                  <a:lnTo>
                    <a:pt x="2392" y="3917"/>
                  </a:lnTo>
                  <a:cubicBezTo>
                    <a:pt x="2370" y="3929"/>
                    <a:pt x="2363" y="3958"/>
                    <a:pt x="2375" y="3980"/>
                  </a:cubicBezTo>
                  <a:cubicBezTo>
                    <a:pt x="2384" y="3995"/>
                    <a:pt x="2400" y="4003"/>
                    <a:pt x="2416" y="4003"/>
                  </a:cubicBezTo>
                  <a:cubicBezTo>
                    <a:pt x="2424" y="4003"/>
                    <a:pt x="2432" y="4001"/>
                    <a:pt x="2438" y="3998"/>
                  </a:cubicBezTo>
                  <a:lnTo>
                    <a:pt x="2911" y="3724"/>
                  </a:lnTo>
                  <a:cubicBezTo>
                    <a:pt x="2934" y="3712"/>
                    <a:pt x="2941" y="3683"/>
                    <a:pt x="2928" y="3661"/>
                  </a:cubicBezTo>
                  <a:cubicBezTo>
                    <a:pt x="2919" y="3646"/>
                    <a:pt x="2904" y="3637"/>
                    <a:pt x="2888" y="3637"/>
                  </a:cubicBezTo>
                  <a:close/>
                  <a:moveTo>
                    <a:pt x="2101" y="4092"/>
                  </a:moveTo>
                  <a:cubicBezTo>
                    <a:pt x="2093" y="4092"/>
                    <a:pt x="2085" y="4095"/>
                    <a:pt x="2077" y="4099"/>
                  </a:cubicBezTo>
                  <a:lnTo>
                    <a:pt x="1605" y="4372"/>
                  </a:lnTo>
                  <a:cubicBezTo>
                    <a:pt x="1583" y="4384"/>
                    <a:pt x="1576" y="4412"/>
                    <a:pt x="1588" y="4435"/>
                  </a:cubicBezTo>
                  <a:cubicBezTo>
                    <a:pt x="1597" y="4449"/>
                    <a:pt x="1612" y="4458"/>
                    <a:pt x="1629" y="4458"/>
                  </a:cubicBezTo>
                  <a:cubicBezTo>
                    <a:pt x="1637" y="4458"/>
                    <a:pt x="1645" y="4456"/>
                    <a:pt x="1651" y="4451"/>
                  </a:cubicBezTo>
                  <a:lnTo>
                    <a:pt x="2124" y="4179"/>
                  </a:lnTo>
                  <a:cubicBezTo>
                    <a:pt x="2146" y="4167"/>
                    <a:pt x="2154" y="4137"/>
                    <a:pt x="2141" y="4116"/>
                  </a:cubicBezTo>
                  <a:cubicBezTo>
                    <a:pt x="2132" y="4101"/>
                    <a:pt x="2117" y="4092"/>
                    <a:pt x="2101" y="4092"/>
                  </a:cubicBezTo>
                  <a:close/>
                  <a:moveTo>
                    <a:pt x="1314" y="4547"/>
                  </a:moveTo>
                  <a:cubicBezTo>
                    <a:pt x="1306" y="4547"/>
                    <a:pt x="1297" y="4549"/>
                    <a:pt x="1290" y="4553"/>
                  </a:cubicBezTo>
                  <a:lnTo>
                    <a:pt x="818" y="4825"/>
                  </a:lnTo>
                  <a:cubicBezTo>
                    <a:pt x="796" y="4839"/>
                    <a:pt x="788" y="4867"/>
                    <a:pt x="801" y="4889"/>
                  </a:cubicBezTo>
                  <a:cubicBezTo>
                    <a:pt x="809" y="4904"/>
                    <a:pt x="825" y="4912"/>
                    <a:pt x="841" y="4912"/>
                  </a:cubicBezTo>
                  <a:cubicBezTo>
                    <a:pt x="849" y="4912"/>
                    <a:pt x="858" y="4911"/>
                    <a:pt x="864" y="4906"/>
                  </a:cubicBezTo>
                  <a:lnTo>
                    <a:pt x="1337" y="4634"/>
                  </a:lnTo>
                  <a:cubicBezTo>
                    <a:pt x="1359" y="4620"/>
                    <a:pt x="1366" y="4592"/>
                    <a:pt x="1354" y="4570"/>
                  </a:cubicBezTo>
                  <a:cubicBezTo>
                    <a:pt x="1345" y="4555"/>
                    <a:pt x="1330" y="4547"/>
                    <a:pt x="1314" y="4547"/>
                  </a:cubicBezTo>
                  <a:close/>
                  <a:moveTo>
                    <a:pt x="526" y="5001"/>
                  </a:moveTo>
                  <a:cubicBezTo>
                    <a:pt x="518" y="5001"/>
                    <a:pt x="510" y="5003"/>
                    <a:pt x="503" y="5008"/>
                  </a:cubicBezTo>
                  <a:lnTo>
                    <a:pt x="31" y="5280"/>
                  </a:lnTo>
                  <a:cubicBezTo>
                    <a:pt x="8" y="5294"/>
                    <a:pt x="1" y="5322"/>
                    <a:pt x="13" y="5344"/>
                  </a:cubicBezTo>
                  <a:cubicBezTo>
                    <a:pt x="22" y="5359"/>
                    <a:pt x="38" y="5367"/>
                    <a:pt x="54" y="5367"/>
                  </a:cubicBezTo>
                  <a:cubicBezTo>
                    <a:pt x="61" y="5367"/>
                    <a:pt x="69" y="5365"/>
                    <a:pt x="77" y="5361"/>
                  </a:cubicBezTo>
                  <a:lnTo>
                    <a:pt x="549" y="5088"/>
                  </a:lnTo>
                  <a:cubicBezTo>
                    <a:pt x="571" y="5075"/>
                    <a:pt x="579" y="5047"/>
                    <a:pt x="566" y="5025"/>
                  </a:cubicBezTo>
                  <a:cubicBezTo>
                    <a:pt x="558" y="5010"/>
                    <a:pt x="542" y="5001"/>
                    <a:pt x="526" y="50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49" name="Google Shape;3649;p60"/>
            <p:cNvSpPr/>
            <p:nvPr/>
          </p:nvSpPr>
          <p:spPr>
            <a:xfrm>
              <a:off x="3453987" y="3898126"/>
              <a:ext cx="26832" cy="17914"/>
            </a:xfrm>
            <a:custGeom>
              <a:avLst/>
              <a:gdLst/>
              <a:ahLst/>
              <a:cxnLst/>
              <a:rect l="l" t="t" r="r" b="b"/>
              <a:pathLst>
                <a:path w="349" h="233" extrusionOk="0">
                  <a:moveTo>
                    <a:pt x="295" y="0"/>
                  </a:moveTo>
                  <a:cubicBezTo>
                    <a:pt x="287" y="0"/>
                    <a:pt x="279" y="2"/>
                    <a:pt x="272" y="7"/>
                  </a:cubicBezTo>
                  <a:lnTo>
                    <a:pt x="30" y="146"/>
                  </a:lnTo>
                  <a:cubicBezTo>
                    <a:pt x="8" y="159"/>
                    <a:pt x="0" y="187"/>
                    <a:pt x="13" y="209"/>
                  </a:cubicBezTo>
                  <a:cubicBezTo>
                    <a:pt x="22" y="224"/>
                    <a:pt x="37" y="233"/>
                    <a:pt x="53" y="233"/>
                  </a:cubicBezTo>
                  <a:cubicBezTo>
                    <a:pt x="61" y="233"/>
                    <a:pt x="69" y="231"/>
                    <a:pt x="77" y="226"/>
                  </a:cubicBezTo>
                  <a:lnTo>
                    <a:pt x="318" y="87"/>
                  </a:lnTo>
                  <a:cubicBezTo>
                    <a:pt x="340" y="74"/>
                    <a:pt x="348" y="45"/>
                    <a:pt x="335" y="24"/>
                  </a:cubicBezTo>
                  <a:cubicBezTo>
                    <a:pt x="326" y="9"/>
                    <a:pt x="311" y="0"/>
                    <a:pt x="2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0" name="Google Shape;3650;p60"/>
            <p:cNvSpPr/>
            <p:nvPr/>
          </p:nvSpPr>
          <p:spPr>
            <a:xfrm>
              <a:off x="5690841" y="2577204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0" y="147"/>
                  </a:lnTo>
                  <a:cubicBezTo>
                    <a:pt x="7" y="159"/>
                    <a:pt x="0" y="187"/>
                    <a:pt x="13" y="210"/>
                  </a:cubicBezTo>
                  <a:cubicBezTo>
                    <a:pt x="22" y="225"/>
                    <a:pt x="36" y="234"/>
                    <a:pt x="53" y="234"/>
                  </a:cubicBezTo>
                  <a:cubicBezTo>
                    <a:pt x="61" y="234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8" y="47"/>
                    <a:pt x="335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1" name="Google Shape;3651;p60"/>
            <p:cNvSpPr/>
            <p:nvPr/>
          </p:nvSpPr>
          <p:spPr>
            <a:xfrm>
              <a:off x="4788519" y="2601805"/>
              <a:ext cx="886532" cy="514344"/>
            </a:xfrm>
            <a:custGeom>
              <a:avLst/>
              <a:gdLst/>
              <a:ahLst/>
              <a:cxnLst/>
              <a:rect l="l" t="t" r="r" b="b"/>
              <a:pathLst>
                <a:path w="11531" h="6690" extrusionOk="0">
                  <a:moveTo>
                    <a:pt x="11477" y="0"/>
                  </a:moveTo>
                  <a:cubicBezTo>
                    <a:pt x="11469" y="0"/>
                    <a:pt x="11461" y="3"/>
                    <a:pt x="11454" y="7"/>
                  </a:cubicBezTo>
                  <a:lnTo>
                    <a:pt x="10984" y="278"/>
                  </a:lnTo>
                  <a:cubicBezTo>
                    <a:pt x="10962" y="291"/>
                    <a:pt x="10955" y="319"/>
                    <a:pt x="10967" y="342"/>
                  </a:cubicBezTo>
                  <a:cubicBezTo>
                    <a:pt x="10976" y="356"/>
                    <a:pt x="10992" y="365"/>
                    <a:pt x="11008" y="365"/>
                  </a:cubicBezTo>
                  <a:cubicBezTo>
                    <a:pt x="11016" y="365"/>
                    <a:pt x="11024" y="363"/>
                    <a:pt x="11030" y="358"/>
                  </a:cubicBezTo>
                  <a:lnTo>
                    <a:pt x="11500" y="88"/>
                  </a:lnTo>
                  <a:cubicBezTo>
                    <a:pt x="11522" y="75"/>
                    <a:pt x="11530" y="47"/>
                    <a:pt x="11517" y="24"/>
                  </a:cubicBezTo>
                  <a:cubicBezTo>
                    <a:pt x="11508" y="9"/>
                    <a:pt x="11493" y="0"/>
                    <a:pt x="11477" y="0"/>
                  </a:cubicBezTo>
                  <a:close/>
                  <a:moveTo>
                    <a:pt x="10695" y="453"/>
                  </a:moveTo>
                  <a:cubicBezTo>
                    <a:pt x="10687" y="453"/>
                    <a:pt x="10679" y="455"/>
                    <a:pt x="10671" y="459"/>
                  </a:cubicBezTo>
                  <a:lnTo>
                    <a:pt x="10201" y="730"/>
                  </a:lnTo>
                  <a:cubicBezTo>
                    <a:pt x="10180" y="742"/>
                    <a:pt x="10172" y="772"/>
                    <a:pt x="10185" y="793"/>
                  </a:cubicBezTo>
                  <a:cubicBezTo>
                    <a:pt x="10194" y="809"/>
                    <a:pt x="10209" y="817"/>
                    <a:pt x="10225" y="817"/>
                  </a:cubicBezTo>
                  <a:cubicBezTo>
                    <a:pt x="10233" y="817"/>
                    <a:pt x="10241" y="814"/>
                    <a:pt x="10249" y="810"/>
                  </a:cubicBezTo>
                  <a:lnTo>
                    <a:pt x="10718" y="540"/>
                  </a:lnTo>
                  <a:cubicBezTo>
                    <a:pt x="10740" y="526"/>
                    <a:pt x="10748" y="498"/>
                    <a:pt x="10735" y="476"/>
                  </a:cubicBezTo>
                  <a:cubicBezTo>
                    <a:pt x="10726" y="461"/>
                    <a:pt x="10711" y="453"/>
                    <a:pt x="10695" y="453"/>
                  </a:cubicBezTo>
                  <a:close/>
                  <a:moveTo>
                    <a:pt x="9911" y="904"/>
                  </a:moveTo>
                  <a:cubicBezTo>
                    <a:pt x="9903" y="904"/>
                    <a:pt x="9896" y="906"/>
                    <a:pt x="9888" y="910"/>
                  </a:cubicBezTo>
                  <a:lnTo>
                    <a:pt x="9419" y="1182"/>
                  </a:lnTo>
                  <a:cubicBezTo>
                    <a:pt x="9397" y="1195"/>
                    <a:pt x="9390" y="1223"/>
                    <a:pt x="9402" y="1246"/>
                  </a:cubicBezTo>
                  <a:cubicBezTo>
                    <a:pt x="9411" y="1260"/>
                    <a:pt x="9427" y="1268"/>
                    <a:pt x="9443" y="1268"/>
                  </a:cubicBezTo>
                  <a:cubicBezTo>
                    <a:pt x="9450" y="1268"/>
                    <a:pt x="9458" y="1266"/>
                    <a:pt x="9466" y="1263"/>
                  </a:cubicBezTo>
                  <a:lnTo>
                    <a:pt x="9936" y="991"/>
                  </a:lnTo>
                  <a:cubicBezTo>
                    <a:pt x="9957" y="979"/>
                    <a:pt x="9965" y="950"/>
                    <a:pt x="9953" y="928"/>
                  </a:cubicBezTo>
                  <a:cubicBezTo>
                    <a:pt x="9943" y="913"/>
                    <a:pt x="9927" y="904"/>
                    <a:pt x="9911" y="904"/>
                  </a:cubicBezTo>
                  <a:close/>
                  <a:moveTo>
                    <a:pt x="9129" y="1356"/>
                  </a:moveTo>
                  <a:cubicBezTo>
                    <a:pt x="9121" y="1356"/>
                    <a:pt x="9113" y="1358"/>
                    <a:pt x="9106" y="1362"/>
                  </a:cubicBezTo>
                  <a:lnTo>
                    <a:pt x="8637" y="1633"/>
                  </a:lnTo>
                  <a:cubicBezTo>
                    <a:pt x="8615" y="1647"/>
                    <a:pt x="8607" y="1675"/>
                    <a:pt x="8619" y="1697"/>
                  </a:cubicBezTo>
                  <a:cubicBezTo>
                    <a:pt x="8628" y="1712"/>
                    <a:pt x="8644" y="1720"/>
                    <a:pt x="8660" y="1720"/>
                  </a:cubicBezTo>
                  <a:cubicBezTo>
                    <a:pt x="8668" y="1720"/>
                    <a:pt x="8677" y="1719"/>
                    <a:pt x="8684" y="1714"/>
                  </a:cubicBezTo>
                  <a:lnTo>
                    <a:pt x="9153" y="1443"/>
                  </a:lnTo>
                  <a:cubicBezTo>
                    <a:pt x="9175" y="1430"/>
                    <a:pt x="9182" y="1401"/>
                    <a:pt x="9170" y="1380"/>
                  </a:cubicBezTo>
                  <a:cubicBezTo>
                    <a:pt x="9161" y="1364"/>
                    <a:pt x="9145" y="1356"/>
                    <a:pt x="9129" y="1356"/>
                  </a:cubicBezTo>
                  <a:close/>
                  <a:moveTo>
                    <a:pt x="8347" y="1808"/>
                  </a:moveTo>
                  <a:cubicBezTo>
                    <a:pt x="8339" y="1808"/>
                    <a:pt x="8331" y="1810"/>
                    <a:pt x="8324" y="1814"/>
                  </a:cubicBezTo>
                  <a:lnTo>
                    <a:pt x="7855" y="2086"/>
                  </a:lnTo>
                  <a:cubicBezTo>
                    <a:pt x="7832" y="2098"/>
                    <a:pt x="7824" y="2126"/>
                    <a:pt x="7838" y="2149"/>
                  </a:cubicBezTo>
                  <a:cubicBezTo>
                    <a:pt x="7846" y="2163"/>
                    <a:pt x="7862" y="2173"/>
                    <a:pt x="7878" y="2173"/>
                  </a:cubicBezTo>
                  <a:cubicBezTo>
                    <a:pt x="7886" y="2173"/>
                    <a:pt x="7894" y="2170"/>
                    <a:pt x="7901" y="2166"/>
                  </a:cubicBezTo>
                  <a:lnTo>
                    <a:pt x="8371" y="1894"/>
                  </a:lnTo>
                  <a:cubicBezTo>
                    <a:pt x="8393" y="1882"/>
                    <a:pt x="8400" y="1854"/>
                    <a:pt x="8387" y="1831"/>
                  </a:cubicBezTo>
                  <a:cubicBezTo>
                    <a:pt x="8378" y="1816"/>
                    <a:pt x="8363" y="1808"/>
                    <a:pt x="8347" y="1808"/>
                  </a:cubicBezTo>
                  <a:close/>
                  <a:moveTo>
                    <a:pt x="7565" y="2260"/>
                  </a:moveTo>
                  <a:cubicBezTo>
                    <a:pt x="7557" y="2260"/>
                    <a:pt x="7549" y="2262"/>
                    <a:pt x="7542" y="2266"/>
                  </a:cubicBezTo>
                  <a:lnTo>
                    <a:pt x="7072" y="2537"/>
                  </a:lnTo>
                  <a:cubicBezTo>
                    <a:pt x="7050" y="2550"/>
                    <a:pt x="7042" y="2578"/>
                    <a:pt x="7055" y="2600"/>
                  </a:cubicBezTo>
                  <a:cubicBezTo>
                    <a:pt x="7063" y="2615"/>
                    <a:pt x="7079" y="2624"/>
                    <a:pt x="7096" y="2624"/>
                  </a:cubicBezTo>
                  <a:cubicBezTo>
                    <a:pt x="7104" y="2624"/>
                    <a:pt x="7112" y="2622"/>
                    <a:pt x="7118" y="2617"/>
                  </a:cubicBezTo>
                  <a:lnTo>
                    <a:pt x="7588" y="2346"/>
                  </a:lnTo>
                  <a:cubicBezTo>
                    <a:pt x="7610" y="2334"/>
                    <a:pt x="7617" y="2305"/>
                    <a:pt x="7605" y="2283"/>
                  </a:cubicBezTo>
                  <a:cubicBezTo>
                    <a:pt x="7596" y="2268"/>
                    <a:pt x="7580" y="2260"/>
                    <a:pt x="7565" y="2260"/>
                  </a:cubicBezTo>
                  <a:close/>
                  <a:moveTo>
                    <a:pt x="6782" y="2711"/>
                  </a:moveTo>
                  <a:cubicBezTo>
                    <a:pt x="6774" y="2711"/>
                    <a:pt x="6766" y="2713"/>
                    <a:pt x="6759" y="2718"/>
                  </a:cubicBezTo>
                  <a:lnTo>
                    <a:pt x="6290" y="2989"/>
                  </a:lnTo>
                  <a:cubicBezTo>
                    <a:pt x="6267" y="3001"/>
                    <a:pt x="6260" y="3031"/>
                    <a:pt x="6273" y="3052"/>
                  </a:cubicBezTo>
                  <a:cubicBezTo>
                    <a:pt x="6282" y="3067"/>
                    <a:pt x="6297" y="3076"/>
                    <a:pt x="6313" y="3076"/>
                  </a:cubicBezTo>
                  <a:cubicBezTo>
                    <a:pt x="6321" y="3076"/>
                    <a:pt x="6329" y="3073"/>
                    <a:pt x="6336" y="3069"/>
                  </a:cubicBezTo>
                  <a:lnTo>
                    <a:pt x="6805" y="2799"/>
                  </a:lnTo>
                  <a:cubicBezTo>
                    <a:pt x="6828" y="2785"/>
                    <a:pt x="6836" y="2757"/>
                    <a:pt x="6822" y="2734"/>
                  </a:cubicBezTo>
                  <a:cubicBezTo>
                    <a:pt x="6814" y="2719"/>
                    <a:pt x="6798" y="2711"/>
                    <a:pt x="6782" y="2711"/>
                  </a:cubicBezTo>
                  <a:close/>
                  <a:moveTo>
                    <a:pt x="5999" y="3163"/>
                  </a:moveTo>
                  <a:cubicBezTo>
                    <a:pt x="5992" y="3163"/>
                    <a:pt x="5984" y="3165"/>
                    <a:pt x="5977" y="3169"/>
                  </a:cubicBezTo>
                  <a:lnTo>
                    <a:pt x="5507" y="3440"/>
                  </a:lnTo>
                  <a:cubicBezTo>
                    <a:pt x="5486" y="3454"/>
                    <a:pt x="5478" y="3482"/>
                    <a:pt x="5490" y="3505"/>
                  </a:cubicBezTo>
                  <a:cubicBezTo>
                    <a:pt x="5499" y="3519"/>
                    <a:pt x="5515" y="3527"/>
                    <a:pt x="5531" y="3527"/>
                  </a:cubicBezTo>
                  <a:cubicBezTo>
                    <a:pt x="5539" y="3527"/>
                    <a:pt x="5546" y="3525"/>
                    <a:pt x="5554" y="3522"/>
                  </a:cubicBezTo>
                  <a:lnTo>
                    <a:pt x="6023" y="3250"/>
                  </a:lnTo>
                  <a:cubicBezTo>
                    <a:pt x="6045" y="3238"/>
                    <a:pt x="6053" y="3208"/>
                    <a:pt x="6041" y="3187"/>
                  </a:cubicBezTo>
                  <a:cubicBezTo>
                    <a:pt x="6032" y="3171"/>
                    <a:pt x="6016" y="3163"/>
                    <a:pt x="5999" y="3163"/>
                  </a:cubicBezTo>
                  <a:close/>
                  <a:moveTo>
                    <a:pt x="5217" y="3615"/>
                  </a:moveTo>
                  <a:cubicBezTo>
                    <a:pt x="5209" y="3615"/>
                    <a:pt x="5201" y="3617"/>
                    <a:pt x="5194" y="3622"/>
                  </a:cubicBezTo>
                  <a:lnTo>
                    <a:pt x="4724" y="3892"/>
                  </a:lnTo>
                  <a:cubicBezTo>
                    <a:pt x="4703" y="3906"/>
                    <a:pt x="4695" y="3934"/>
                    <a:pt x="4707" y="3956"/>
                  </a:cubicBezTo>
                  <a:cubicBezTo>
                    <a:pt x="4716" y="3971"/>
                    <a:pt x="4732" y="3979"/>
                    <a:pt x="4748" y="3979"/>
                  </a:cubicBezTo>
                  <a:cubicBezTo>
                    <a:pt x="4756" y="3979"/>
                    <a:pt x="4764" y="3978"/>
                    <a:pt x="4772" y="3973"/>
                  </a:cubicBezTo>
                  <a:lnTo>
                    <a:pt x="5241" y="3702"/>
                  </a:lnTo>
                  <a:cubicBezTo>
                    <a:pt x="5263" y="3689"/>
                    <a:pt x="5270" y="3660"/>
                    <a:pt x="5258" y="3639"/>
                  </a:cubicBezTo>
                  <a:cubicBezTo>
                    <a:pt x="5249" y="3624"/>
                    <a:pt x="5233" y="3615"/>
                    <a:pt x="5217" y="3615"/>
                  </a:cubicBezTo>
                  <a:close/>
                  <a:moveTo>
                    <a:pt x="4435" y="4067"/>
                  </a:moveTo>
                  <a:cubicBezTo>
                    <a:pt x="4427" y="4067"/>
                    <a:pt x="4419" y="4069"/>
                    <a:pt x="4411" y="4073"/>
                  </a:cubicBezTo>
                  <a:lnTo>
                    <a:pt x="3943" y="4344"/>
                  </a:lnTo>
                  <a:cubicBezTo>
                    <a:pt x="3920" y="4357"/>
                    <a:pt x="3912" y="4385"/>
                    <a:pt x="3925" y="4408"/>
                  </a:cubicBezTo>
                  <a:cubicBezTo>
                    <a:pt x="3934" y="4422"/>
                    <a:pt x="3950" y="4430"/>
                    <a:pt x="3965" y="4430"/>
                  </a:cubicBezTo>
                  <a:cubicBezTo>
                    <a:pt x="3973" y="4430"/>
                    <a:pt x="3981" y="4429"/>
                    <a:pt x="3989" y="4425"/>
                  </a:cubicBezTo>
                  <a:lnTo>
                    <a:pt x="4459" y="4153"/>
                  </a:lnTo>
                  <a:cubicBezTo>
                    <a:pt x="4480" y="4141"/>
                    <a:pt x="4488" y="4113"/>
                    <a:pt x="4476" y="4090"/>
                  </a:cubicBezTo>
                  <a:cubicBezTo>
                    <a:pt x="4466" y="4075"/>
                    <a:pt x="4451" y="4067"/>
                    <a:pt x="4435" y="4067"/>
                  </a:cubicBezTo>
                  <a:close/>
                  <a:moveTo>
                    <a:pt x="3653" y="4518"/>
                  </a:moveTo>
                  <a:cubicBezTo>
                    <a:pt x="3645" y="4518"/>
                    <a:pt x="3637" y="4520"/>
                    <a:pt x="3630" y="4525"/>
                  </a:cubicBezTo>
                  <a:lnTo>
                    <a:pt x="3160" y="4796"/>
                  </a:lnTo>
                  <a:cubicBezTo>
                    <a:pt x="3138" y="4809"/>
                    <a:pt x="3130" y="4837"/>
                    <a:pt x="3143" y="4859"/>
                  </a:cubicBezTo>
                  <a:cubicBezTo>
                    <a:pt x="3151" y="4874"/>
                    <a:pt x="3167" y="4883"/>
                    <a:pt x="3183" y="4883"/>
                  </a:cubicBezTo>
                  <a:cubicBezTo>
                    <a:pt x="3192" y="4883"/>
                    <a:pt x="3200" y="4881"/>
                    <a:pt x="3206" y="4876"/>
                  </a:cubicBezTo>
                  <a:lnTo>
                    <a:pt x="3676" y="4605"/>
                  </a:lnTo>
                  <a:cubicBezTo>
                    <a:pt x="3699" y="4592"/>
                    <a:pt x="3705" y="4564"/>
                    <a:pt x="3693" y="4542"/>
                  </a:cubicBezTo>
                  <a:cubicBezTo>
                    <a:pt x="3684" y="4527"/>
                    <a:pt x="3668" y="4518"/>
                    <a:pt x="3653" y="4518"/>
                  </a:cubicBezTo>
                  <a:close/>
                  <a:moveTo>
                    <a:pt x="2870" y="4970"/>
                  </a:moveTo>
                  <a:cubicBezTo>
                    <a:pt x="2862" y="4970"/>
                    <a:pt x="2854" y="4972"/>
                    <a:pt x="2847" y="4976"/>
                  </a:cubicBezTo>
                  <a:lnTo>
                    <a:pt x="2378" y="5248"/>
                  </a:lnTo>
                  <a:cubicBezTo>
                    <a:pt x="2355" y="5260"/>
                    <a:pt x="2348" y="5288"/>
                    <a:pt x="2361" y="5311"/>
                  </a:cubicBezTo>
                  <a:cubicBezTo>
                    <a:pt x="2370" y="5325"/>
                    <a:pt x="2384" y="5334"/>
                    <a:pt x="2401" y="5334"/>
                  </a:cubicBezTo>
                  <a:cubicBezTo>
                    <a:pt x="2409" y="5334"/>
                    <a:pt x="2417" y="5332"/>
                    <a:pt x="2424" y="5328"/>
                  </a:cubicBezTo>
                  <a:lnTo>
                    <a:pt x="2893" y="5057"/>
                  </a:lnTo>
                  <a:cubicBezTo>
                    <a:pt x="2916" y="5044"/>
                    <a:pt x="2924" y="5016"/>
                    <a:pt x="2910" y="4993"/>
                  </a:cubicBezTo>
                  <a:cubicBezTo>
                    <a:pt x="2902" y="4978"/>
                    <a:pt x="2886" y="4970"/>
                    <a:pt x="2870" y="4970"/>
                  </a:cubicBezTo>
                  <a:close/>
                  <a:moveTo>
                    <a:pt x="2088" y="5422"/>
                  </a:moveTo>
                  <a:cubicBezTo>
                    <a:pt x="2080" y="5422"/>
                    <a:pt x="2072" y="5424"/>
                    <a:pt x="2065" y="5428"/>
                  </a:cubicBezTo>
                  <a:lnTo>
                    <a:pt x="1595" y="5699"/>
                  </a:lnTo>
                  <a:cubicBezTo>
                    <a:pt x="1573" y="5712"/>
                    <a:pt x="1566" y="5741"/>
                    <a:pt x="1578" y="5762"/>
                  </a:cubicBezTo>
                  <a:cubicBezTo>
                    <a:pt x="1587" y="5778"/>
                    <a:pt x="1603" y="5786"/>
                    <a:pt x="1619" y="5786"/>
                  </a:cubicBezTo>
                  <a:cubicBezTo>
                    <a:pt x="1627" y="5786"/>
                    <a:pt x="1634" y="5784"/>
                    <a:pt x="1641" y="5780"/>
                  </a:cubicBezTo>
                  <a:lnTo>
                    <a:pt x="2111" y="5509"/>
                  </a:lnTo>
                  <a:cubicBezTo>
                    <a:pt x="2133" y="5495"/>
                    <a:pt x="2141" y="5467"/>
                    <a:pt x="2128" y="5445"/>
                  </a:cubicBezTo>
                  <a:cubicBezTo>
                    <a:pt x="2119" y="5430"/>
                    <a:pt x="2104" y="5422"/>
                    <a:pt x="2088" y="5422"/>
                  </a:cubicBezTo>
                  <a:close/>
                  <a:moveTo>
                    <a:pt x="1305" y="5874"/>
                  </a:moveTo>
                  <a:cubicBezTo>
                    <a:pt x="1297" y="5874"/>
                    <a:pt x="1289" y="5876"/>
                    <a:pt x="1282" y="5881"/>
                  </a:cubicBezTo>
                  <a:lnTo>
                    <a:pt x="812" y="6151"/>
                  </a:lnTo>
                  <a:cubicBezTo>
                    <a:pt x="791" y="6164"/>
                    <a:pt x="783" y="6193"/>
                    <a:pt x="796" y="6215"/>
                  </a:cubicBezTo>
                  <a:cubicBezTo>
                    <a:pt x="805" y="6230"/>
                    <a:pt x="820" y="6238"/>
                    <a:pt x="836" y="6238"/>
                  </a:cubicBezTo>
                  <a:cubicBezTo>
                    <a:pt x="844" y="6238"/>
                    <a:pt x="852" y="6235"/>
                    <a:pt x="860" y="6232"/>
                  </a:cubicBezTo>
                  <a:lnTo>
                    <a:pt x="1328" y="5961"/>
                  </a:lnTo>
                  <a:cubicBezTo>
                    <a:pt x="1351" y="5948"/>
                    <a:pt x="1359" y="5919"/>
                    <a:pt x="1346" y="5897"/>
                  </a:cubicBezTo>
                  <a:cubicBezTo>
                    <a:pt x="1337" y="5882"/>
                    <a:pt x="1321" y="5874"/>
                    <a:pt x="1305" y="5874"/>
                  </a:cubicBezTo>
                  <a:close/>
                  <a:moveTo>
                    <a:pt x="523" y="6326"/>
                  </a:moveTo>
                  <a:cubicBezTo>
                    <a:pt x="515" y="6326"/>
                    <a:pt x="507" y="6328"/>
                    <a:pt x="499" y="6332"/>
                  </a:cubicBezTo>
                  <a:lnTo>
                    <a:pt x="30" y="6602"/>
                  </a:lnTo>
                  <a:cubicBezTo>
                    <a:pt x="8" y="6616"/>
                    <a:pt x="1" y="6644"/>
                    <a:pt x="13" y="6667"/>
                  </a:cubicBezTo>
                  <a:cubicBezTo>
                    <a:pt x="22" y="6681"/>
                    <a:pt x="38" y="6689"/>
                    <a:pt x="53" y="6689"/>
                  </a:cubicBezTo>
                  <a:cubicBezTo>
                    <a:pt x="61" y="6689"/>
                    <a:pt x="69" y="6688"/>
                    <a:pt x="77" y="6683"/>
                  </a:cubicBezTo>
                  <a:lnTo>
                    <a:pt x="547" y="6412"/>
                  </a:lnTo>
                  <a:cubicBezTo>
                    <a:pt x="568" y="6400"/>
                    <a:pt x="576" y="6372"/>
                    <a:pt x="564" y="6349"/>
                  </a:cubicBezTo>
                  <a:cubicBezTo>
                    <a:pt x="555" y="6334"/>
                    <a:pt x="539" y="6326"/>
                    <a:pt x="523" y="63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2" name="Google Shape;3652;p60"/>
            <p:cNvSpPr/>
            <p:nvPr/>
          </p:nvSpPr>
          <p:spPr>
            <a:xfrm>
              <a:off x="4745852" y="3122809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6" y="0"/>
                  </a:moveTo>
                  <a:cubicBezTo>
                    <a:pt x="288" y="0"/>
                    <a:pt x="280" y="2"/>
                    <a:pt x="273" y="7"/>
                  </a:cubicBezTo>
                  <a:lnTo>
                    <a:pt x="31" y="146"/>
                  </a:lnTo>
                  <a:cubicBezTo>
                    <a:pt x="8" y="159"/>
                    <a:pt x="0" y="187"/>
                    <a:pt x="14" y="209"/>
                  </a:cubicBezTo>
                  <a:cubicBezTo>
                    <a:pt x="22" y="224"/>
                    <a:pt x="38" y="233"/>
                    <a:pt x="53" y="233"/>
                  </a:cubicBezTo>
                  <a:cubicBezTo>
                    <a:pt x="62" y="233"/>
                    <a:pt x="69" y="231"/>
                    <a:pt x="77" y="226"/>
                  </a:cubicBezTo>
                  <a:lnTo>
                    <a:pt x="319" y="87"/>
                  </a:lnTo>
                  <a:cubicBezTo>
                    <a:pt x="342" y="74"/>
                    <a:pt x="348" y="46"/>
                    <a:pt x="336" y="24"/>
                  </a:cubicBezTo>
                  <a:cubicBezTo>
                    <a:pt x="327" y="9"/>
                    <a:pt x="311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3" name="Google Shape;3653;p60"/>
            <p:cNvSpPr/>
            <p:nvPr/>
          </p:nvSpPr>
          <p:spPr>
            <a:xfrm>
              <a:off x="3182760" y="2199117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294" y="0"/>
                  </a:moveTo>
                  <a:cubicBezTo>
                    <a:pt x="286" y="0"/>
                    <a:pt x="278" y="2"/>
                    <a:pt x="271" y="7"/>
                  </a:cubicBezTo>
                  <a:lnTo>
                    <a:pt x="30" y="147"/>
                  </a:lnTo>
                  <a:cubicBezTo>
                    <a:pt x="7" y="160"/>
                    <a:pt x="0" y="189"/>
                    <a:pt x="13" y="211"/>
                  </a:cubicBezTo>
                  <a:cubicBezTo>
                    <a:pt x="22" y="226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8" y="87"/>
                  </a:lnTo>
                  <a:cubicBezTo>
                    <a:pt x="340" y="74"/>
                    <a:pt x="347" y="46"/>
                    <a:pt x="335" y="24"/>
                  </a:cubicBezTo>
                  <a:cubicBezTo>
                    <a:pt x="326" y="9"/>
                    <a:pt x="310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4" name="Google Shape;3654;p60"/>
            <p:cNvSpPr/>
            <p:nvPr/>
          </p:nvSpPr>
          <p:spPr>
            <a:xfrm>
              <a:off x="3225120" y="1921048"/>
              <a:ext cx="461064" cy="271395"/>
            </a:xfrm>
            <a:custGeom>
              <a:avLst/>
              <a:gdLst/>
              <a:ahLst/>
              <a:cxnLst/>
              <a:rect l="l" t="t" r="r" b="b"/>
              <a:pathLst>
                <a:path w="5997" h="3530" extrusionOk="0">
                  <a:moveTo>
                    <a:pt x="5943" y="0"/>
                  </a:moveTo>
                  <a:cubicBezTo>
                    <a:pt x="5935" y="0"/>
                    <a:pt x="5927" y="2"/>
                    <a:pt x="5920" y="7"/>
                  </a:cubicBezTo>
                  <a:lnTo>
                    <a:pt x="5455" y="278"/>
                  </a:lnTo>
                  <a:cubicBezTo>
                    <a:pt x="5432" y="291"/>
                    <a:pt x="5425" y="319"/>
                    <a:pt x="5438" y="341"/>
                  </a:cubicBezTo>
                  <a:cubicBezTo>
                    <a:pt x="5447" y="356"/>
                    <a:pt x="5461" y="365"/>
                    <a:pt x="5478" y="365"/>
                  </a:cubicBezTo>
                  <a:cubicBezTo>
                    <a:pt x="5486" y="365"/>
                    <a:pt x="5494" y="363"/>
                    <a:pt x="5502" y="358"/>
                  </a:cubicBezTo>
                  <a:lnTo>
                    <a:pt x="5967" y="87"/>
                  </a:lnTo>
                  <a:cubicBezTo>
                    <a:pt x="5988" y="74"/>
                    <a:pt x="5996" y="45"/>
                    <a:pt x="5983" y="24"/>
                  </a:cubicBezTo>
                  <a:cubicBezTo>
                    <a:pt x="5974" y="9"/>
                    <a:pt x="5959" y="0"/>
                    <a:pt x="5943" y="0"/>
                  </a:cubicBezTo>
                  <a:close/>
                  <a:moveTo>
                    <a:pt x="5169" y="452"/>
                  </a:moveTo>
                  <a:cubicBezTo>
                    <a:pt x="5161" y="452"/>
                    <a:pt x="5152" y="454"/>
                    <a:pt x="5145" y="458"/>
                  </a:cubicBezTo>
                  <a:lnTo>
                    <a:pt x="4680" y="730"/>
                  </a:lnTo>
                  <a:cubicBezTo>
                    <a:pt x="4657" y="743"/>
                    <a:pt x="4651" y="771"/>
                    <a:pt x="4663" y="794"/>
                  </a:cubicBezTo>
                  <a:cubicBezTo>
                    <a:pt x="4672" y="809"/>
                    <a:pt x="4687" y="816"/>
                    <a:pt x="4704" y="816"/>
                  </a:cubicBezTo>
                  <a:cubicBezTo>
                    <a:pt x="4711" y="816"/>
                    <a:pt x="4719" y="815"/>
                    <a:pt x="4727" y="811"/>
                  </a:cubicBezTo>
                  <a:lnTo>
                    <a:pt x="5191" y="539"/>
                  </a:lnTo>
                  <a:cubicBezTo>
                    <a:pt x="5214" y="526"/>
                    <a:pt x="5222" y="498"/>
                    <a:pt x="5208" y="475"/>
                  </a:cubicBezTo>
                  <a:cubicBezTo>
                    <a:pt x="5200" y="460"/>
                    <a:pt x="5185" y="452"/>
                    <a:pt x="5169" y="452"/>
                  </a:cubicBezTo>
                  <a:close/>
                  <a:moveTo>
                    <a:pt x="4393" y="904"/>
                  </a:moveTo>
                  <a:cubicBezTo>
                    <a:pt x="4385" y="904"/>
                    <a:pt x="4377" y="907"/>
                    <a:pt x="4370" y="911"/>
                  </a:cubicBezTo>
                  <a:lnTo>
                    <a:pt x="3905" y="1182"/>
                  </a:lnTo>
                  <a:cubicBezTo>
                    <a:pt x="3883" y="1195"/>
                    <a:pt x="3875" y="1224"/>
                    <a:pt x="3888" y="1245"/>
                  </a:cubicBezTo>
                  <a:cubicBezTo>
                    <a:pt x="3896" y="1261"/>
                    <a:pt x="3912" y="1269"/>
                    <a:pt x="3928" y="1269"/>
                  </a:cubicBezTo>
                  <a:cubicBezTo>
                    <a:pt x="3936" y="1269"/>
                    <a:pt x="3945" y="1267"/>
                    <a:pt x="3951" y="1262"/>
                  </a:cubicBezTo>
                  <a:lnTo>
                    <a:pt x="4416" y="991"/>
                  </a:lnTo>
                  <a:cubicBezTo>
                    <a:pt x="4439" y="979"/>
                    <a:pt x="4447" y="949"/>
                    <a:pt x="4433" y="928"/>
                  </a:cubicBezTo>
                  <a:cubicBezTo>
                    <a:pt x="4425" y="913"/>
                    <a:pt x="4409" y="904"/>
                    <a:pt x="4393" y="904"/>
                  </a:cubicBezTo>
                  <a:close/>
                  <a:moveTo>
                    <a:pt x="3617" y="1357"/>
                  </a:moveTo>
                  <a:cubicBezTo>
                    <a:pt x="3610" y="1357"/>
                    <a:pt x="3602" y="1359"/>
                    <a:pt x="3594" y="1363"/>
                  </a:cubicBezTo>
                  <a:lnTo>
                    <a:pt x="3129" y="1634"/>
                  </a:lnTo>
                  <a:cubicBezTo>
                    <a:pt x="3108" y="1647"/>
                    <a:pt x="3100" y="1676"/>
                    <a:pt x="3112" y="1698"/>
                  </a:cubicBezTo>
                  <a:cubicBezTo>
                    <a:pt x="3121" y="1713"/>
                    <a:pt x="3137" y="1721"/>
                    <a:pt x="3153" y="1721"/>
                  </a:cubicBezTo>
                  <a:cubicBezTo>
                    <a:pt x="3161" y="1721"/>
                    <a:pt x="3169" y="1720"/>
                    <a:pt x="3177" y="1715"/>
                  </a:cubicBezTo>
                  <a:lnTo>
                    <a:pt x="3642" y="1444"/>
                  </a:lnTo>
                  <a:cubicBezTo>
                    <a:pt x="3664" y="1430"/>
                    <a:pt x="3671" y="1402"/>
                    <a:pt x="3659" y="1379"/>
                  </a:cubicBezTo>
                  <a:cubicBezTo>
                    <a:pt x="3649" y="1365"/>
                    <a:pt x="3634" y="1357"/>
                    <a:pt x="3617" y="1357"/>
                  </a:cubicBezTo>
                  <a:close/>
                  <a:moveTo>
                    <a:pt x="2843" y="1809"/>
                  </a:moveTo>
                  <a:cubicBezTo>
                    <a:pt x="2835" y="1809"/>
                    <a:pt x="2827" y="1811"/>
                    <a:pt x="2820" y="1815"/>
                  </a:cubicBezTo>
                  <a:lnTo>
                    <a:pt x="2355" y="2087"/>
                  </a:lnTo>
                  <a:cubicBezTo>
                    <a:pt x="2332" y="2099"/>
                    <a:pt x="2325" y="2128"/>
                    <a:pt x="2338" y="2150"/>
                  </a:cubicBezTo>
                  <a:cubicBezTo>
                    <a:pt x="2347" y="2164"/>
                    <a:pt x="2362" y="2173"/>
                    <a:pt x="2378" y="2173"/>
                  </a:cubicBezTo>
                  <a:cubicBezTo>
                    <a:pt x="2386" y="2173"/>
                    <a:pt x="2394" y="2171"/>
                    <a:pt x="2402" y="2167"/>
                  </a:cubicBezTo>
                  <a:lnTo>
                    <a:pt x="2867" y="1895"/>
                  </a:lnTo>
                  <a:cubicBezTo>
                    <a:pt x="2888" y="1883"/>
                    <a:pt x="2896" y="1855"/>
                    <a:pt x="2884" y="1832"/>
                  </a:cubicBezTo>
                  <a:cubicBezTo>
                    <a:pt x="2875" y="1817"/>
                    <a:pt x="2859" y="1809"/>
                    <a:pt x="2843" y="1809"/>
                  </a:cubicBezTo>
                  <a:close/>
                  <a:moveTo>
                    <a:pt x="2067" y="2261"/>
                  </a:moveTo>
                  <a:cubicBezTo>
                    <a:pt x="2060" y="2261"/>
                    <a:pt x="2052" y="2263"/>
                    <a:pt x="2045" y="2267"/>
                  </a:cubicBezTo>
                  <a:lnTo>
                    <a:pt x="1580" y="2538"/>
                  </a:lnTo>
                  <a:cubicBezTo>
                    <a:pt x="1557" y="2552"/>
                    <a:pt x="1551" y="2580"/>
                    <a:pt x="1563" y="2602"/>
                  </a:cubicBezTo>
                  <a:cubicBezTo>
                    <a:pt x="1572" y="2617"/>
                    <a:pt x="1587" y="2626"/>
                    <a:pt x="1604" y="2626"/>
                  </a:cubicBezTo>
                  <a:cubicBezTo>
                    <a:pt x="1611" y="2626"/>
                    <a:pt x="1619" y="2624"/>
                    <a:pt x="1627" y="2619"/>
                  </a:cubicBezTo>
                  <a:lnTo>
                    <a:pt x="2091" y="2348"/>
                  </a:lnTo>
                  <a:cubicBezTo>
                    <a:pt x="2114" y="2334"/>
                    <a:pt x="2122" y="2306"/>
                    <a:pt x="2108" y="2284"/>
                  </a:cubicBezTo>
                  <a:cubicBezTo>
                    <a:pt x="2100" y="2269"/>
                    <a:pt x="2083" y="2261"/>
                    <a:pt x="2067" y="2261"/>
                  </a:cubicBezTo>
                  <a:close/>
                  <a:moveTo>
                    <a:pt x="1293" y="2713"/>
                  </a:moveTo>
                  <a:cubicBezTo>
                    <a:pt x="1285" y="2713"/>
                    <a:pt x="1277" y="2715"/>
                    <a:pt x="1270" y="2719"/>
                  </a:cubicBezTo>
                  <a:lnTo>
                    <a:pt x="805" y="2991"/>
                  </a:lnTo>
                  <a:cubicBezTo>
                    <a:pt x="783" y="3003"/>
                    <a:pt x="775" y="3033"/>
                    <a:pt x="788" y="3054"/>
                  </a:cubicBezTo>
                  <a:cubicBezTo>
                    <a:pt x="796" y="3070"/>
                    <a:pt x="812" y="3078"/>
                    <a:pt x="828" y="3078"/>
                  </a:cubicBezTo>
                  <a:cubicBezTo>
                    <a:pt x="837" y="3078"/>
                    <a:pt x="845" y="3075"/>
                    <a:pt x="851" y="3071"/>
                  </a:cubicBezTo>
                  <a:lnTo>
                    <a:pt x="1316" y="2799"/>
                  </a:lnTo>
                  <a:cubicBezTo>
                    <a:pt x="1339" y="2787"/>
                    <a:pt x="1347" y="2759"/>
                    <a:pt x="1333" y="2736"/>
                  </a:cubicBezTo>
                  <a:cubicBezTo>
                    <a:pt x="1325" y="2721"/>
                    <a:pt x="1309" y="2713"/>
                    <a:pt x="1293" y="2713"/>
                  </a:cubicBezTo>
                  <a:close/>
                  <a:moveTo>
                    <a:pt x="518" y="3165"/>
                  </a:moveTo>
                  <a:cubicBezTo>
                    <a:pt x="510" y="3165"/>
                    <a:pt x="502" y="3168"/>
                    <a:pt x="494" y="3172"/>
                  </a:cubicBezTo>
                  <a:lnTo>
                    <a:pt x="29" y="3442"/>
                  </a:lnTo>
                  <a:cubicBezTo>
                    <a:pt x="8" y="3456"/>
                    <a:pt x="0" y="3484"/>
                    <a:pt x="14" y="3507"/>
                  </a:cubicBezTo>
                  <a:cubicBezTo>
                    <a:pt x="21" y="3521"/>
                    <a:pt x="37" y="3529"/>
                    <a:pt x="53" y="3529"/>
                  </a:cubicBezTo>
                  <a:cubicBezTo>
                    <a:pt x="61" y="3529"/>
                    <a:pt x="69" y="3528"/>
                    <a:pt x="77" y="3523"/>
                  </a:cubicBezTo>
                  <a:lnTo>
                    <a:pt x="542" y="3252"/>
                  </a:lnTo>
                  <a:cubicBezTo>
                    <a:pt x="564" y="3239"/>
                    <a:pt x="571" y="3210"/>
                    <a:pt x="559" y="3188"/>
                  </a:cubicBezTo>
                  <a:cubicBezTo>
                    <a:pt x="550" y="3174"/>
                    <a:pt x="534" y="3165"/>
                    <a:pt x="518" y="31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5" name="Google Shape;3655;p60"/>
            <p:cNvSpPr/>
            <p:nvPr/>
          </p:nvSpPr>
          <p:spPr>
            <a:xfrm>
              <a:off x="3701766" y="1895755"/>
              <a:ext cx="45361" cy="18606"/>
            </a:xfrm>
            <a:custGeom>
              <a:avLst/>
              <a:gdLst/>
              <a:ahLst/>
              <a:cxnLst/>
              <a:rect l="l" t="t" r="r" b="b"/>
              <a:pathLst>
                <a:path w="590" h="242" extrusionOk="0">
                  <a:moveTo>
                    <a:pt x="294" y="0"/>
                  </a:moveTo>
                  <a:lnTo>
                    <a:pt x="29" y="154"/>
                  </a:lnTo>
                  <a:cubicBezTo>
                    <a:pt x="8" y="168"/>
                    <a:pt x="0" y="196"/>
                    <a:pt x="12" y="219"/>
                  </a:cubicBezTo>
                  <a:cubicBezTo>
                    <a:pt x="21" y="233"/>
                    <a:pt x="37" y="241"/>
                    <a:pt x="53" y="241"/>
                  </a:cubicBezTo>
                  <a:cubicBezTo>
                    <a:pt x="61" y="241"/>
                    <a:pt x="69" y="240"/>
                    <a:pt x="77" y="236"/>
                  </a:cubicBezTo>
                  <a:lnTo>
                    <a:pt x="294" y="108"/>
                  </a:lnTo>
                  <a:lnTo>
                    <a:pt x="512" y="234"/>
                  </a:lnTo>
                  <a:cubicBezTo>
                    <a:pt x="520" y="238"/>
                    <a:pt x="528" y="240"/>
                    <a:pt x="535" y="240"/>
                  </a:cubicBezTo>
                  <a:cubicBezTo>
                    <a:pt x="552" y="240"/>
                    <a:pt x="567" y="232"/>
                    <a:pt x="577" y="218"/>
                  </a:cubicBezTo>
                  <a:cubicBezTo>
                    <a:pt x="589" y="195"/>
                    <a:pt x="581" y="167"/>
                    <a:pt x="560" y="153"/>
                  </a:cubicBezTo>
                  <a:lnTo>
                    <a:pt x="2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6" name="Google Shape;3656;p60"/>
            <p:cNvSpPr/>
            <p:nvPr/>
          </p:nvSpPr>
          <p:spPr>
            <a:xfrm>
              <a:off x="3763653" y="1921356"/>
              <a:ext cx="1036684" cy="600991"/>
            </a:xfrm>
            <a:custGeom>
              <a:avLst/>
              <a:gdLst/>
              <a:ahLst/>
              <a:cxnLst/>
              <a:rect l="l" t="t" r="r" b="b"/>
              <a:pathLst>
                <a:path w="13484" h="7817" extrusionOk="0">
                  <a:moveTo>
                    <a:pt x="54" y="0"/>
                  </a:moveTo>
                  <a:cubicBezTo>
                    <a:pt x="38" y="0"/>
                    <a:pt x="22" y="9"/>
                    <a:pt x="13" y="24"/>
                  </a:cubicBezTo>
                  <a:cubicBezTo>
                    <a:pt x="0" y="46"/>
                    <a:pt x="8" y="75"/>
                    <a:pt x="29" y="87"/>
                  </a:cubicBezTo>
                  <a:lnTo>
                    <a:pt x="514" y="367"/>
                  </a:lnTo>
                  <a:cubicBezTo>
                    <a:pt x="520" y="371"/>
                    <a:pt x="528" y="372"/>
                    <a:pt x="536" y="372"/>
                  </a:cubicBezTo>
                  <a:cubicBezTo>
                    <a:pt x="553" y="372"/>
                    <a:pt x="568" y="364"/>
                    <a:pt x="577" y="350"/>
                  </a:cubicBezTo>
                  <a:cubicBezTo>
                    <a:pt x="589" y="327"/>
                    <a:pt x="582" y="299"/>
                    <a:pt x="560" y="285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59" y="466"/>
                  </a:moveTo>
                  <a:cubicBezTo>
                    <a:pt x="843" y="466"/>
                    <a:pt x="827" y="474"/>
                    <a:pt x="819" y="489"/>
                  </a:cubicBezTo>
                  <a:cubicBezTo>
                    <a:pt x="806" y="512"/>
                    <a:pt x="813" y="540"/>
                    <a:pt x="836" y="552"/>
                  </a:cubicBezTo>
                  <a:lnTo>
                    <a:pt x="1319" y="832"/>
                  </a:lnTo>
                  <a:cubicBezTo>
                    <a:pt x="1327" y="836"/>
                    <a:pt x="1335" y="838"/>
                    <a:pt x="1342" y="838"/>
                  </a:cubicBezTo>
                  <a:cubicBezTo>
                    <a:pt x="1358" y="838"/>
                    <a:pt x="1374" y="829"/>
                    <a:pt x="1383" y="815"/>
                  </a:cubicBezTo>
                  <a:cubicBezTo>
                    <a:pt x="1395" y="792"/>
                    <a:pt x="1388" y="764"/>
                    <a:pt x="1366" y="752"/>
                  </a:cubicBezTo>
                  <a:lnTo>
                    <a:pt x="882" y="472"/>
                  </a:lnTo>
                  <a:cubicBezTo>
                    <a:pt x="875" y="468"/>
                    <a:pt x="867" y="466"/>
                    <a:pt x="859" y="466"/>
                  </a:cubicBezTo>
                  <a:close/>
                  <a:moveTo>
                    <a:pt x="1665" y="931"/>
                  </a:moveTo>
                  <a:cubicBezTo>
                    <a:pt x="1649" y="931"/>
                    <a:pt x="1633" y="939"/>
                    <a:pt x="1625" y="954"/>
                  </a:cubicBezTo>
                  <a:cubicBezTo>
                    <a:pt x="1612" y="977"/>
                    <a:pt x="1619" y="1005"/>
                    <a:pt x="1642" y="1017"/>
                  </a:cubicBezTo>
                  <a:lnTo>
                    <a:pt x="2125" y="1297"/>
                  </a:lnTo>
                  <a:cubicBezTo>
                    <a:pt x="2132" y="1301"/>
                    <a:pt x="2141" y="1303"/>
                    <a:pt x="2149" y="1303"/>
                  </a:cubicBezTo>
                  <a:cubicBezTo>
                    <a:pt x="2164" y="1303"/>
                    <a:pt x="2180" y="1294"/>
                    <a:pt x="2189" y="1280"/>
                  </a:cubicBezTo>
                  <a:cubicBezTo>
                    <a:pt x="2202" y="1257"/>
                    <a:pt x="2194" y="1229"/>
                    <a:pt x="2171" y="1217"/>
                  </a:cubicBezTo>
                  <a:lnTo>
                    <a:pt x="1688" y="937"/>
                  </a:lnTo>
                  <a:cubicBezTo>
                    <a:pt x="1681" y="933"/>
                    <a:pt x="1673" y="931"/>
                    <a:pt x="1665" y="931"/>
                  </a:cubicBezTo>
                  <a:close/>
                  <a:moveTo>
                    <a:pt x="2471" y="1396"/>
                  </a:moveTo>
                  <a:cubicBezTo>
                    <a:pt x="2455" y="1396"/>
                    <a:pt x="2439" y="1404"/>
                    <a:pt x="2430" y="1419"/>
                  </a:cubicBezTo>
                  <a:cubicBezTo>
                    <a:pt x="2418" y="1442"/>
                    <a:pt x="2426" y="1470"/>
                    <a:pt x="2447" y="1484"/>
                  </a:cubicBezTo>
                  <a:lnTo>
                    <a:pt x="2931" y="1762"/>
                  </a:lnTo>
                  <a:cubicBezTo>
                    <a:pt x="2938" y="1766"/>
                    <a:pt x="2946" y="1768"/>
                    <a:pt x="2954" y="1768"/>
                  </a:cubicBezTo>
                  <a:cubicBezTo>
                    <a:pt x="2971" y="1768"/>
                    <a:pt x="2985" y="1761"/>
                    <a:pt x="2994" y="1745"/>
                  </a:cubicBezTo>
                  <a:cubicBezTo>
                    <a:pt x="3007" y="1723"/>
                    <a:pt x="3000" y="1694"/>
                    <a:pt x="2977" y="1682"/>
                  </a:cubicBezTo>
                  <a:lnTo>
                    <a:pt x="2494" y="1402"/>
                  </a:lnTo>
                  <a:cubicBezTo>
                    <a:pt x="2487" y="1398"/>
                    <a:pt x="2479" y="1396"/>
                    <a:pt x="2471" y="1396"/>
                  </a:cubicBezTo>
                  <a:close/>
                  <a:moveTo>
                    <a:pt x="3276" y="1861"/>
                  </a:moveTo>
                  <a:cubicBezTo>
                    <a:pt x="3261" y="1861"/>
                    <a:pt x="3245" y="1869"/>
                    <a:pt x="3236" y="1884"/>
                  </a:cubicBezTo>
                  <a:cubicBezTo>
                    <a:pt x="3224" y="1907"/>
                    <a:pt x="3231" y="1935"/>
                    <a:pt x="3253" y="1949"/>
                  </a:cubicBezTo>
                  <a:lnTo>
                    <a:pt x="3736" y="2228"/>
                  </a:lnTo>
                  <a:cubicBezTo>
                    <a:pt x="3744" y="2231"/>
                    <a:pt x="3752" y="2234"/>
                    <a:pt x="3760" y="2234"/>
                  </a:cubicBezTo>
                  <a:cubicBezTo>
                    <a:pt x="3776" y="2234"/>
                    <a:pt x="3792" y="2226"/>
                    <a:pt x="3801" y="2210"/>
                  </a:cubicBezTo>
                  <a:cubicBezTo>
                    <a:pt x="3813" y="2188"/>
                    <a:pt x="3805" y="2159"/>
                    <a:pt x="3784" y="2147"/>
                  </a:cubicBezTo>
                  <a:lnTo>
                    <a:pt x="3300" y="1868"/>
                  </a:lnTo>
                  <a:cubicBezTo>
                    <a:pt x="3292" y="1863"/>
                    <a:pt x="3284" y="1861"/>
                    <a:pt x="3276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1" y="2335"/>
                    <a:pt x="4042" y="2351"/>
                  </a:cubicBezTo>
                  <a:cubicBezTo>
                    <a:pt x="4029" y="2372"/>
                    <a:pt x="4037" y="2401"/>
                    <a:pt x="4059" y="2414"/>
                  </a:cubicBezTo>
                  <a:lnTo>
                    <a:pt x="4543" y="2693"/>
                  </a:lnTo>
                  <a:cubicBezTo>
                    <a:pt x="4549" y="2697"/>
                    <a:pt x="4557" y="2699"/>
                    <a:pt x="4566" y="2699"/>
                  </a:cubicBezTo>
                  <a:cubicBezTo>
                    <a:pt x="4582" y="2699"/>
                    <a:pt x="4598" y="2691"/>
                    <a:pt x="4606" y="2676"/>
                  </a:cubicBezTo>
                  <a:cubicBezTo>
                    <a:pt x="4619" y="2654"/>
                    <a:pt x="4611" y="2625"/>
                    <a:pt x="4589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8" y="2792"/>
                  </a:moveTo>
                  <a:cubicBezTo>
                    <a:pt x="4872" y="2792"/>
                    <a:pt x="4857" y="2801"/>
                    <a:pt x="4848" y="2816"/>
                  </a:cubicBezTo>
                  <a:cubicBezTo>
                    <a:pt x="4835" y="2837"/>
                    <a:pt x="4842" y="2866"/>
                    <a:pt x="4865" y="2879"/>
                  </a:cubicBezTo>
                  <a:lnTo>
                    <a:pt x="5349" y="3158"/>
                  </a:lnTo>
                  <a:cubicBezTo>
                    <a:pt x="5356" y="3163"/>
                    <a:pt x="5364" y="3165"/>
                    <a:pt x="5371" y="3165"/>
                  </a:cubicBezTo>
                  <a:cubicBezTo>
                    <a:pt x="5387" y="3165"/>
                    <a:pt x="5403" y="3156"/>
                    <a:pt x="5412" y="3141"/>
                  </a:cubicBezTo>
                  <a:cubicBezTo>
                    <a:pt x="5424" y="3119"/>
                    <a:pt x="5417" y="3090"/>
                    <a:pt x="5395" y="3077"/>
                  </a:cubicBezTo>
                  <a:lnTo>
                    <a:pt x="4911" y="2799"/>
                  </a:lnTo>
                  <a:cubicBezTo>
                    <a:pt x="4904" y="2794"/>
                    <a:pt x="4896" y="2792"/>
                    <a:pt x="4888" y="2792"/>
                  </a:cubicBezTo>
                  <a:close/>
                  <a:moveTo>
                    <a:pt x="5694" y="3257"/>
                  </a:moveTo>
                  <a:cubicBezTo>
                    <a:pt x="5678" y="3257"/>
                    <a:pt x="5662" y="3266"/>
                    <a:pt x="5654" y="3281"/>
                  </a:cubicBezTo>
                  <a:cubicBezTo>
                    <a:pt x="5641" y="3303"/>
                    <a:pt x="5649" y="3331"/>
                    <a:pt x="5671" y="3344"/>
                  </a:cubicBezTo>
                  <a:lnTo>
                    <a:pt x="6154" y="3623"/>
                  </a:lnTo>
                  <a:cubicBezTo>
                    <a:pt x="6162" y="3628"/>
                    <a:pt x="6170" y="3630"/>
                    <a:pt x="6178" y="3630"/>
                  </a:cubicBezTo>
                  <a:cubicBezTo>
                    <a:pt x="6194" y="3630"/>
                    <a:pt x="6209" y="3621"/>
                    <a:pt x="6218" y="3606"/>
                  </a:cubicBezTo>
                  <a:cubicBezTo>
                    <a:pt x="6231" y="3584"/>
                    <a:pt x="6223" y="3556"/>
                    <a:pt x="6201" y="3543"/>
                  </a:cubicBezTo>
                  <a:lnTo>
                    <a:pt x="5717" y="3264"/>
                  </a:lnTo>
                  <a:cubicBezTo>
                    <a:pt x="5710" y="3259"/>
                    <a:pt x="5702" y="3257"/>
                    <a:pt x="5694" y="3257"/>
                  </a:cubicBezTo>
                  <a:close/>
                  <a:moveTo>
                    <a:pt x="6500" y="3722"/>
                  </a:moveTo>
                  <a:cubicBezTo>
                    <a:pt x="6484" y="3722"/>
                    <a:pt x="6468" y="3731"/>
                    <a:pt x="6459" y="3746"/>
                  </a:cubicBezTo>
                  <a:cubicBezTo>
                    <a:pt x="6447" y="3768"/>
                    <a:pt x="6455" y="3796"/>
                    <a:pt x="6476" y="3809"/>
                  </a:cubicBezTo>
                  <a:lnTo>
                    <a:pt x="6960" y="4088"/>
                  </a:lnTo>
                  <a:cubicBezTo>
                    <a:pt x="6967" y="4093"/>
                    <a:pt x="6975" y="4095"/>
                    <a:pt x="6984" y="4095"/>
                  </a:cubicBezTo>
                  <a:cubicBezTo>
                    <a:pt x="7000" y="4095"/>
                    <a:pt x="7016" y="4087"/>
                    <a:pt x="7023" y="4071"/>
                  </a:cubicBezTo>
                  <a:cubicBezTo>
                    <a:pt x="7037" y="4049"/>
                    <a:pt x="7029" y="4021"/>
                    <a:pt x="7007" y="4008"/>
                  </a:cubicBezTo>
                  <a:lnTo>
                    <a:pt x="6523" y="3729"/>
                  </a:lnTo>
                  <a:cubicBezTo>
                    <a:pt x="6516" y="3724"/>
                    <a:pt x="6508" y="3722"/>
                    <a:pt x="6500" y="3722"/>
                  </a:cubicBezTo>
                  <a:close/>
                  <a:moveTo>
                    <a:pt x="7305" y="4188"/>
                  </a:moveTo>
                  <a:cubicBezTo>
                    <a:pt x="7290" y="4188"/>
                    <a:pt x="7274" y="4196"/>
                    <a:pt x="7266" y="4211"/>
                  </a:cubicBezTo>
                  <a:cubicBezTo>
                    <a:pt x="7252" y="4233"/>
                    <a:pt x="7260" y="4262"/>
                    <a:pt x="7282" y="4275"/>
                  </a:cubicBezTo>
                  <a:lnTo>
                    <a:pt x="7765" y="4554"/>
                  </a:lnTo>
                  <a:cubicBezTo>
                    <a:pt x="7773" y="4558"/>
                    <a:pt x="7781" y="4560"/>
                    <a:pt x="7789" y="4560"/>
                  </a:cubicBezTo>
                  <a:cubicBezTo>
                    <a:pt x="7805" y="4560"/>
                    <a:pt x="7821" y="4552"/>
                    <a:pt x="7830" y="4536"/>
                  </a:cubicBezTo>
                  <a:cubicBezTo>
                    <a:pt x="7842" y="4515"/>
                    <a:pt x="7834" y="4486"/>
                    <a:pt x="7813" y="4473"/>
                  </a:cubicBezTo>
                  <a:lnTo>
                    <a:pt x="7329" y="4194"/>
                  </a:lnTo>
                  <a:cubicBezTo>
                    <a:pt x="7321" y="4190"/>
                    <a:pt x="7313" y="4188"/>
                    <a:pt x="7305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0" y="4661"/>
                    <a:pt x="8072" y="4676"/>
                  </a:cubicBezTo>
                  <a:cubicBezTo>
                    <a:pt x="8058" y="4698"/>
                    <a:pt x="8066" y="4727"/>
                    <a:pt x="8089" y="4740"/>
                  </a:cubicBezTo>
                  <a:lnTo>
                    <a:pt x="8572" y="5019"/>
                  </a:lnTo>
                  <a:cubicBezTo>
                    <a:pt x="8578" y="5023"/>
                    <a:pt x="8588" y="5025"/>
                    <a:pt x="8595" y="5025"/>
                  </a:cubicBezTo>
                  <a:cubicBezTo>
                    <a:pt x="8611" y="5025"/>
                    <a:pt x="8627" y="5017"/>
                    <a:pt x="8636" y="5002"/>
                  </a:cubicBezTo>
                  <a:cubicBezTo>
                    <a:pt x="8648" y="4980"/>
                    <a:pt x="8640" y="4951"/>
                    <a:pt x="8618" y="4938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7" y="5119"/>
                  </a:moveTo>
                  <a:cubicBezTo>
                    <a:pt x="8901" y="5119"/>
                    <a:pt x="8886" y="5127"/>
                    <a:pt x="8877" y="5142"/>
                  </a:cubicBezTo>
                  <a:cubicBezTo>
                    <a:pt x="8865" y="5164"/>
                    <a:pt x="8872" y="5193"/>
                    <a:pt x="8894" y="5205"/>
                  </a:cubicBezTo>
                  <a:lnTo>
                    <a:pt x="9378" y="5484"/>
                  </a:lnTo>
                  <a:cubicBezTo>
                    <a:pt x="9385" y="5489"/>
                    <a:pt x="9393" y="5491"/>
                    <a:pt x="9401" y="5491"/>
                  </a:cubicBezTo>
                  <a:cubicBezTo>
                    <a:pt x="9416" y="5491"/>
                    <a:pt x="9432" y="5482"/>
                    <a:pt x="9441" y="5468"/>
                  </a:cubicBezTo>
                  <a:cubicBezTo>
                    <a:pt x="9453" y="5445"/>
                    <a:pt x="9447" y="5417"/>
                    <a:pt x="9424" y="5403"/>
                  </a:cubicBezTo>
                  <a:lnTo>
                    <a:pt x="8941" y="5125"/>
                  </a:lnTo>
                  <a:cubicBezTo>
                    <a:pt x="8934" y="5121"/>
                    <a:pt x="8925" y="5119"/>
                    <a:pt x="8917" y="5119"/>
                  </a:cubicBezTo>
                  <a:close/>
                  <a:moveTo>
                    <a:pt x="9723" y="5584"/>
                  </a:moveTo>
                  <a:cubicBezTo>
                    <a:pt x="9707" y="5584"/>
                    <a:pt x="9691" y="5592"/>
                    <a:pt x="9683" y="5607"/>
                  </a:cubicBezTo>
                  <a:cubicBezTo>
                    <a:pt x="9670" y="5630"/>
                    <a:pt x="9678" y="5658"/>
                    <a:pt x="9700" y="5670"/>
                  </a:cubicBezTo>
                  <a:lnTo>
                    <a:pt x="10183" y="5949"/>
                  </a:lnTo>
                  <a:cubicBezTo>
                    <a:pt x="10191" y="5954"/>
                    <a:pt x="10199" y="5956"/>
                    <a:pt x="10207" y="5956"/>
                  </a:cubicBezTo>
                  <a:cubicBezTo>
                    <a:pt x="10223" y="5956"/>
                    <a:pt x="10238" y="5947"/>
                    <a:pt x="10247" y="5933"/>
                  </a:cubicBezTo>
                  <a:cubicBezTo>
                    <a:pt x="10260" y="5910"/>
                    <a:pt x="10252" y="5882"/>
                    <a:pt x="10230" y="5870"/>
                  </a:cubicBezTo>
                  <a:lnTo>
                    <a:pt x="9746" y="5590"/>
                  </a:lnTo>
                  <a:cubicBezTo>
                    <a:pt x="9739" y="5586"/>
                    <a:pt x="9731" y="5584"/>
                    <a:pt x="9723" y="5584"/>
                  </a:cubicBezTo>
                  <a:close/>
                  <a:moveTo>
                    <a:pt x="10529" y="6049"/>
                  </a:moveTo>
                  <a:cubicBezTo>
                    <a:pt x="10513" y="6049"/>
                    <a:pt x="10497" y="6057"/>
                    <a:pt x="10488" y="6072"/>
                  </a:cubicBezTo>
                  <a:cubicBezTo>
                    <a:pt x="10476" y="6095"/>
                    <a:pt x="10484" y="6123"/>
                    <a:pt x="10506" y="6135"/>
                  </a:cubicBezTo>
                  <a:lnTo>
                    <a:pt x="10989" y="6415"/>
                  </a:lnTo>
                  <a:cubicBezTo>
                    <a:pt x="10996" y="6419"/>
                    <a:pt x="11004" y="6421"/>
                    <a:pt x="11013" y="6421"/>
                  </a:cubicBezTo>
                  <a:cubicBezTo>
                    <a:pt x="11029" y="6421"/>
                    <a:pt x="11045" y="6412"/>
                    <a:pt x="11052" y="6398"/>
                  </a:cubicBezTo>
                  <a:cubicBezTo>
                    <a:pt x="11066" y="6375"/>
                    <a:pt x="11058" y="6347"/>
                    <a:pt x="11036" y="6335"/>
                  </a:cubicBezTo>
                  <a:lnTo>
                    <a:pt x="10552" y="6055"/>
                  </a:lnTo>
                  <a:cubicBezTo>
                    <a:pt x="10545" y="6051"/>
                    <a:pt x="10537" y="6049"/>
                    <a:pt x="10529" y="6049"/>
                  </a:cubicBezTo>
                  <a:close/>
                  <a:moveTo>
                    <a:pt x="11335" y="6514"/>
                  </a:moveTo>
                  <a:cubicBezTo>
                    <a:pt x="11319" y="6514"/>
                    <a:pt x="11304" y="6522"/>
                    <a:pt x="11295" y="6537"/>
                  </a:cubicBezTo>
                  <a:cubicBezTo>
                    <a:pt x="11282" y="6560"/>
                    <a:pt x="11290" y="6588"/>
                    <a:pt x="11311" y="6600"/>
                  </a:cubicBezTo>
                  <a:lnTo>
                    <a:pt x="11796" y="6880"/>
                  </a:lnTo>
                  <a:cubicBezTo>
                    <a:pt x="11802" y="6884"/>
                    <a:pt x="11810" y="6886"/>
                    <a:pt x="11818" y="6886"/>
                  </a:cubicBezTo>
                  <a:cubicBezTo>
                    <a:pt x="11834" y="6886"/>
                    <a:pt x="11850" y="6878"/>
                    <a:pt x="11859" y="6863"/>
                  </a:cubicBezTo>
                  <a:cubicBezTo>
                    <a:pt x="11871" y="6840"/>
                    <a:pt x="11864" y="6812"/>
                    <a:pt x="11842" y="6800"/>
                  </a:cubicBezTo>
                  <a:lnTo>
                    <a:pt x="11359" y="6520"/>
                  </a:lnTo>
                  <a:cubicBezTo>
                    <a:pt x="11351" y="6516"/>
                    <a:pt x="11343" y="6514"/>
                    <a:pt x="11335" y="6514"/>
                  </a:cubicBezTo>
                  <a:close/>
                  <a:moveTo>
                    <a:pt x="12140" y="6979"/>
                  </a:moveTo>
                  <a:cubicBezTo>
                    <a:pt x="12124" y="6979"/>
                    <a:pt x="12109" y="6987"/>
                    <a:pt x="12100" y="7002"/>
                  </a:cubicBezTo>
                  <a:cubicBezTo>
                    <a:pt x="12087" y="7025"/>
                    <a:pt x="12095" y="7053"/>
                    <a:pt x="12118" y="7067"/>
                  </a:cubicBezTo>
                  <a:lnTo>
                    <a:pt x="12601" y="7346"/>
                  </a:lnTo>
                  <a:cubicBezTo>
                    <a:pt x="12609" y="7349"/>
                    <a:pt x="12617" y="7351"/>
                    <a:pt x="12624" y="7351"/>
                  </a:cubicBezTo>
                  <a:cubicBezTo>
                    <a:pt x="12640" y="7351"/>
                    <a:pt x="12656" y="7344"/>
                    <a:pt x="12665" y="7328"/>
                  </a:cubicBezTo>
                  <a:cubicBezTo>
                    <a:pt x="12677" y="7306"/>
                    <a:pt x="12669" y="7277"/>
                    <a:pt x="12648" y="7265"/>
                  </a:cubicBezTo>
                  <a:lnTo>
                    <a:pt x="12164" y="6985"/>
                  </a:lnTo>
                  <a:cubicBezTo>
                    <a:pt x="12156" y="6981"/>
                    <a:pt x="12148" y="6979"/>
                    <a:pt x="12140" y="6979"/>
                  </a:cubicBezTo>
                  <a:close/>
                  <a:moveTo>
                    <a:pt x="12947" y="7445"/>
                  </a:moveTo>
                  <a:cubicBezTo>
                    <a:pt x="12931" y="7445"/>
                    <a:pt x="12915" y="7453"/>
                    <a:pt x="12906" y="7467"/>
                  </a:cubicBezTo>
                  <a:cubicBezTo>
                    <a:pt x="12894" y="7490"/>
                    <a:pt x="12901" y="7518"/>
                    <a:pt x="12923" y="7532"/>
                  </a:cubicBezTo>
                  <a:lnTo>
                    <a:pt x="13407" y="7811"/>
                  </a:lnTo>
                  <a:cubicBezTo>
                    <a:pt x="13414" y="7815"/>
                    <a:pt x="13422" y="7816"/>
                    <a:pt x="13430" y="7816"/>
                  </a:cubicBezTo>
                  <a:cubicBezTo>
                    <a:pt x="13446" y="7816"/>
                    <a:pt x="13462" y="7809"/>
                    <a:pt x="13470" y="7794"/>
                  </a:cubicBezTo>
                  <a:cubicBezTo>
                    <a:pt x="13484" y="7771"/>
                    <a:pt x="13476" y="7743"/>
                    <a:pt x="13453" y="7730"/>
                  </a:cubicBezTo>
                  <a:lnTo>
                    <a:pt x="12970" y="7451"/>
                  </a:lnTo>
                  <a:cubicBezTo>
                    <a:pt x="12963" y="7447"/>
                    <a:pt x="12955" y="7445"/>
                    <a:pt x="12947" y="74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7" name="Google Shape;3657;p60"/>
            <p:cNvSpPr/>
            <p:nvPr/>
          </p:nvSpPr>
          <p:spPr>
            <a:xfrm>
              <a:off x="4816733" y="2529386"/>
              <a:ext cx="26909" cy="18067"/>
            </a:xfrm>
            <a:custGeom>
              <a:avLst/>
              <a:gdLst/>
              <a:ahLst/>
              <a:cxnLst/>
              <a:rect l="l" t="t" r="r" b="b"/>
              <a:pathLst>
                <a:path w="350" h="235" extrusionOk="0">
                  <a:moveTo>
                    <a:pt x="55" y="1"/>
                  </a:moveTo>
                  <a:cubicBezTo>
                    <a:pt x="39" y="1"/>
                    <a:pt x="23" y="9"/>
                    <a:pt x="14" y="25"/>
                  </a:cubicBezTo>
                  <a:cubicBezTo>
                    <a:pt x="1" y="46"/>
                    <a:pt x="9" y="75"/>
                    <a:pt x="31" y="88"/>
                  </a:cubicBezTo>
                  <a:lnTo>
                    <a:pt x="273" y="227"/>
                  </a:lnTo>
                  <a:cubicBezTo>
                    <a:pt x="280" y="232"/>
                    <a:pt x="288" y="234"/>
                    <a:pt x="296" y="234"/>
                  </a:cubicBezTo>
                  <a:cubicBezTo>
                    <a:pt x="313" y="234"/>
                    <a:pt x="328" y="225"/>
                    <a:pt x="336" y="210"/>
                  </a:cubicBezTo>
                  <a:cubicBezTo>
                    <a:pt x="350" y="188"/>
                    <a:pt x="342" y="160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3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8" name="Google Shape;3658;p60"/>
            <p:cNvSpPr/>
            <p:nvPr/>
          </p:nvSpPr>
          <p:spPr>
            <a:xfrm>
              <a:off x="3476897" y="3694553"/>
              <a:ext cx="26755" cy="17914"/>
            </a:xfrm>
            <a:custGeom>
              <a:avLst/>
              <a:gdLst/>
              <a:ahLst/>
              <a:cxnLst/>
              <a:rect l="l" t="t" r="r" b="b"/>
              <a:pathLst>
                <a:path w="348" h="233" extrusionOk="0">
                  <a:moveTo>
                    <a:pt x="53" y="0"/>
                  </a:moveTo>
                  <a:cubicBezTo>
                    <a:pt x="37" y="0"/>
                    <a:pt x="21" y="8"/>
                    <a:pt x="13" y="23"/>
                  </a:cubicBezTo>
                  <a:cubicBezTo>
                    <a:pt x="1" y="46"/>
                    <a:pt x="7" y="74"/>
                    <a:pt x="30" y="86"/>
                  </a:cubicBezTo>
                  <a:lnTo>
                    <a:pt x="272" y="226"/>
                  </a:lnTo>
                  <a:cubicBezTo>
                    <a:pt x="279" y="230"/>
                    <a:pt x="287" y="233"/>
                    <a:pt x="295" y="233"/>
                  </a:cubicBezTo>
                  <a:cubicBezTo>
                    <a:pt x="312" y="233"/>
                    <a:pt x="327" y="225"/>
                    <a:pt x="335" y="209"/>
                  </a:cubicBezTo>
                  <a:cubicBezTo>
                    <a:pt x="348" y="186"/>
                    <a:pt x="341" y="158"/>
                    <a:pt x="318" y="146"/>
                  </a:cubicBezTo>
                  <a:lnTo>
                    <a:pt x="76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59" name="Google Shape;3659;p60"/>
            <p:cNvSpPr/>
            <p:nvPr/>
          </p:nvSpPr>
          <p:spPr>
            <a:xfrm>
              <a:off x="3520179" y="3719538"/>
              <a:ext cx="1036761" cy="600991"/>
            </a:xfrm>
            <a:custGeom>
              <a:avLst/>
              <a:gdLst/>
              <a:ahLst/>
              <a:cxnLst/>
              <a:rect l="l" t="t" r="r" b="b"/>
              <a:pathLst>
                <a:path w="13485" h="7817" extrusionOk="0">
                  <a:moveTo>
                    <a:pt x="54" y="0"/>
                  </a:moveTo>
                  <a:cubicBezTo>
                    <a:pt x="38" y="0"/>
                    <a:pt x="23" y="8"/>
                    <a:pt x="14" y="23"/>
                  </a:cubicBezTo>
                  <a:cubicBezTo>
                    <a:pt x="1" y="46"/>
                    <a:pt x="9" y="74"/>
                    <a:pt x="31" y="88"/>
                  </a:cubicBezTo>
                  <a:lnTo>
                    <a:pt x="514" y="366"/>
                  </a:lnTo>
                  <a:cubicBezTo>
                    <a:pt x="522" y="370"/>
                    <a:pt x="530" y="373"/>
                    <a:pt x="538" y="373"/>
                  </a:cubicBezTo>
                  <a:cubicBezTo>
                    <a:pt x="554" y="373"/>
                    <a:pt x="569" y="365"/>
                    <a:pt x="578" y="349"/>
                  </a:cubicBezTo>
                  <a:cubicBezTo>
                    <a:pt x="591" y="328"/>
                    <a:pt x="583" y="298"/>
                    <a:pt x="560" y="286"/>
                  </a:cubicBezTo>
                  <a:lnTo>
                    <a:pt x="77" y="7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61" y="466"/>
                  </a:moveTo>
                  <a:cubicBezTo>
                    <a:pt x="844" y="466"/>
                    <a:pt x="829" y="474"/>
                    <a:pt x="819" y="489"/>
                  </a:cubicBezTo>
                  <a:cubicBezTo>
                    <a:pt x="807" y="511"/>
                    <a:pt x="815" y="539"/>
                    <a:pt x="837" y="553"/>
                  </a:cubicBezTo>
                  <a:lnTo>
                    <a:pt x="1320" y="832"/>
                  </a:lnTo>
                  <a:cubicBezTo>
                    <a:pt x="1327" y="837"/>
                    <a:pt x="1335" y="838"/>
                    <a:pt x="1344" y="838"/>
                  </a:cubicBezTo>
                  <a:cubicBezTo>
                    <a:pt x="1360" y="838"/>
                    <a:pt x="1376" y="830"/>
                    <a:pt x="1384" y="815"/>
                  </a:cubicBezTo>
                  <a:cubicBezTo>
                    <a:pt x="1397" y="793"/>
                    <a:pt x="1389" y="764"/>
                    <a:pt x="1367" y="751"/>
                  </a:cubicBezTo>
                  <a:lnTo>
                    <a:pt x="884" y="472"/>
                  </a:lnTo>
                  <a:cubicBezTo>
                    <a:pt x="876" y="468"/>
                    <a:pt x="868" y="466"/>
                    <a:pt x="861" y="466"/>
                  </a:cubicBezTo>
                  <a:close/>
                  <a:moveTo>
                    <a:pt x="1667" y="931"/>
                  </a:moveTo>
                  <a:cubicBezTo>
                    <a:pt x="1650" y="931"/>
                    <a:pt x="1634" y="939"/>
                    <a:pt x="1626" y="955"/>
                  </a:cubicBezTo>
                  <a:cubicBezTo>
                    <a:pt x="1613" y="976"/>
                    <a:pt x="1620" y="1005"/>
                    <a:pt x="1643" y="1018"/>
                  </a:cubicBezTo>
                  <a:lnTo>
                    <a:pt x="2127" y="1297"/>
                  </a:lnTo>
                  <a:cubicBezTo>
                    <a:pt x="2133" y="1302"/>
                    <a:pt x="2141" y="1303"/>
                    <a:pt x="2149" y="1303"/>
                  </a:cubicBezTo>
                  <a:cubicBezTo>
                    <a:pt x="2165" y="1303"/>
                    <a:pt x="2181" y="1295"/>
                    <a:pt x="2190" y="1280"/>
                  </a:cubicBezTo>
                  <a:cubicBezTo>
                    <a:pt x="2202" y="1258"/>
                    <a:pt x="2195" y="1230"/>
                    <a:pt x="2173" y="1216"/>
                  </a:cubicBezTo>
                  <a:lnTo>
                    <a:pt x="1689" y="937"/>
                  </a:lnTo>
                  <a:cubicBezTo>
                    <a:pt x="1682" y="933"/>
                    <a:pt x="1674" y="931"/>
                    <a:pt x="1667" y="931"/>
                  </a:cubicBezTo>
                  <a:close/>
                  <a:moveTo>
                    <a:pt x="2472" y="1396"/>
                  </a:moveTo>
                  <a:cubicBezTo>
                    <a:pt x="2456" y="1396"/>
                    <a:pt x="2440" y="1405"/>
                    <a:pt x="2432" y="1420"/>
                  </a:cubicBezTo>
                  <a:cubicBezTo>
                    <a:pt x="2418" y="1441"/>
                    <a:pt x="2426" y="1470"/>
                    <a:pt x="2449" y="1483"/>
                  </a:cubicBezTo>
                  <a:lnTo>
                    <a:pt x="2932" y="1762"/>
                  </a:lnTo>
                  <a:cubicBezTo>
                    <a:pt x="2939" y="1767"/>
                    <a:pt x="2948" y="1769"/>
                    <a:pt x="2956" y="1769"/>
                  </a:cubicBezTo>
                  <a:cubicBezTo>
                    <a:pt x="2971" y="1769"/>
                    <a:pt x="2987" y="1760"/>
                    <a:pt x="2996" y="1745"/>
                  </a:cubicBezTo>
                  <a:cubicBezTo>
                    <a:pt x="3008" y="1723"/>
                    <a:pt x="3001" y="1695"/>
                    <a:pt x="2978" y="1681"/>
                  </a:cubicBezTo>
                  <a:lnTo>
                    <a:pt x="2495" y="1403"/>
                  </a:lnTo>
                  <a:cubicBezTo>
                    <a:pt x="2488" y="1398"/>
                    <a:pt x="2480" y="1396"/>
                    <a:pt x="2472" y="1396"/>
                  </a:cubicBezTo>
                  <a:close/>
                  <a:moveTo>
                    <a:pt x="3278" y="1861"/>
                  </a:moveTo>
                  <a:cubicBezTo>
                    <a:pt x="3262" y="1861"/>
                    <a:pt x="3246" y="1870"/>
                    <a:pt x="3237" y="1885"/>
                  </a:cubicBezTo>
                  <a:cubicBezTo>
                    <a:pt x="3225" y="1907"/>
                    <a:pt x="3233" y="1936"/>
                    <a:pt x="3254" y="1948"/>
                  </a:cubicBezTo>
                  <a:lnTo>
                    <a:pt x="3738" y="2227"/>
                  </a:lnTo>
                  <a:cubicBezTo>
                    <a:pt x="3745" y="2232"/>
                    <a:pt x="3753" y="2234"/>
                    <a:pt x="3761" y="2234"/>
                  </a:cubicBezTo>
                  <a:cubicBezTo>
                    <a:pt x="3778" y="2234"/>
                    <a:pt x="3792" y="2225"/>
                    <a:pt x="3801" y="2210"/>
                  </a:cubicBezTo>
                  <a:cubicBezTo>
                    <a:pt x="3814" y="2188"/>
                    <a:pt x="3807" y="2160"/>
                    <a:pt x="3784" y="2147"/>
                  </a:cubicBezTo>
                  <a:lnTo>
                    <a:pt x="3301" y="1868"/>
                  </a:lnTo>
                  <a:cubicBezTo>
                    <a:pt x="3294" y="1863"/>
                    <a:pt x="3286" y="1861"/>
                    <a:pt x="3278" y="1861"/>
                  </a:cubicBezTo>
                  <a:close/>
                  <a:moveTo>
                    <a:pt x="4083" y="2327"/>
                  </a:moveTo>
                  <a:cubicBezTo>
                    <a:pt x="4067" y="2327"/>
                    <a:pt x="4052" y="2335"/>
                    <a:pt x="4043" y="2350"/>
                  </a:cubicBezTo>
                  <a:cubicBezTo>
                    <a:pt x="4031" y="2372"/>
                    <a:pt x="4038" y="2401"/>
                    <a:pt x="4060" y="2413"/>
                  </a:cubicBezTo>
                  <a:lnTo>
                    <a:pt x="4543" y="2692"/>
                  </a:lnTo>
                  <a:cubicBezTo>
                    <a:pt x="4551" y="2697"/>
                    <a:pt x="4559" y="2699"/>
                    <a:pt x="4567" y="2699"/>
                  </a:cubicBezTo>
                  <a:cubicBezTo>
                    <a:pt x="4583" y="2699"/>
                    <a:pt x="4598" y="2691"/>
                    <a:pt x="4607" y="2675"/>
                  </a:cubicBezTo>
                  <a:cubicBezTo>
                    <a:pt x="4620" y="2653"/>
                    <a:pt x="4612" y="2625"/>
                    <a:pt x="4591" y="2612"/>
                  </a:cubicBezTo>
                  <a:lnTo>
                    <a:pt x="4106" y="2333"/>
                  </a:lnTo>
                  <a:cubicBezTo>
                    <a:pt x="4099" y="2329"/>
                    <a:pt x="4091" y="2327"/>
                    <a:pt x="4083" y="2327"/>
                  </a:cubicBezTo>
                  <a:close/>
                  <a:moveTo>
                    <a:pt x="4889" y="2792"/>
                  </a:moveTo>
                  <a:cubicBezTo>
                    <a:pt x="4873" y="2792"/>
                    <a:pt x="4857" y="2800"/>
                    <a:pt x="4848" y="2815"/>
                  </a:cubicBezTo>
                  <a:cubicBezTo>
                    <a:pt x="4836" y="2838"/>
                    <a:pt x="4844" y="2866"/>
                    <a:pt x="4866" y="2879"/>
                  </a:cubicBezTo>
                  <a:lnTo>
                    <a:pt x="5350" y="3157"/>
                  </a:lnTo>
                  <a:cubicBezTo>
                    <a:pt x="5356" y="3162"/>
                    <a:pt x="5365" y="3164"/>
                    <a:pt x="5373" y="3164"/>
                  </a:cubicBezTo>
                  <a:cubicBezTo>
                    <a:pt x="5389" y="3164"/>
                    <a:pt x="5405" y="3156"/>
                    <a:pt x="5414" y="3140"/>
                  </a:cubicBezTo>
                  <a:cubicBezTo>
                    <a:pt x="5426" y="3119"/>
                    <a:pt x="5418" y="3090"/>
                    <a:pt x="5396" y="3077"/>
                  </a:cubicBezTo>
                  <a:lnTo>
                    <a:pt x="4913" y="2798"/>
                  </a:lnTo>
                  <a:cubicBezTo>
                    <a:pt x="4905" y="2794"/>
                    <a:pt x="4897" y="2792"/>
                    <a:pt x="4889" y="2792"/>
                  </a:cubicBezTo>
                  <a:close/>
                  <a:moveTo>
                    <a:pt x="5695" y="3257"/>
                  </a:moveTo>
                  <a:cubicBezTo>
                    <a:pt x="5679" y="3257"/>
                    <a:pt x="5664" y="3265"/>
                    <a:pt x="5655" y="3280"/>
                  </a:cubicBezTo>
                  <a:cubicBezTo>
                    <a:pt x="5642" y="3303"/>
                    <a:pt x="5650" y="3331"/>
                    <a:pt x="5672" y="3344"/>
                  </a:cubicBezTo>
                  <a:lnTo>
                    <a:pt x="6156" y="3623"/>
                  </a:lnTo>
                  <a:cubicBezTo>
                    <a:pt x="6163" y="3627"/>
                    <a:pt x="6170" y="3629"/>
                    <a:pt x="6178" y="3629"/>
                  </a:cubicBezTo>
                  <a:cubicBezTo>
                    <a:pt x="6194" y="3629"/>
                    <a:pt x="6210" y="3621"/>
                    <a:pt x="6219" y="3605"/>
                  </a:cubicBezTo>
                  <a:cubicBezTo>
                    <a:pt x="6231" y="3584"/>
                    <a:pt x="6223" y="3555"/>
                    <a:pt x="6202" y="3542"/>
                  </a:cubicBezTo>
                  <a:lnTo>
                    <a:pt x="5719" y="3263"/>
                  </a:lnTo>
                  <a:cubicBezTo>
                    <a:pt x="5711" y="3259"/>
                    <a:pt x="5703" y="3257"/>
                    <a:pt x="5695" y="3257"/>
                  </a:cubicBezTo>
                  <a:close/>
                  <a:moveTo>
                    <a:pt x="6502" y="3722"/>
                  </a:moveTo>
                  <a:cubicBezTo>
                    <a:pt x="6486" y="3722"/>
                    <a:pt x="6469" y="3731"/>
                    <a:pt x="6461" y="3746"/>
                  </a:cubicBezTo>
                  <a:cubicBezTo>
                    <a:pt x="6447" y="3768"/>
                    <a:pt x="6455" y="3797"/>
                    <a:pt x="6478" y="3809"/>
                  </a:cubicBezTo>
                  <a:lnTo>
                    <a:pt x="6961" y="4089"/>
                  </a:lnTo>
                  <a:cubicBezTo>
                    <a:pt x="6969" y="4093"/>
                    <a:pt x="6977" y="4094"/>
                    <a:pt x="6985" y="4094"/>
                  </a:cubicBezTo>
                  <a:cubicBezTo>
                    <a:pt x="7000" y="4094"/>
                    <a:pt x="7016" y="4086"/>
                    <a:pt x="7025" y="4072"/>
                  </a:cubicBezTo>
                  <a:cubicBezTo>
                    <a:pt x="7037" y="4049"/>
                    <a:pt x="7030" y="4021"/>
                    <a:pt x="7007" y="4007"/>
                  </a:cubicBezTo>
                  <a:lnTo>
                    <a:pt x="6524" y="3728"/>
                  </a:lnTo>
                  <a:cubicBezTo>
                    <a:pt x="6517" y="3724"/>
                    <a:pt x="6509" y="3722"/>
                    <a:pt x="6502" y="3722"/>
                  </a:cubicBezTo>
                  <a:close/>
                  <a:moveTo>
                    <a:pt x="7307" y="4188"/>
                  </a:moveTo>
                  <a:cubicBezTo>
                    <a:pt x="7291" y="4188"/>
                    <a:pt x="7275" y="4196"/>
                    <a:pt x="7266" y="4211"/>
                  </a:cubicBezTo>
                  <a:cubicBezTo>
                    <a:pt x="7254" y="4233"/>
                    <a:pt x="7262" y="4262"/>
                    <a:pt x="7283" y="4274"/>
                  </a:cubicBezTo>
                  <a:lnTo>
                    <a:pt x="7767" y="4554"/>
                  </a:lnTo>
                  <a:cubicBezTo>
                    <a:pt x="7774" y="4558"/>
                    <a:pt x="7782" y="4560"/>
                    <a:pt x="7790" y="4560"/>
                  </a:cubicBezTo>
                  <a:cubicBezTo>
                    <a:pt x="7807" y="4560"/>
                    <a:pt x="7822" y="4551"/>
                    <a:pt x="7830" y="4537"/>
                  </a:cubicBezTo>
                  <a:cubicBezTo>
                    <a:pt x="7844" y="4514"/>
                    <a:pt x="7836" y="4486"/>
                    <a:pt x="7813" y="4473"/>
                  </a:cubicBezTo>
                  <a:lnTo>
                    <a:pt x="7330" y="4194"/>
                  </a:lnTo>
                  <a:cubicBezTo>
                    <a:pt x="7323" y="4190"/>
                    <a:pt x="7315" y="4188"/>
                    <a:pt x="7307" y="4188"/>
                  </a:cubicBezTo>
                  <a:close/>
                  <a:moveTo>
                    <a:pt x="8112" y="4653"/>
                  </a:moveTo>
                  <a:cubicBezTo>
                    <a:pt x="8096" y="4653"/>
                    <a:pt x="8081" y="4661"/>
                    <a:pt x="8072" y="4676"/>
                  </a:cubicBezTo>
                  <a:cubicBezTo>
                    <a:pt x="8059" y="4699"/>
                    <a:pt x="8067" y="4727"/>
                    <a:pt x="8089" y="4739"/>
                  </a:cubicBezTo>
                  <a:lnTo>
                    <a:pt x="8572" y="5019"/>
                  </a:lnTo>
                  <a:cubicBezTo>
                    <a:pt x="8580" y="5023"/>
                    <a:pt x="8588" y="5025"/>
                    <a:pt x="8596" y="5025"/>
                  </a:cubicBezTo>
                  <a:cubicBezTo>
                    <a:pt x="8612" y="5025"/>
                    <a:pt x="8627" y="5016"/>
                    <a:pt x="8636" y="5002"/>
                  </a:cubicBezTo>
                  <a:cubicBezTo>
                    <a:pt x="8649" y="4979"/>
                    <a:pt x="8641" y="4951"/>
                    <a:pt x="8620" y="4939"/>
                  </a:cubicBezTo>
                  <a:lnTo>
                    <a:pt x="8135" y="4659"/>
                  </a:lnTo>
                  <a:cubicBezTo>
                    <a:pt x="8128" y="4655"/>
                    <a:pt x="8120" y="4653"/>
                    <a:pt x="8112" y="4653"/>
                  </a:cubicBezTo>
                  <a:close/>
                  <a:moveTo>
                    <a:pt x="8918" y="5118"/>
                  </a:moveTo>
                  <a:cubicBezTo>
                    <a:pt x="8902" y="5118"/>
                    <a:pt x="8886" y="5126"/>
                    <a:pt x="8877" y="5141"/>
                  </a:cubicBezTo>
                  <a:cubicBezTo>
                    <a:pt x="8865" y="5164"/>
                    <a:pt x="8873" y="5192"/>
                    <a:pt x="8895" y="5204"/>
                  </a:cubicBezTo>
                  <a:lnTo>
                    <a:pt x="9379" y="5484"/>
                  </a:lnTo>
                  <a:cubicBezTo>
                    <a:pt x="9385" y="5488"/>
                    <a:pt x="9393" y="5490"/>
                    <a:pt x="9402" y="5490"/>
                  </a:cubicBezTo>
                  <a:cubicBezTo>
                    <a:pt x="9418" y="5490"/>
                    <a:pt x="9434" y="5481"/>
                    <a:pt x="9442" y="5467"/>
                  </a:cubicBezTo>
                  <a:cubicBezTo>
                    <a:pt x="9455" y="5444"/>
                    <a:pt x="9447" y="5416"/>
                    <a:pt x="9425" y="5404"/>
                  </a:cubicBezTo>
                  <a:lnTo>
                    <a:pt x="8942" y="5125"/>
                  </a:lnTo>
                  <a:cubicBezTo>
                    <a:pt x="8934" y="5120"/>
                    <a:pt x="8926" y="5118"/>
                    <a:pt x="8918" y="5118"/>
                  </a:cubicBezTo>
                  <a:close/>
                  <a:moveTo>
                    <a:pt x="9724" y="5583"/>
                  </a:moveTo>
                  <a:cubicBezTo>
                    <a:pt x="9708" y="5583"/>
                    <a:pt x="9693" y="5591"/>
                    <a:pt x="9684" y="5606"/>
                  </a:cubicBezTo>
                  <a:cubicBezTo>
                    <a:pt x="9671" y="5629"/>
                    <a:pt x="9679" y="5657"/>
                    <a:pt x="9701" y="5671"/>
                  </a:cubicBezTo>
                  <a:lnTo>
                    <a:pt x="10185" y="5949"/>
                  </a:lnTo>
                  <a:cubicBezTo>
                    <a:pt x="10192" y="5953"/>
                    <a:pt x="10199" y="5956"/>
                    <a:pt x="10207" y="5956"/>
                  </a:cubicBezTo>
                  <a:cubicBezTo>
                    <a:pt x="10223" y="5956"/>
                    <a:pt x="10239" y="5948"/>
                    <a:pt x="10248" y="5932"/>
                  </a:cubicBezTo>
                  <a:cubicBezTo>
                    <a:pt x="10260" y="5911"/>
                    <a:pt x="10252" y="5881"/>
                    <a:pt x="10231" y="5869"/>
                  </a:cubicBezTo>
                  <a:lnTo>
                    <a:pt x="9748" y="5590"/>
                  </a:lnTo>
                  <a:cubicBezTo>
                    <a:pt x="9740" y="5585"/>
                    <a:pt x="9732" y="5583"/>
                    <a:pt x="9724" y="5583"/>
                  </a:cubicBezTo>
                  <a:close/>
                  <a:moveTo>
                    <a:pt x="10530" y="6049"/>
                  </a:moveTo>
                  <a:cubicBezTo>
                    <a:pt x="10514" y="6049"/>
                    <a:pt x="10498" y="6057"/>
                    <a:pt x="10490" y="6072"/>
                  </a:cubicBezTo>
                  <a:cubicBezTo>
                    <a:pt x="10476" y="6094"/>
                    <a:pt x="10484" y="6122"/>
                    <a:pt x="10507" y="6136"/>
                  </a:cubicBezTo>
                  <a:lnTo>
                    <a:pt x="10990" y="6415"/>
                  </a:lnTo>
                  <a:cubicBezTo>
                    <a:pt x="10998" y="6418"/>
                    <a:pt x="11006" y="6421"/>
                    <a:pt x="11014" y="6421"/>
                  </a:cubicBezTo>
                  <a:cubicBezTo>
                    <a:pt x="11029" y="6421"/>
                    <a:pt x="11045" y="6413"/>
                    <a:pt x="11054" y="6397"/>
                  </a:cubicBezTo>
                  <a:cubicBezTo>
                    <a:pt x="11066" y="6376"/>
                    <a:pt x="11059" y="6346"/>
                    <a:pt x="11036" y="6334"/>
                  </a:cubicBezTo>
                  <a:lnTo>
                    <a:pt x="10553" y="6055"/>
                  </a:lnTo>
                  <a:cubicBezTo>
                    <a:pt x="10546" y="6051"/>
                    <a:pt x="10538" y="6049"/>
                    <a:pt x="10530" y="6049"/>
                  </a:cubicBezTo>
                  <a:close/>
                  <a:moveTo>
                    <a:pt x="11336" y="6514"/>
                  </a:moveTo>
                  <a:cubicBezTo>
                    <a:pt x="11320" y="6514"/>
                    <a:pt x="11304" y="6522"/>
                    <a:pt x="11295" y="6537"/>
                  </a:cubicBezTo>
                  <a:cubicBezTo>
                    <a:pt x="11283" y="6559"/>
                    <a:pt x="11291" y="6587"/>
                    <a:pt x="11312" y="6601"/>
                  </a:cubicBezTo>
                  <a:lnTo>
                    <a:pt x="11796" y="6880"/>
                  </a:lnTo>
                  <a:cubicBezTo>
                    <a:pt x="11803" y="6883"/>
                    <a:pt x="11811" y="6886"/>
                    <a:pt x="11819" y="6886"/>
                  </a:cubicBezTo>
                  <a:cubicBezTo>
                    <a:pt x="11836" y="6886"/>
                    <a:pt x="11851" y="6878"/>
                    <a:pt x="11859" y="6863"/>
                  </a:cubicBezTo>
                  <a:cubicBezTo>
                    <a:pt x="11873" y="6841"/>
                    <a:pt x="11865" y="6812"/>
                    <a:pt x="11842" y="6799"/>
                  </a:cubicBezTo>
                  <a:lnTo>
                    <a:pt x="11359" y="6520"/>
                  </a:lnTo>
                  <a:cubicBezTo>
                    <a:pt x="11352" y="6516"/>
                    <a:pt x="11344" y="6514"/>
                    <a:pt x="11336" y="6514"/>
                  </a:cubicBezTo>
                  <a:close/>
                  <a:moveTo>
                    <a:pt x="12142" y="6979"/>
                  </a:moveTo>
                  <a:cubicBezTo>
                    <a:pt x="12126" y="6979"/>
                    <a:pt x="12110" y="6987"/>
                    <a:pt x="12101" y="7003"/>
                  </a:cubicBezTo>
                  <a:cubicBezTo>
                    <a:pt x="12089" y="7024"/>
                    <a:pt x="12096" y="7053"/>
                    <a:pt x="12118" y="7066"/>
                  </a:cubicBezTo>
                  <a:lnTo>
                    <a:pt x="12601" y="7345"/>
                  </a:lnTo>
                  <a:cubicBezTo>
                    <a:pt x="12609" y="7350"/>
                    <a:pt x="12617" y="7351"/>
                    <a:pt x="12625" y="7351"/>
                  </a:cubicBezTo>
                  <a:cubicBezTo>
                    <a:pt x="12641" y="7351"/>
                    <a:pt x="12656" y="7343"/>
                    <a:pt x="12665" y="7328"/>
                  </a:cubicBezTo>
                  <a:cubicBezTo>
                    <a:pt x="12678" y="7306"/>
                    <a:pt x="12670" y="7278"/>
                    <a:pt x="12649" y="7264"/>
                  </a:cubicBezTo>
                  <a:lnTo>
                    <a:pt x="12164" y="6985"/>
                  </a:lnTo>
                  <a:cubicBezTo>
                    <a:pt x="12158" y="6981"/>
                    <a:pt x="12150" y="6979"/>
                    <a:pt x="12142" y="6979"/>
                  </a:cubicBezTo>
                  <a:close/>
                  <a:moveTo>
                    <a:pt x="12948" y="7444"/>
                  </a:moveTo>
                  <a:cubicBezTo>
                    <a:pt x="12932" y="7444"/>
                    <a:pt x="12916" y="7453"/>
                    <a:pt x="12908" y="7468"/>
                  </a:cubicBezTo>
                  <a:cubicBezTo>
                    <a:pt x="12894" y="7490"/>
                    <a:pt x="12902" y="7519"/>
                    <a:pt x="12924" y="7531"/>
                  </a:cubicBezTo>
                  <a:lnTo>
                    <a:pt x="13408" y="7810"/>
                  </a:lnTo>
                  <a:cubicBezTo>
                    <a:pt x="13414" y="7815"/>
                    <a:pt x="13422" y="7817"/>
                    <a:pt x="13431" y="7817"/>
                  </a:cubicBezTo>
                  <a:cubicBezTo>
                    <a:pt x="13447" y="7817"/>
                    <a:pt x="13463" y="7808"/>
                    <a:pt x="13471" y="7793"/>
                  </a:cubicBezTo>
                  <a:cubicBezTo>
                    <a:pt x="13484" y="7771"/>
                    <a:pt x="13476" y="7743"/>
                    <a:pt x="13454" y="7730"/>
                  </a:cubicBezTo>
                  <a:lnTo>
                    <a:pt x="12971" y="7451"/>
                  </a:lnTo>
                  <a:cubicBezTo>
                    <a:pt x="12964" y="7446"/>
                    <a:pt x="12956" y="7444"/>
                    <a:pt x="12948" y="74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0" name="Google Shape;3660;p60"/>
            <p:cNvSpPr/>
            <p:nvPr/>
          </p:nvSpPr>
          <p:spPr>
            <a:xfrm>
              <a:off x="4573413" y="4327568"/>
              <a:ext cx="45361" cy="18529"/>
            </a:xfrm>
            <a:custGeom>
              <a:avLst/>
              <a:gdLst/>
              <a:ahLst/>
              <a:cxnLst/>
              <a:rect l="l" t="t" r="r" b="b"/>
              <a:pathLst>
                <a:path w="590" h="241" extrusionOk="0">
                  <a:moveTo>
                    <a:pt x="53" y="0"/>
                  </a:moveTo>
                  <a:cubicBezTo>
                    <a:pt x="37" y="0"/>
                    <a:pt x="21" y="9"/>
                    <a:pt x="13" y="24"/>
                  </a:cubicBezTo>
                  <a:cubicBezTo>
                    <a:pt x="0" y="46"/>
                    <a:pt x="7" y="75"/>
                    <a:pt x="30" y="87"/>
                  </a:cubicBezTo>
                  <a:lnTo>
                    <a:pt x="295" y="240"/>
                  </a:lnTo>
                  <a:lnTo>
                    <a:pt x="560" y="87"/>
                  </a:lnTo>
                  <a:cubicBezTo>
                    <a:pt x="582" y="75"/>
                    <a:pt x="589" y="46"/>
                    <a:pt x="577" y="24"/>
                  </a:cubicBezTo>
                  <a:cubicBezTo>
                    <a:pt x="568" y="9"/>
                    <a:pt x="552" y="0"/>
                    <a:pt x="537" y="0"/>
                  </a:cubicBezTo>
                  <a:cubicBezTo>
                    <a:pt x="529" y="0"/>
                    <a:pt x="521" y="3"/>
                    <a:pt x="514" y="7"/>
                  </a:cubicBezTo>
                  <a:lnTo>
                    <a:pt x="295" y="133"/>
                  </a:lnTo>
                  <a:lnTo>
                    <a:pt x="76" y="7"/>
                  </a:lnTo>
                  <a:cubicBezTo>
                    <a:pt x="69" y="3"/>
                    <a:pt x="61" y="0"/>
                    <a:pt x="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1" name="Google Shape;3661;p60"/>
            <p:cNvSpPr/>
            <p:nvPr/>
          </p:nvSpPr>
          <p:spPr>
            <a:xfrm>
              <a:off x="4634685" y="3840083"/>
              <a:ext cx="828486" cy="480823"/>
            </a:xfrm>
            <a:custGeom>
              <a:avLst/>
              <a:gdLst/>
              <a:ahLst/>
              <a:cxnLst/>
              <a:rect l="l" t="t" r="r" b="b"/>
              <a:pathLst>
                <a:path w="10776" h="6254" extrusionOk="0">
                  <a:moveTo>
                    <a:pt x="10722" y="0"/>
                  </a:moveTo>
                  <a:cubicBezTo>
                    <a:pt x="10714" y="0"/>
                    <a:pt x="10706" y="2"/>
                    <a:pt x="10699" y="6"/>
                  </a:cubicBezTo>
                  <a:lnTo>
                    <a:pt x="10229" y="279"/>
                  </a:lnTo>
                  <a:cubicBezTo>
                    <a:pt x="10207" y="291"/>
                    <a:pt x="10199" y="319"/>
                    <a:pt x="10212" y="342"/>
                  </a:cubicBezTo>
                  <a:cubicBezTo>
                    <a:pt x="10221" y="356"/>
                    <a:pt x="10236" y="365"/>
                    <a:pt x="10252" y="365"/>
                  </a:cubicBezTo>
                  <a:cubicBezTo>
                    <a:pt x="10260" y="365"/>
                    <a:pt x="10268" y="363"/>
                    <a:pt x="10276" y="359"/>
                  </a:cubicBezTo>
                  <a:lnTo>
                    <a:pt x="10747" y="87"/>
                  </a:lnTo>
                  <a:cubicBezTo>
                    <a:pt x="10768" y="74"/>
                    <a:pt x="10776" y="45"/>
                    <a:pt x="10763" y="23"/>
                  </a:cubicBezTo>
                  <a:cubicBezTo>
                    <a:pt x="10754" y="8"/>
                    <a:pt x="10738" y="0"/>
                    <a:pt x="10722" y="0"/>
                  </a:cubicBezTo>
                  <a:close/>
                  <a:moveTo>
                    <a:pt x="9939" y="453"/>
                  </a:moveTo>
                  <a:cubicBezTo>
                    <a:pt x="9931" y="453"/>
                    <a:pt x="9923" y="455"/>
                    <a:pt x="9915" y="460"/>
                  </a:cubicBezTo>
                  <a:lnTo>
                    <a:pt x="9445" y="731"/>
                  </a:lnTo>
                  <a:cubicBezTo>
                    <a:pt x="9422" y="744"/>
                    <a:pt x="9414" y="773"/>
                    <a:pt x="9428" y="794"/>
                  </a:cubicBezTo>
                  <a:cubicBezTo>
                    <a:pt x="9436" y="810"/>
                    <a:pt x="9452" y="818"/>
                    <a:pt x="9467" y="818"/>
                  </a:cubicBezTo>
                  <a:cubicBezTo>
                    <a:pt x="9476" y="818"/>
                    <a:pt x="9484" y="816"/>
                    <a:pt x="9491" y="812"/>
                  </a:cubicBezTo>
                  <a:lnTo>
                    <a:pt x="9962" y="540"/>
                  </a:lnTo>
                  <a:cubicBezTo>
                    <a:pt x="9984" y="527"/>
                    <a:pt x="9991" y="499"/>
                    <a:pt x="9979" y="477"/>
                  </a:cubicBezTo>
                  <a:cubicBezTo>
                    <a:pt x="9970" y="462"/>
                    <a:pt x="9955" y="453"/>
                    <a:pt x="9939" y="453"/>
                  </a:cubicBezTo>
                  <a:close/>
                  <a:moveTo>
                    <a:pt x="9154" y="906"/>
                  </a:moveTo>
                  <a:cubicBezTo>
                    <a:pt x="9146" y="906"/>
                    <a:pt x="9138" y="908"/>
                    <a:pt x="9131" y="913"/>
                  </a:cubicBezTo>
                  <a:lnTo>
                    <a:pt x="8660" y="1184"/>
                  </a:lnTo>
                  <a:cubicBezTo>
                    <a:pt x="8637" y="1197"/>
                    <a:pt x="8631" y="1226"/>
                    <a:pt x="8643" y="1248"/>
                  </a:cubicBezTo>
                  <a:cubicBezTo>
                    <a:pt x="8652" y="1263"/>
                    <a:pt x="8667" y="1271"/>
                    <a:pt x="8684" y="1271"/>
                  </a:cubicBezTo>
                  <a:cubicBezTo>
                    <a:pt x="8691" y="1271"/>
                    <a:pt x="8699" y="1268"/>
                    <a:pt x="8706" y="1265"/>
                  </a:cubicBezTo>
                  <a:lnTo>
                    <a:pt x="9177" y="993"/>
                  </a:lnTo>
                  <a:cubicBezTo>
                    <a:pt x="9199" y="980"/>
                    <a:pt x="9207" y="952"/>
                    <a:pt x="9194" y="929"/>
                  </a:cubicBezTo>
                  <a:cubicBezTo>
                    <a:pt x="9185" y="914"/>
                    <a:pt x="9170" y="906"/>
                    <a:pt x="9154" y="906"/>
                  </a:cubicBezTo>
                  <a:close/>
                  <a:moveTo>
                    <a:pt x="8369" y="1359"/>
                  </a:moveTo>
                  <a:cubicBezTo>
                    <a:pt x="8361" y="1359"/>
                    <a:pt x="8353" y="1361"/>
                    <a:pt x="8346" y="1365"/>
                  </a:cubicBezTo>
                  <a:lnTo>
                    <a:pt x="7875" y="1637"/>
                  </a:lnTo>
                  <a:cubicBezTo>
                    <a:pt x="7854" y="1650"/>
                    <a:pt x="7846" y="1678"/>
                    <a:pt x="7858" y="1701"/>
                  </a:cubicBezTo>
                  <a:cubicBezTo>
                    <a:pt x="7867" y="1715"/>
                    <a:pt x="7883" y="1723"/>
                    <a:pt x="7899" y="1723"/>
                  </a:cubicBezTo>
                  <a:cubicBezTo>
                    <a:pt x="7907" y="1723"/>
                    <a:pt x="7914" y="1722"/>
                    <a:pt x="7922" y="1718"/>
                  </a:cubicBezTo>
                  <a:lnTo>
                    <a:pt x="8393" y="1446"/>
                  </a:lnTo>
                  <a:cubicBezTo>
                    <a:pt x="8414" y="1433"/>
                    <a:pt x="8422" y="1405"/>
                    <a:pt x="8410" y="1382"/>
                  </a:cubicBezTo>
                  <a:cubicBezTo>
                    <a:pt x="8401" y="1367"/>
                    <a:pt x="8385" y="1359"/>
                    <a:pt x="8369" y="1359"/>
                  </a:cubicBezTo>
                  <a:close/>
                  <a:moveTo>
                    <a:pt x="7585" y="1812"/>
                  </a:moveTo>
                  <a:cubicBezTo>
                    <a:pt x="7577" y="1812"/>
                    <a:pt x="7569" y="1814"/>
                    <a:pt x="7562" y="1818"/>
                  </a:cubicBezTo>
                  <a:lnTo>
                    <a:pt x="7091" y="2090"/>
                  </a:lnTo>
                  <a:cubicBezTo>
                    <a:pt x="7069" y="2103"/>
                    <a:pt x="7061" y="2131"/>
                    <a:pt x="7073" y="2153"/>
                  </a:cubicBezTo>
                  <a:cubicBezTo>
                    <a:pt x="7082" y="2168"/>
                    <a:pt x="7098" y="2177"/>
                    <a:pt x="7114" y="2177"/>
                  </a:cubicBezTo>
                  <a:cubicBezTo>
                    <a:pt x="7122" y="2177"/>
                    <a:pt x="7131" y="2175"/>
                    <a:pt x="7137" y="2170"/>
                  </a:cubicBezTo>
                  <a:lnTo>
                    <a:pt x="7608" y="1899"/>
                  </a:lnTo>
                  <a:cubicBezTo>
                    <a:pt x="7631" y="1887"/>
                    <a:pt x="7637" y="1857"/>
                    <a:pt x="7625" y="1836"/>
                  </a:cubicBezTo>
                  <a:cubicBezTo>
                    <a:pt x="7616" y="1820"/>
                    <a:pt x="7600" y="1812"/>
                    <a:pt x="7585" y="1812"/>
                  </a:cubicBezTo>
                  <a:close/>
                  <a:moveTo>
                    <a:pt x="6800" y="2265"/>
                  </a:moveTo>
                  <a:cubicBezTo>
                    <a:pt x="6792" y="2265"/>
                    <a:pt x="6784" y="2267"/>
                    <a:pt x="6777" y="2272"/>
                  </a:cubicBezTo>
                  <a:lnTo>
                    <a:pt x="6306" y="2543"/>
                  </a:lnTo>
                  <a:cubicBezTo>
                    <a:pt x="6284" y="2555"/>
                    <a:pt x="6276" y="2585"/>
                    <a:pt x="6290" y="2606"/>
                  </a:cubicBezTo>
                  <a:cubicBezTo>
                    <a:pt x="6297" y="2622"/>
                    <a:pt x="6313" y="2630"/>
                    <a:pt x="6330" y="2630"/>
                  </a:cubicBezTo>
                  <a:cubicBezTo>
                    <a:pt x="6338" y="2630"/>
                    <a:pt x="6346" y="2628"/>
                    <a:pt x="6353" y="2623"/>
                  </a:cubicBezTo>
                  <a:lnTo>
                    <a:pt x="6823" y="2352"/>
                  </a:lnTo>
                  <a:cubicBezTo>
                    <a:pt x="6846" y="2339"/>
                    <a:pt x="6854" y="2311"/>
                    <a:pt x="6840" y="2289"/>
                  </a:cubicBezTo>
                  <a:cubicBezTo>
                    <a:pt x="6832" y="2274"/>
                    <a:pt x="6816" y="2265"/>
                    <a:pt x="6800" y="2265"/>
                  </a:cubicBezTo>
                  <a:close/>
                  <a:moveTo>
                    <a:pt x="6016" y="2718"/>
                  </a:moveTo>
                  <a:cubicBezTo>
                    <a:pt x="6008" y="2718"/>
                    <a:pt x="6000" y="2720"/>
                    <a:pt x="5992" y="2724"/>
                  </a:cubicBezTo>
                  <a:lnTo>
                    <a:pt x="5522" y="2996"/>
                  </a:lnTo>
                  <a:cubicBezTo>
                    <a:pt x="5500" y="3009"/>
                    <a:pt x="5492" y="3037"/>
                    <a:pt x="5505" y="3060"/>
                  </a:cubicBezTo>
                  <a:cubicBezTo>
                    <a:pt x="5514" y="3075"/>
                    <a:pt x="5529" y="3082"/>
                    <a:pt x="5545" y="3082"/>
                  </a:cubicBezTo>
                  <a:cubicBezTo>
                    <a:pt x="5553" y="3082"/>
                    <a:pt x="5561" y="3080"/>
                    <a:pt x="5569" y="3077"/>
                  </a:cubicBezTo>
                  <a:lnTo>
                    <a:pt x="6040" y="2804"/>
                  </a:lnTo>
                  <a:cubicBezTo>
                    <a:pt x="6061" y="2792"/>
                    <a:pt x="6069" y="2764"/>
                    <a:pt x="6056" y="2741"/>
                  </a:cubicBezTo>
                  <a:cubicBezTo>
                    <a:pt x="6047" y="2726"/>
                    <a:pt x="6032" y="2718"/>
                    <a:pt x="6016" y="2718"/>
                  </a:cubicBezTo>
                  <a:close/>
                  <a:moveTo>
                    <a:pt x="5231" y="3171"/>
                  </a:moveTo>
                  <a:cubicBezTo>
                    <a:pt x="5223" y="3171"/>
                    <a:pt x="5215" y="3173"/>
                    <a:pt x="5207" y="3177"/>
                  </a:cubicBezTo>
                  <a:lnTo>
                    <a:pt x="4737" y="3450"/>
                  </a:lnTo>
                  <a:cubicBezTo>
                    <a:pt x="4715" y="3462"/>
                    <a:pt x="4707" y="3490"/>
                    <a:pt x="4720" y="3513"/>
                  </a:cubicBezTo>
                  <a:cubicBezTo>
                    <a:pt x="4729" y="3527"/>
                    <a:pt x="4745" y="3536"/>
                    <a:pt x="4760" y="3536"/>
                  </a:cubicBezTo>
                  <a:cubicBezTo>
                    <a:pt x="4768" y="3536"/>
                    <a:pt x="4776" y="3534"/>
                    <a:pt x="4784" y="3530"/>
                  </a:cubicBezTo>
                  <a:lnTo>
                    <a:pt x="5255" y="3258"/>
                  </a:lnTo>
                  <a:cubicBezTo>
                    <a:pt x="5276" y="3245"/>
                    <a:pt x="5284" y="3216"/>
                    <a:pt x="5272" y="3194"/>
                  </a:cubicBezTo>
                  <a:cubicBezTo>
                    <a:pt x="5263" y="3179"/>
                    <a:pt x="5247" y="3171"/>
                    <a:pt x="5231" y="3171"/>
                  </a:cubicBezTo>
                  <a:close/>
                  <a:moveTo>
                    <a:pt x="4446" y="3624"/>
                  </a:moveTo>
                  <a:cubicBezTo>
                    <a:pt x="4438" y="3624"/>
                    <a:pt x="4431" y="3626"/>
                    <a:pt x="4424" y="3630"/>
                  </a:cubicBezTo>
                  <a:lnTo>
                    <a:pt x="3953" y="3902"/>
                  </a:lnTo>
                  <a:cubicBezTo>
                    <a:pt x="3930" y="3915"/>
                    <a:pt x="3923" y="3943"/>
                    <a:pt x="3936" y="3965"/>
                  </a:cubicBezTo>
                  <a:cubicBezTo>
                    <a:pt x="3944" y="3980"/>
                    <a:pt x="3960" y="3989"/>
                    <a:pt x="3976" y="3989"/>
                  </a:cubicBezTo>
                  <a:cubicBezTo>
                    <a:pt x="3985" y="3989"/>
                    <a:pt x="3992" y="3987"/>
                    <a:pt x="3999" y="3982"/>
                  </a:cubicBezTo>
                  <a:lnTo>
                    <a:pt x="4470" y="3711"/>
                  </a:lnTo>
                  <a:cubicBezTo>
                    <a:pt x="4492" y="3698"/>
                    <a:pt x="4499" y="3669"/>
                    <a:pt x="4487" y="3648"/>
                  </a:cubicBezTo>
                  <a:cubicBezTo>
                    <a:pt x="4478" y="3632"/>
                    <a:pt x="4462" y="3624"/>
                    <a:pt x="4446" y="3624"/>
                  </a:cubicBezTo>
                  <a:close/>
                  <a:moveTo>
                    <a:pt x="3662" y="4077"/>
                  </a:moveTo>
                  <a:cubicBezTo>
                    <a:pt x="3654" y="4077"/>
                    <a:pt x="3646" y="4079"/>
                    <a:pt x="3639" y="4084"/>
                  </a:cubicBezTo>
                  <a:lnTo>
                    <a:pt x="3168" y="4355"/>
                  </a:lnTo>
                  <a:cubicBezTo>
                    <a:pt x="3146" y="4367"/>
                    <a:pt x="3139" y="4397"/>
                    <a:pt x="3151" y="4418"/>
                  </a:cubicBezTo>
                  <a:cubicBezTo>
                    <a:pt x="3160" y="4434"/>
                    <a:pt x="3176" y="4442"/>
                    <a:pt x="3192" y="4442"/>
                  </a:cubicBezTo>
                  <a:cubicBezTo>
                    <a:pt x="3200" y="4442"/>
                    <a:pt x="3208" y="4439"/>
                    <a:pt x="3214" y="4436"/>
                  </a:cubicBezTo>
                  <a:lnTo>
                    <a:pt x="3685" y="4163"/>
                  </a:lnTo>
                  <a:cubicBezTo>
                    <a:pt x="3708" y="4151"/>
                    <a:pt x="3715" y="4123"/>
                    <a:pt x="3703" y="4100"/>
                  </a:cubicBezTo>
                  <a:cubicBezTo>
                    <a:pt x="3694" y="4085"/>
                    <a:pt x="3678" y="4077"/>
                    <a:pt x="3662" y="4077"/>
                  </a:cubicBezTo>
                  <a:close/>
                  <a:moveTo>
                    <a:pt x="2878" y="4530"/>
                  </a:moveTo>
                  <a:cubicBezTo>
                    <a:pt x="2870" y="4530"/>
                    <a:pt x="2861" y="4532"/>
                    <a:pt x="2854" y="4536"/>
                  </a:cubicBezTo>
                  <a:lnTo>
                    <a:pt x="2383" y="4808"/>
                  </a:lnTo>
                  <a:cubicBezTo>
                    <a:pt x="2362" y="4821"/>
                    <a:pt x="2354" y="4849"/>
                    <a:pt x="2366" y="4872"/>
                  </a:cubicBezTo>
                  <a:cubicBezTo>
                    <a:pt x="2375" y="4886"/>
                    <a:pt x="2391" y="4894"/>
                    <a:pt x="2407" y="4894"/>
                  </a:cubicBezTo>
                  <a:cubicBezTo>
                    <a:pt x="2415" y="4894"/>
                    <a:pt x="2423" y="4893"/>
                    <a:pt x="2431" y="4889"/>
                  </a:cubicBezTo>
                  <a:lnTo>
                    <a:pt x="2901" y="4616"/>
                  </a:lnTo>
                  <a:cubicBezTo>
                    <a:pt x="2923" y="4604"/>
                    <a:pt x="2931" y="4576"/>
                    <a:pt x="2918" y="4553"/>
                  </a:cubicBezTo>
                  <a:cubicBezTo>
                    <a:pt x="2909" y="4538"/>
                    <a:pt x="2894" y="4530"/>
                    <a:pt x="2878" y="4530"/>
                  </a:cubicBezTo>
                  <a:close/>
                  <a:moveTo>
                    <a:pt x="2093" y="4983"/>
                  </a:moveTo>
                  <a:cubicBezTo>
                    <a:pt x="2085" y="4983"/>
                    <a:pt x="2077" y="4985"/>
                    <a:pt x="2070" y="4989"/>
                  </a:cubicBezTo>
                  <a:lnTo>
                    <a:pt x="1600" y="5261"/>
                  </a:lnTo>
                  <a:cubicBezTo>
                    <a:pt x="1577" y="5274"/>
                    <a:pt x="1569" y="5302"/>
                    <a:pt x="1582" y="5324"/>
                  </a:cubicBezTo>
                  <a:cubicBezTo>
                    <a:pt x="1591" y="5339"/>
                    <a:pt x="1606" y="5348"/>
                    <a:pt x="1622" y="5348"/>
                  </a:cubicBezTo>
                  <a:cubicBezTo>
                    <a:pt x="1630" y="5348"/>
                    <a:pt x="1639" y="5346"/>
                    <a:pt x="1646" y="5341"/>
                  </a:cubicBezTo>
                  <a:lnTo>
                    <a:pt x="2116" y="5070"/>
                  </a:lnTo>
                  <a:cubicBezTo>
                    <a:pt x="2139" y="5056"/>
                    <a:pt x="2146" y="5028"/>
                    <a:pt x="2133" y="5006"/>
                  </a:cubicBezTo>
                  <a:cubicBezTo>
                    <a:pt x="2124" y="4991"/>
                    <a:pt x="2109" y="4983"/>
                    <a:pt x="2093" y="4983"/>
                  </a:cubicBezTo>
                  <a:close/>
                  <a:moveTo>
                    <a:pt x="1308" y="5436"/>
                  </a:moveTo>
                  <a:cubicBezTo>
                    <a:pt x="1300" y="5436"/>
                    <a:pt x="1292" y="5438"/>
                    <a:pt x="1285" y="5442"/>
                  </a:cubicBezTo>
                  <a:lnTo>
                    <a:pt x="815" y="5714"/>
                  </a:lnTo>
                  <a:cubicBezTo>
                    <a:pt x="792" y="5726"/>
                    <a:pt x="785" y="5755"/>
                    <a:pt x="798" y="5777"/>
                  </a:cubicBezTo>
                  <a:cubicBezTo>
                    <a:pt x="807" y="5792"/>
                    <a:pt x="821" y="5801"/>
                    <a:pt x="838" y="5801"/>
                  </a:cubicBezTo>
                  <a:cubicBezTo>
                    <a:pt x="846" y="5801"/>
                    <a:pt x="854" y="5799"/>
                    <a:pt x="861" y="5794"/>
                  </a:cubicBezTo>
                  <a:lnTo>
                    <a:pt x="1332" y="5523"/>
                  </a:lnTo>
                  <a:cubicBezTo>
                    <a:pt x="1354" y="5510"/>
                    <a:pt x="1362" y="5481"/>
                    <a:pt x="1348" y="5460"/>
                  </a:cubicBezTo>
                  <a:cubicBezTo>
                    <a:pt x="1340" y="5444"/>
                    <a:pt x="1324" y="5436"/>
                    <a:pt x="1308" y="5436"/>
                  </a:cubicBezTo>
                  <a:close/>
                  <a:moveTo>
                    <a:pt x="524" y="5889"/>
                  </a:moveTo>
                  <a:cubicBezTo>
                    <a:pt x="516" y="5889"/>
                    <a:pt x="508" y="5891"/>
                    <a:pt x="501" y="5895"/>
                  </a:cubicBezTo>
                  <a:lnTo>
                    <a:pt x="30" y="6167"/>
                  </a:lnTo>
                  <a:cubicBezTo>
                    <a:pt x="8" y="6180"/>
                    <a:pt x="1" y="6208"/>
                    <a:pt x="13" y="6231"/>
                  </a:cubicBezTo>
                  <a:cubicBezTo>
                    <a:pt x="22" y="6246"/>
                    <a:pt x="38" y="6253"/>
                    <a:pt x="53" y="6253"/>
                  </a:cubicBezTo>
                  <a:cubicBezTo>
                    <a:pt x="61" y="6253"/>
                    <a:pt x="69" y="6251"/>
                    <a:pt x="77" y="6248"/>
                  </a:cubicBezTo>
                  <a:lnTo>
                    <a:pt x="548" y="5975"/>
                  </a:lnTo>
                  <a:cubicBezTo>
                    <a:pt x="569" y="5963"/>
                    <a:pt x="577" y="5935"/>
                    <a:pt x="565" y="5912"/>
                  </a:cubicBezTo>
                  <a:cubicBezTo>
                    <a:pt x="556" y="5897"/>
                    <a:pt x="540" y="5889"/>
                    <a:pt x="524" y="58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2" name="Google Shape;3662;p60"/>
            <p:cNvSpPr/>
            <p:nvPr/>
          </p:nvSpPr>
          <p:spPr>
            <a:xfrm>
              <a:off x="5479118" y="3815405"/>
              <a:ext cx="26678" cy="17914"/>
            </a:xfrm>
            <a:custGeom>
              <a:avLst/>
              <a:gdLst/>
              <a:ahLst/>
              <a:cxnLst/>
              <a:rect l="l" t="t" r="r" b="b"/>
              <a:pathLst>
                <a:path w="347" h="233" extrusionOk="0">
                  <a:moveTo>
                    <a:pt x="293" y="0"/>
                  </a:moveTo>
                  <a:cubicBezTo>
                    <a:pt x="286" y="0"/>
                    <a:pt x="278" y="2"/>
                    <a:pt x="271" y="6"/>
                  </a:cubicBezTo>
                  <a:lnTo>
                    <a:pt x="29" y="146"/>
                  </a:lnTo>
                  <a:cubicBezTo>
                    <a:pt x="7" y="159"/>
                    <a:pt x="0" y="187"/>
                    <a:pt x="12" y="210"/>
                  </a:cubicBezTo>
                  <a:cubicBezTo>
                    <a:pt x="21" y="225"/>
                    <a:pt x="37" y="232"/>
                    <a:pt x="53" y="232"/>
                  </a:cubicBezTo>
                  <a:cubicBezTo>
                    <a:pt x="61" y="232"/>
                    <a:pt x="69" y="231"/>
                    <a:pt x="76" y="227"/>
                  </a:cubicBezTo>
                  <a:lnTo>
                    <a:pt x="318" y="87"/>
                  </a:lnTo>
                  <a:cubicBezTo>
                    <a:pt x="340" y="75"/>
                    <a:pt x="347" y="46"/>
                    <a:pt x="335" y="24"/>
                  </a:cubicBezTo>
                  <a:cubicBezTo>
                    <a:pt x="325" y="9"/>
                    <a:pt x="309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3" name="Google Shape;3663;p60"/>
            <p:cNvSpPr/>
            <p:nvPr/>
          </p:nvSpPr>
          <p:spPr>
            <a:xfrm>
              <a:off x="4303647" y="2259313"/>
              <a:ext cx="26909" cy="17837"/>
            </a:xfrm>
            <a:custGeom>
              <a:avLst/>
              <a:gdLst/>
              <a:ahLst/>
              <a:cxnLst/>
              <a:rect l="l" t="t" r="r" b="b"/>
              <a:pathLst>
                <a:path w="350" h="232" extrusionOk="0">
                  <a:moveTo>
                    <a:pt x="296" y="0"/>
                  </a:moveTo>
                  <a:cubicBezTo>
                    <a:pt x="288" y="0"/>
                    <a:pt x="280" y="2"/>
                    <a:pt x="273" y="6"/>
                  </a:cubicBezTo>
                  <a:lnTo>
                    <a:pt x="31" y="145"/>
                  </a:lnTo>
                  <a:cubicBezTo>
                    <a:pt x="8" y="157"/>
                    <a:pt x="1" y="185"/>
                    <a:pt x="13" y="208"/>
                  </a:cubicBezTo>
                  <a:cubicBezTo>
                    <a:pt x="22" y="224"/>
                    <a:pt x="38" y="232"/>
                    <a:pt x="53" y="232"/>
                  </a:cubicBezTo>
                  <a:cubicBezTo>
                    <a:pt x="61" y="232"/>
                    <a:pt x="69" y="229"/>
                    <a:pt x="77" y="226"/>
                  </a:cubicBezTo>
                  <a:lnTo>
                    <a:pt x="319" y="87"/>
                  </a:lnTo>
                  <a:cubicBezTo>
                    <a:pt x="342" y="75"/>
                    <a:pt x="350" y="47"/>
                    <a:pt x="337" y="24"/>
                  </a:cubicBezTo>
                  <a:cubicBezTo>
                    <a:pt x="328" y="9"/>
                    <a:pt x="312" y="0"/>
                    <a:pt x="2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4" name="Google Shape;3664;p60"/>
            <p:cNvSpPr/>
            <p:nvPr/>
          </p:nvSpPr>
          <p:spPr>
            <a:xfrm>
              <a:off x="4347391" y="2010612"/>
              <a:ext cx="421316" cy="241795"/>
            </a:xfrm>
            <a:custGeom>
              <a:avLst/>
              <a:gdLst/>
              <a:ahLst/>
              <a:cxnLst/>
              <a:rect l="l" t="t" r="r" b="b"/>
              <a:pathLst>
                <a:path w="5480" h="3145" extrusionOk="0">
                  <a:moveTo>
                    <a:pt x="5427" y="0"/>
                  </a:moveTo>
                  <a:cubicBezTo>
                    <a:pt x="5419" y="0"/>
                    <a:pt x="5411" y="2"/>
                    <a:pt x="5404" y="6"/>
                  </a:cubicBezTo>
                  <a:lnTo>
                    <a:pt x="4915" y="284"/>
                  </a:lnTo>
                  <a:cubicBezTo>
                    <a:pt x="4893" y="297"/>
                    <a:pt x="4885" y="325"/>
                    <a:pt x="4897" y="347"/>
                  </a:cubicBezTo>
                  <a:cubicBezTo>
                    <a:pt x="4906" y="362"/>
                    <a:pt x="4922" y="371"/>
                    <a:pt x="4938" y="371"/>
                  </a:cubicBezTo>
                  <a:cubicBezTo>
                    <a:pt x="4946" y="371"/>
                    <a:pt x="4954" y="369"/>
                    <a:pt x="4962" y="364"/>
                  </a:cubicBezTo>
                  <a:lnTo>
                    <a:pt x="5450" y="87"/>
                  </a:lnTo>
                  <a:cubicBezTo>
                    <a:pt x="5473" y="75"/>
                    <a:pt x="5480" y="47"/>
                    <a:pt x="5467" y="24"/>
                  </a:cubicBezTo>
                  <a:cubicBezTo>
                    <a:pt x="5459" y="9"/>
                    <a:pt x="5443" y="0"/>
                    <a:pt x="5427" y="0"/>
                  </a:cubicBezTo>
                  <a:close/>
                  <a:moveTo>
                    <a:pt x="4613" y="462"/>
                  </a:moveTo>
                  <a:cubicBezTo>
                    <a:pt x="4605" y="462"/>
                    <a:pt x="4597" y="464"/>
                    <a:pt x="4590" y="469"/>
                  </a:cubicBezTo>
                  <a:lnTo>
                    <a:pt x="4101" y="746"/>
                  </a:lnTo>
                  <a:cubicBezTo>
                    <a:pt x="4079" y="758"/>
                    <a:pt x="4071" y="788"/>
                    <a:pt x="4083" y="810"/>
                  </a:cubicBezTo>
                  <a:cubicBezTo>
                    <a:pt x="4092" y="825"/>
                    <a:pt x="4108" y="833"/>
                    <a:pt x="4124" y="833"/>
                  </a:cubicBezTo>
                  <a:cubicBezTo>
                    <a:pt x="4132" y="833"/>
                    <a:pt x="4140" y="832"/>
                    <a:pt x="4147" y="827"/>
                  </a:cubicBezTo>
                  <a:lnTo>
                    <a:pt x="4636" y="550"/>
                  </a:lnTo>
                  <a:cubicBezTo>
                    <a:pt x="4658" y="537"/>
                    <a:pt x="4665" y="508"/>
                    <a:pt x="4653" y="486"/>
                  </a:cubicBezTo>
                  <a:cubicBezTo>
                    <a:pt x="4645" y="471"/>
                    <a:pt x="4629" y="462"/>
                    <a:pt x="4613" y="462"/>
                  </a:cubicBezTo>
                  <a:close/>
                  <a:moveTo>
                    <a:pt x="3798" y="925"/>
                  </a:moveTo>
                  <a:cubicBezTo>
                    <a:pt x="3790" y="925"/>
                    <a:pt x="3783" y="927"/>
                    <a:pt x="3776" y="931"/>
                  </a:cubicBezTo>
                  <a:lnTo>
                    <a:pt x="3287" y="1209"/>
                  </a:lnTo>
                  <a:cubicBezTo>
                    <a:pt x="3265" y="1221"/>
                    <a:pt x="3257" y="1249"/>
                    <a:pt x="3269" y="1272"/>
                  </a:cubicBezTo>
                  <a:cubicBezTo>
                    <a:pt x="3278" y="1286"/>
                    <a:pt x="3294" y="1295"/>
                    <a:pt x="3310" y="1295"/>
                  </a:cubicBezTo>
                  <a:cubicBezTo>
                    <a:pt x="3318" y="1295"/>
                    <a:pt x="3325" y="1293"/>
                    <a:pt x="3333" y="1290"/>
                  </a:cubicBezTo>
                  <a:lnTo>
                    <a:pt x="3822" y="1012"/>
                  </a:lnTo>
                  <a:cubicBezTo>
                    <a:pt x="3843" y="999"/>
                    <a:pt x="3851" y="971"/>
                    <a:pt x="3839" y="949"/>
                  </a:cubicBezTo>
                  <a:cubicBezTo>
                    <a:pt x="3830" y="933"/>
                    <a:pt x="3814" y="925"/>
                    <a:pt x="3798" y="925"/>
                  </a:cubicBezTo>
                  <a:close/>
                  <a:moveTo>
                    <a:pt x="2985" y="1387"/>
                  </a:moveTo>
                  <a:cubicBezTo>
                    <a:pt x="2977" y="1387"/>
                    <a:pt x="2969" y="1389"/>
                    <a:pt x="2962" y="1393"/>
                  </a:cubicBezTo>
                  <a:lnTo>
                    <a:pt x="2473" y="1670"/>
                  </a:lnTo>
                  <a:cubicBezTo>
                    <a:pt x="2450" y="1683"/>
                    <a:pt x="2443" y="1712"/>
                    <a:pt x="2455" y="1734"/>
                  </a:cubicBezTo>
                  <a:cubicBezTo>
                    <a:pt x="2464" y="1749"/>
                    <a:pt x="2480" y="1757"/>
                    <a:pt x="2496" y="1757"/>
                  </a:cubicBezTo>
                  <a:cubicBezTo>
                    <a:pt x="2503" y="1757"/>
                    <a:pt x="2511" y="1756"/>
                    <a:pt x="2519" y="1752"/>
                  </a:cubicBezTo>
                  <a:lnTo>
                    <a:pt x="3007" y="1475"/>
                  </a:lnTo>
                  <a:cubicBezTo>
                    <a:pt x="3029" y="1461"/>
                    <a:pt x="3037" y="1433"/>
                    <a:pt x="3025" y="1410"/>
                  </a:cubicBezTo>
                  <a:cubicBezTo>
                    <a:pt x="3017" y="1395"/>
                    <a:pt x="3001" y="1387"/>
                    <a:pt x="2985" y="1387"/>
                  </a:cubicBezTo>
                  <a:close/>
                  <a:moveTo>
                    <a:pt x="2169" y="1849"/>
                  </a:moveTo>
                  <a:cubicBezTo>
                    <a:pt x="2162" y="1849"/>
                    <a:pt x="2154" y="1851"/>
                    <a:pt x="2148" y="1855"/>
                  </a:cubicBezTo>
                  <a:lnTo>
                    <a:pt x="1659" y="2133"/>
                  </a:lnTo>
                  <a:cubicBezTo>
                    <a:pt x="1636" y="2146"/>
                    <a:pt x="1628" y="2174"/>
                    <a:pt x="1641" y="2196"/>
                  </a:cubicBezTo>
                  <a:cubicBezTo>
                    <a:pt x="1650" y="2211"/>
                    <a:pt x="1666" y="2220"/>
                    <a:pt x="1681" y="2220"/>
                  </a:cubicBezTo>
                  <a:cubicBezTo>
                    <a:pt x="1689" y="2220"/>
                    <a:pt x="1697" y="2218"/>
                    <a:pt x="1704" y="2213"/>
                  </a:cubicBezTo>
                  <a:lnTo>
                    <a:pt x="2193" y="1936"/>
                  </a:lnTo>
                  <a:cubicBezTo>
                    <a:pt x="2215" y="1924"/>
                    <a:pt x="2223" y="1896"/>
                    <a:pt x="2211" y="1873"/>
                  </a:cubicBezTo>
                  <a:cubicBezTo>
                    <a:pt x="2201" y="1858"/>
                    <a:pt x="2185" y="1849"/>
                    <a:pt x="2169" y="1849"/>
                  </a:cubicBezTo>
                  <a:close/>
                  <a:moveTo>
                    <a:pt x="1356" y="2311"/>
                  </a:moveTo>
                  <a:cubicBezTo>
                    <a:pt x="1348" y="2311"/>
                    <a:pt x="1340" y="2313"/>
                    <a:pt x="1332" y="2318"/>
                  </a:cubicBezTo>
                  <a:lnTo>
                    <a:pt x="845" y="2595"/>
                  </a:lnTo>
                  <a:cubicBezTo>
                    <a:pt x="822" y="2607"/>
                    <a:pt x="814" y="2635"/>
                    <a:pt x="827" y="2658"/>
                  </a:cubicBezTo>
                  <a:cubicBezTo>
                    <a:pt x="836" y="2674"/>
                    <a:pt x="851" y="2682"/>
                    <a:pt x="867" y="2682"/>
                  </a:cubicBezTo>
                  <a:cubicBezTo>
                    <a:pt x="875" y="2682"/>
                    <a:pt x="883" y="2681"/>
                    <a:pt x="890" y="2676"/>
                  </a:cubicBezTo>
                  <a:lnTo>
                    <a:pt x="1378" y="2399"/>
                  </a:lnTo>
                  <a:cubicBezTo>
                    <a:pt x="1401" y="2385"/>
                    <a:pt x="1409" y="2357"/>
                    <a:pt x="1397" y="2335"/>
                  </a:cubicBezTo>
                  <a:cubicBezTo>
                    <a:pt x="1387" y="2320"/>
                    <a:pt x="1372" y="2311"/>
                    <a:pt x="1356" y="2311"/>
                  </a:cubicBezTo>
                  <a:close/>
                  <a:moveTo>
                    <a:pt x="541" y="2774"/>
                  </a:moveTo>
                  <a:cubicBezTo>
                    <a:pt x="533" y="2774"/>
                    <a:pt x="525" y="2776"/>
                    <a:pt x="518" y="2780"/>
                  </a:cubicBezTo>
                  <a:lnTo>
                    <a:pt x="31" y="3057"/>
                  </a:lnTo>
                  <a:cubicBezTo>
                    <a:pt x="8" y="3070"/>
                    <a:pt x="0" y="3098"/>
                    <a:pt x="13" y="3121"/>
                  </a:cubicBezTo>
                  <a:cubicBezTo>
                    <a:pt x="22" y="3135"/>
                    <a:pt x="37" y="3144"/>
                    <a:pt x="53" y="3144"/>
                  </a:cubicBezTo>
                  <a:cubicBezTo>
                    <a:pt x="61" y="3144"/>
                    <a:pt x="69" y="3142"/>
                    <a:pt x="76" y="3138"/>
                  </a:cubicBezTo>
                  <a:lnTo>
                    <a:pt x="564" y="2861"/>
                  </a:lnTo>
                  <a:cubicBezTo>
                    <a:pt x="587" y="2848"/>
                    <a:pt x="595" y="2820"/>
                    <a:pt x="582" y="2798"/>
                  </a:cubicBezTo>
                  <a:cubicBezTo>
                    <a:pt x="573" y="2782"/>
                    <a:pt x="557" y="2774"/>
                    <a:pt x="541" y="277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5" name="Google Shape;3665;p60"/>
            <p:cNvSpPr/>
            <p:nvPr/>
          </p:nvSpPr>
          <p:spPr>
            <a:xfrm>
              <a:off x="4785521" y="1985242"/>
              <a:ext cx="45514" cy="18529"/>
            </a:xfrm>
            <a:custGeom>
              <a:avLst/>
              <a:gdLst/>
              <a:ahLst/>
              <a:cxnLst/>
              <a:rect l="l" t="t" r="r" b="b"/>
              <a:pathLst>
                <a:path w="592" h="241" extrusionOk="0">
                  <a:moveTo>
                    <a:pt x="296" y="1"/>
                  </a:moveTo>
                  <a:lnTo>
                    <a:pt x="31" y="151"/>
                  </a:lnTo>
                  <a:cubicBezTo>
                    <a:pt x="8" y="164"/>
                    <a:pt x="0" y="193"/>
                    <a:pt x="13" y="215"/>
                  </a:cubicBezTo>
                  <a:cubicBezTo>
                    <a:pt x="22" y="230"/>
                    <a:pt x="38" y="238"/>
                    <a:pt x="54" y="238"/>
                  </a:cubicBezTo>
                  <a:cubicBezTo>
                    <a:pt x="62" y="238"/>
                    <a:pt x="70" y="236"/>
                    <a:pt x="77" y="233"/>
                  </a:cubicBezTo>
                  <a:lnTo>
                    <a:pt x="296" y="108"/>
                  </a:lnTo>
                  <a:lnTo>
                    <a:pt x="515" y="234"/>
                  </a:lnTo>
                  <a:cubicBezTo>
                    <a:pt x="523" y="238"/>
                    <a:pt x="531" y="240"/>
                    <a:pt x="538" y="240"/>
                  </a:cubicBezTo>
                  <a:cubicBezTo>
                    <a:pt x="554" y="240"/>
                    <a:pt x="570" y="233"/>
                    <a:pt x="579" y="217"/>
                  </a:cubicBezTo>
                  <a:cubicBezTo>
                    <a:pt x="591" y="195"/>
                    <a:pt x="583" y="166"/>
                    <a:pt x="561" y="154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6" name="Google Shape;3666;p60"/>
            <p:cNvSpPr/>
            <p:nvPr/>
          </p:nvSpPr>
          <p:spPr>
            <a:xfrm>
              <a:off x="4847254" y="2010612"/>
              <a:ext cx="899525" cy="521878"/>
            </a:xfrm>
            <a:custGeom>
              <a:avLst/>
              <a:gdLst/>
              <a:ahLst/>
              <a:cxnLst/>
              <a:rect l="l" t="t" r="r" b="b"/>
              <a:pathLst>
                <a:path w="11700" h="6788" extrusionOk="0">
                  <a:moveTo>
                    <a:pt x="53" y="1"/>
                  </a:moveTo>
                  <a:cubicBezTo>
                    <a:pt x="37" y="1"/>
                    <a:pt x="21" y="9"/>
                    <a:pt x="12" y="24"/>
                  </a:cubicBezTo>
                  <a:cubicBezTo>
                    <a:pt x="0" y="47"/>
                    <a:pt x="8" y="75"/>
                    <a:pt x="29" y="87"/>
                  </a:cubicBezTo>
                  <a:lnTo>
                    <a:pt x="506" y="363"/>
                  </a:lnTo>
                  <a:cubicBezTo>
                    <a:pt x="514" y="366"/>
                    <a:pt x="521" y="369"/>
                    <a:pt x="529" y="369"/>
                  </a:cubicBezTo>
                  <a:cubicBezTo>
                    <a:pt x="545" y="369"/>
                    <a:pt x="561" y="361"/>
                    <a:pt x="570" y="345"/>
                  </a:cubicBezTo>
                  <a:cubicBezTo>
                    <a:pt x="582" y="324"/>
                    <a:pt x="574" y="294"/>
                    <a:pt x="553" y="282"/>
                  </a:cubicBezTo>
                  <a:lnTo>
                    <a:pt x="77" y="7"/>
                  </a:lnTo>
                  <a:cubicBezTo>
                    <a:pt x="69" y="3"/>
                    <a:pt x="61" y="1"/>
                    <a:pt x="53" y="1"/>
                  </a:cubicBezTo>
                  <a:close/>
                  <a:moveTo>
                    <a:pt x="847" y="459"/>
                  </a:moveTo>
                  <a:cubicBezTo>
                    <a:pt x="831" y="459"/>
                    <a:pt x="815" y="467"/>
                    <a:pt x="806" y="482"/>
                  </a:cubicBezTo>
                  <a:cubicBezTo>
                    <a:pt x="794" y="505"/>
                    <a:pt x="802" y="533"/>
                    <a:pt x="823" y="546"/>
                  </a:cubicBezTo>
                  <a:lnTo>
                    <a:pt x="1301" y="821"/>
                  </a:lnTo>
                  <a:cubicBezTo>
                    <a:pt x="1307" y="826"/>
                    <a:pt x="1315" y="827"/>
                    <a:pt x="1323" y="827"/>
                  </a:cubicBezTo>
                  <a:cubicBezTo>
                    <a:pt x="1339" y="827"/>
                    <a:pt x="1355" y="819"/>
                    <a:pt x="1364" y="805"/>
                  </a:cubicBezTo>
                  <a:cubicBezTo>
                    <a:pt x="1376" y="782"/>
                    <a:pt x="1369" y="754"/>
                    <a:pt x="1347" y="740"/>
                  </a:cubicBezTo>
                  <a:lnTo>
                    <a:pt x="870" y="466"/>
                  </a:lnTo>
                  <a:cubicBezTo>
                    <a:pt x="863" y="461"/>
                    <a:pt x="855" y="459"/>
                    <a:pt x="847" y="459"/>
                  </a:cubicBezTo>
                  <a:close/>
                  <a:moveTo>
                    <a:pt x="1641" y="918"/>
                  </a:moveTo>
                  <a:cubicBezTo>
                    <a:pt x="1625" y="918"/>
                    <a:pt x="1609" y="926"/>
                    <a:pt x="1600" y="941"/>
                  </a:cubicBezTo>
                  <a:cubicBezTo>
                    <a:pt x="1588" y="963"/>
                    <a:pt x="1596" y="991"/>
                    <a:pt x="1617" y="1005"/>
                  </a:cubicBezTo>
                  <a:lnTo>
                    <a:pt x="2094" y="1280"/>
                  </a:lnTo>
                  <a:cubicBezTo>
                    <a:pt x="2101" y="1284"/>
                    <a:pt x="2109" y="1286"/>
                    <a:pt x="2117" y="1286"/>
                  </a:cubicBezTo>
                  <a:cubicBezTo>
                    <a:pt x="2134" y="1286"/>
                    <a:pt x="2149" y="1277"/>
                    <a:pt x="2158" y="1263"/>
                  </a:cubicBezTo>
                  <a:cubicBezTo>
                    <a:pt x="2171" y="1240"/>
                    <a:pt x="2163" y="1212"/>
                    <a:pt x="2141" y="1199"/>
                  </a:cubicBezTo>
                  <a:lnTo>
                    <a:pt x="1664" y="924"/>
                  </a:lnTo>
                  <a:cubicBezTo>
                    <a:pt x="1657" y="920"/>
                    <a:pt x="1649" y="918"/>
                    <a:pt x="1641" y="918"/>
                  </a:cubicBezTo>
                  <a:close/>
                  <a:moveTo>
                    <a:pt x="2436" y="1376"/>
                  </a:moveTo>
                  <a:cubicBezTo>
                    <a:pt x="2420" y="1376"/>
                    <a:pt x="2404" y="1385"/>
                    <a:pt x="2395" y="1399"/>
                  </a:cubicBezTo>
                  <a:cubicBezTo>
                    <a:pt x="2382" y="1422"/>
                    <a:pt x="2390" y="1450"/>
                    <a:pt x="2412" y="1463"/>
                  </a:cubicBezTo>
                  <a:lnTo>
                    <a:pt x="2888" y="1738"/>
                  </a:lnTo>
                  <a:cubicBezTo>
                    <a:pt x="2895" y="1743"/>
                    <a:pt x="2903" y="1745"/>
                    <a:pt x="2912" y="1745"/>
                  </a:cubicBezTo>
                  <a:cubicBezTo>
                    <a:pt x="2928" y="1745"/>
                    <a:pt x="2944" y="1736"/>
                    <a:pt x="2951" y="1721"/>
                  </a:cubicBezTo>
                  <a:cubicBezTo>
                    <a:pt x="2965" y="1699"/>
                    <a:pt x="2957" y="1670"/>
                    <a:pt x="2935" y="1658"/>
                  </a:cubicBezTo>
                  <a:lnTo>
                    <a:pt x="2458" y="1382"/>
                  </a:lnTo>
                  <a:cubicBezTo>
                    <a:pt x="2451" y="1378"/>
                    <a:pt x="2444" y="1376"/>
                    <a:pt x="2436" y="1376"/>
                  </a:cubicBezTo>
                  <a:close/>
                  <a:moveTo>
                    <a:pt x="3230" y="1835"/>
                  </a:moveTo>
                  <a:cubicBezTo>
                    <a:pt x="3214" y="1835"/>
                    <a:pt x="3197" y="1843"/>
                    <a:pt x="3189" y="1857"/>
                  </a:cubicBezTo>
                  <a:cubicBezTo>
                    <a:pt x="3176" y="1880"/>
                    <a:pt x="3183" y="1909"/>
                    <a:pt x="3206" y="1922"/>
                  </a:cubicBezTo>
                  <a:lnTo>
                    <a:pt x="3682" y="2196"/>
                  </a:lnTo>
                  <a:cubicBezTo>
                    <a:pt x="3689" y="2201"/>
                    <a:pt x="3698" y="2203"/>
                    <a:pt x="3706" y="2203"/>
                  </a:cubicBezTo>
                  <a:cubicBezTo>
                    <a:pt x="3722" y="2203"/>
                    <a:pt x="3737" y="2194"/>
                    <a:pt x="3746" y="2179"/>
                  </a:cubicBezTo>
                  <a:cubicBezTo>
                    <a:pt x="3759" y="2157"/>
                    <a:pt x="3751" y="2129"/>
                    <a:pt x="3728" y="2116"/>
                  </a:cubicBezTo>
                  <a:lnTo>
                    <a:pt x="3252" y="1840"/>
                  </a:lnTo>
                  <a:cubicBezTo>
                    <a:pt x="3245" y="1836"/>
                    <a:pt x="3237" y="1835"/>
                    <a:pt x="3230" y="1835"/>
                  </a:cubicBezTo>
                  <a:close/>
                  <a:moveTo>
                    <a:pt x="4023" y="2293"/>
                  </a:moveTo>
                  <a:cubicBezTo>
                    <a:pt x="4007" y="2293"/>
                    <a:pt x="3992" y="2302"/>
                    <a:pt x="3983" y="2317"/>
                  </a:cubicBezTo>
                  <a:cubicBezTo>
                    <a:pt x="3970" y="2338"/>
                    <a:pt x="3977" y="2367"/>
                    <a:pt x="4000" y="2380"/>
                  </a:cubicBezTo>
                  <a:lnTo>
                    <a:pt x="4476" y="2655"/>
                  </a:lnTo>
                  <a:cubicBezTo>
                    <a:pt x="4484" y="2659"/>
                    <a:pt x="4492" y="2661"/>
                    <a:pt x="4500" y="2661"/>
                  </a:cubicBezTo>
                  <a:cubicBezTo>
                    <a:pt x="4516" y="2661"/>
                    <a:pt x="4531" y="2653"/>
                    <a:pt x="4540" y="2638"/>
                  </a:cubicBezTo>
                  <a:cubicBezTo>
                    <a:pt x="4553" y="2615"/>
                    <a:pt x="4545" y="2587"/>
                    <a:pt x="4523" y="2575"/>
                  </a:cubicBezTo>
                  <a:lnTo>
                    <a:pt x="4046" y="2300"/>
                  </a:lnTo>
                  <a:cubicBezTo>
                    <a:pt x="4039" y="2295"/>
                    <a:pt x="4031" y="2293"/>
                    <a:pt x="4023" y="2293"/>
                  </a:cubicBezTo>
                  <a:close/>
                  <a:moveTo>
                    <a:pt x="4817" y="2752"/>
                  </a:moveTo>
                  <a:cubicBezTo>
                    <a:pt x="4801" y="2752"/>
                    <a:pt x="4786" y="2760"/>
                    <a:pt x="4777" y="2775"/>
                  </a:cubicBezTo>
                  <a:cubicBezTo>
                    <a:pt x="4764" y="2798"/>
                    <a:pt x="4772" y="2826"/>
                    <a:pt x="4794" y="2838"/>
                  </a:cubicBezTo>
                  <a:lnTo>
                    <a:pt x="5270" y="3114"/>
                  </a:lnTo>
                  <a:cubicBezTo>
                    <a:pt x="5278" y="3117"/>
                    <a:pt x="5286" y="3120"/>
                    <a:pt x="5294" y="3120"/>
                  </a:cubicBezTo>
                  <a:cubicBezTo>
                    <a:pt x="5309" y="3120"/>
                    <a:pt x="5325" y="3112"/>
                    <a:pt x="5334" y="3096"/>
                  </a:cubicBezTo>
                  <a:cubicBezTo>
                    <a:pt x="5347" y="3075"/>
                    <a:pt x="5339" y="3045"/>
                    <a:pt x="5317" y="3033"/>
                  </a:cubicBezTo>
                  <a:lnTo>
                    <a:pt x="4841" y="2758"/>
                  </a:lnTo>
                  <a:cubicBezTo>
                    <a:pt x="4833" y="2754"/>
                    <a:pt x="4825" y="2752"/>
                    <a:pt x="4817" y="2752"/>
                  </a:cubicBezTo>
                  <a:close/>
                  <a:moveTo>
                    <a:pt x="5611" y="3210"/>
                  </a:moveTo>
                  <a:cubicBezTo>
                    <a:pt x="5595" y="3210"/>
                    <a:pt x="5580" y="3218"/>
                    <a:pt x="5571" y="3233"/>
                  </a:cubicBezTo>
                  <a:cubicBezTo>
                    <a:pt x="5558" y="3256"/>
                    <a:pt x="5566" y="3284"/>
                    <a:pt x="5588" y="3296"/>
                  </a:cubicBezTo>
                  <a:lnTo>
                    <a:pt x="6065" y="3572"/>
                  </a:lnTo>
                  <a:cubicBezTo>
                    <a:pt x="6072" y="3576"/>
                    <a:pt x="6080" y="3578"/>
                    <a:pt x="6087" y="3578"/>
                  </a:cubicBezTo>
                  <a:cubicBezTo>
                    <a:pt x="6103" y="3578"/>
                    <a:pt x="6119" y="3570"/>
                    <a:pt x="6128" y="3554"/>
                  </a:cubicBezTo>
                  <a:cubicBezTo>
                    <a:pt x="6140" y="3533"/>
                    <a:pt x="6134" y="3504"/>
                    <a:pt x="6111" y="3491"/>
                  </a:cubicBezTo>
                  <a:lnTo>
                    <a:pt x="5635" y="3217"/>
                  </a:lnTo>
                  <a:cubicBezTo>
                    <a:pt x="5627" y="3212"/>
                    <a:pt x="5619" y="3210"/>
                    <a:pt x="5611" y="3210"/>
                  </a:cubicBezTo>
                  <a:close/>
                  <a:moveTo>
                    <a:pt x="6406" y="3668"/>
                  </a:moveTo>
                  <a:cubicBezTo>
                    <a:pt x="6390" y="3668"/>
                    <a:pt x="6374" y="3677"/>
                    <a:pt x="6366" y="3692"/>
                  </a:cubicBezTo>
                  <a:cubicBezTo>
                    <a:pt x="6352" y="3714"/>
                    <a:pt x="6360" y="3742"/>
                    <a:pt x="6383" y="3756"/>
                  </a:cubicBezTo>
                  <a:lnTo>
                    <a:pt x="6859" y="4031"/>
                  </a:lnTo>
                  <a:cubicBezTo>
                    <a:pt x="6866" y="4035"/>
                    <a:pt x="6873" y="4036"/>
                    <a:pt x="6881" y="4036"/>
                  </a:cubicBezTo>
                  <a:cubicBezTo>
                    <a:pt x="6897" y="4036"/>
                    <a:pt x="6913" y="4028"/>
                    <a:pt x="6922" y="4014"/>
                  </a:cubicBezTo>
                  <a:cubicBezTo>
                    <a:pt x="6935" y="3991"/>
                    <a:pt x="6928" y="3963"/>
                    <a:pt x="6905" y="3950"/>
                  </a:cubicBezTo>
                  <a:lnTo>
                    <a:pt x="6429" y="3675"/>
                  </a:lnTo>
                  <a:cubicBezTo>
                    <a:pt x="6422" y="3670"/>
                    <a:pt x="6414" y="3668"/>
                    <a:pt x="6406" y="3668"/>
                  </a:cubicBezTo>
                  <a:close/>
                  <a:moveTo>
                    <a:pt x="7199" y="4127"/>
                  </a:moveTo>
                  <a:cubicBezTo>
                    <a:pt x="7184" y="4127"/>
                    <a:pt x="7168" y="4135"/>
                    <a:pt x="7159" y="4150"/>
                  </a:cubicBezTo>
                  <a:cubicBezTo>
                    <a:pt x="7146" y="4173"/>
                    <a:pt x="7154" y="4201"/>
                    <a:pt x="7176" y="4214"/>
                  </a:cubicBezTo>
                  <a:lnTo>
                    <a:pt x="7653" y="4489"/>
                  </a:lnTo>
                  <a:cubicBezTo>
                    <a:pt x="7659" y="4493"/>
                    <a:pt x="7667" y="4496"/>
                    <a:pt x="7676" y="4496"/>
                  </a:cubicBezTo>
                  <a:cubicBezTo>
                    <a:pt x="7692" y="4496"/>
                    <a:pt x="7708" y="4487"/>
                    <a:pt x="7716" y="4472"/>
                  </a:cubicBezTo>
                  <a:cubicBezTo>
                    <a:pt x="7729" y="4450"/>
                    <a:pt x="7721" y="4421"/>
                    <a:pt x="7699" y="4408"/>
                  </a:cubicBezTo>
                  <a:lnTo>
                    <a:pt x="7223" y="4133"/>
                  </a:lnTo>
                  <a:cubicBezTo>
                    <a:pt x="7215" y="4129"/>
                    <a:pt x="7207" y="4127"/>
                    <a:pt x="7199" y="4127"/>
                  </a:cubicBezTo>
                  <a:close/>
                  <a:moveTo>
                    <a:pt x="7994" y="4586"/>
                  </a:moveTo>
                  <a:cubicBezTo>
                    <a:pt x="7978" y="4586"/>
                    <a:pt x="7962" y="4594"/>
                    <a:pt x="7953" y="4609"/>
                  </a:cubicBezTo>
                  <a:cubicBezTo>
                    <a:pt x="7940" y="4631"/>
                    <a:pt x="7948" y="4660"/>
                    <a:pt x="7970" y="4673"/>
                  </a:cubicBezTo>
                  <a:lnTo>
                    <a:pt x="8447" y="4947"/>
                  </a:lnTo>
                  <a:cubicBezTo>
                    <a:pt x="8454" y="4952"/>
                    <a:pt x="8462" y="4954"/>
                    <a:pt x="8470" y="4954"/>
                  </a:cubicBezTo>
                  <a:cubicBezTo>
                    <a:pt x="8486" y="4954"/>
                    <a:pt x="8502" y="4945"/>
                    <a:pt x="8511" y="4930"/>
                  </a:cubicBezTo>
                  <a:cubicBezTo>
                    <a:pt x="8523" y="4908"/>
                    <a:pt x="8515" y="4880"/>
                    <a:pt x="8493" y="4867"/>
                  </a:cubicBezTo>
                  <a:lnTo>
                    <a:pt x="8016" y="4591"/>
                  </a:lnTo>
                  <a:cubicBezTo>
                    <a:pt x="8010" y="4587"/>
                    <a:pt x="8002" y="4586"/>
                    <a:pt x="7994" y="4586"/>
                  </a:cubicBezTo>
                  <a:close/>
                  <a:moveTo>
                    <a:pt x="8788" y="5044"/>
                  </a:moveTo>
                  <a:cubicBezTo>
                    <a:pt x="8772" y="5044"/>
                    <a:pt x="8756" y="5052"/>
                    <a:pt x="8747" y="5067"/>
                  </a:cubicBezTo>
                  <a:cubicBezTo>
                    <a:pt x="8735" y="5089"/>
                    <a:pt x="8742" y="5118"/>
                    <a:pt x="8764" y="5131"/>
                  </a:cubicBezTo>
                  <a:lnTo>
                    <a:pt x="9240" y="5406"/>
                  </a:lnTo>
                  <a:cubicBezTo>
                    <a:pt x="9248" y="5410"/>
                    <a:pt x="9256" y="5412"/>
                    <a:pt x="9264" y="5412"/>
                  </a:cubicBezTo>
                  <a:cubicBezTo>
                    <a:pt x="9280" y="5412"/>
                    <a:pt x="9296" y="5403"/>
                    <a:pt x="9305" y="5389"/>
                  </a:cubicBezTo>
                  <a:cubicBezTo>
                    <a:pt x="9317" y="5366"/>
                    <a:pt x="9309" y="5338"/>
                    <a:pt x="9288" y="5326"/>
                  </a:cubicBezTo>
                  <a:lnTo>
                    <a:pt x="8810" y="5050"/>
                  </a:lnTo>
                  <a:cubicBezTo>
                    <a:pt x="8803" y="5046"/>
                    <a:pt x="8796" y="5044"/>
                    <a:pt x="8788" y="5044"/>
                  </a:cubicBezTo>
                  <a:close/>
                  <a:moveTo>
                    <a:pt x="9582" y="5503"/>
                  </a:moveTo>
                  <a:cubicBezTo>
                    <a:pt x="9566" y="5503"/>
                    <a:pt x="9550" y="5511"/>
                    <a:pt x="9541" y="5526"/>
                  </a:cubicBezTo>
                  <a:cubicBezTo>
                    <a:pt x="9529" y="5547"/>
                    <a:pt x="9535" y="5577"/>
                    <a:pt x="9558" y="5589"/>
                  </a:cubicBezTo>
                  <a:lnTo>
                    <a:pt x="10034" y="5864"/>
                  </a:lnTo>
                  <a:cubicBezTo>
                    <a:pt x="10042" y="5868"/>
                    <a:pt x="10050" y="5871"/>
                    <a:pt x="10058" y="5871"/>
                  </a:cubicBezTo>
                  <a:cubicBezTo>
                    <a:pt x="10074" y="5871"/>
                    <a:pt x="10089" y="5863"/>
                    <a:pt x="10098" y="5847"/>
                  </a:cubicBezTo>
                  <a:cubicBezTo>
                    <a:pt x="10111" y="5824"/>
                    <a:pt x="10103" y="5796"/>
                    <a:pt x="10082" y="5784"/>
                  </a:cubicBezTo>
                  <a:lnTo>
                    <a:pt x="9605" y="5509"/>
                  </a:lnTo>
                  <a:cubicBezTo>
                    <a:pt x="9598" y="5505"/>
                    <a:pt x="9590" y="5503"/>
                    <a:pt x="9582" y="5503"/>
                  </a:cubicBezTo>
                  <a:close/>
                  <a:moveTo>
                    <a:pt x="10375" y="5961"/>
                  </a:moveTo>
                  <a:cubicBezTo>
                    <a:pt x="10359" y="5961"/>
                    <a:pt x="10344" y="5969"/>
                    <a:pt x="10335" y="5984"/>
                  </a:cubicBezTo>
                  <a:cubicBezTo>
                    <a:pt x="10323" y="6007"/>
                    <a:pt x="10330" y="6035"/>
                    <a:pt x="10352" y="6047"/>
                  </a:cubicBezTo>
                  <a:lnTo>
                    <a:pt x="10829" y="6323"/>
                  </a:lnTo>
                  <a:cubicBezTo>
                    <a:pt x="10836" y="6327"/>
                    <a:pt x="10844" y="6329"/>
                    <a:pt x="10852" y="6329"/>
                  </a:cubicBezTo>
                  <a:cubicBezTo>
                    <a:pt x="10868" y="6329"/>
                    <a:pt x="10883" y="6321"/>
                    <a:pt x="10892" y="6305"/>
                  </a:cubicBezTo>
                  <a:cubicBezTo>
                    <a:pt x="10905" y="6284"/>
                    <a:pt x="10898" y="6255"/>
                    <a:pt x="10875" y="6242"/>
                  </a:cubicBezTo>
                  <a:lnTo>
                    <a:pt x="10399" y="5967"/>
                  </a:lnTo>
                  <a:cubicBezTo>
                    <a:pt x="10392" y="5963"/>
                    <a:pt x="10384" y="5961"/>
                    <a:pt x="10375" y="5961"/>
                  </a:cubicBezTo>
                  <a:close/>
                  <a:moveTo>
                    <a:pt x="11170" y="6419"/>
                  </a:moveTo>
                  <a:cubicBezTo>
                    <a:pt x="11154" y="6419"/>
                    <a:pt x="11138" y="6428"/>
                    <a:pt x="11130" y="6443"/>
                  </a:cubicBezTo>
                  <a:cubicBezTo>
                    <a:pt x="11116" y="6465"/>
                    <a:pt x="11124" y="6493"/>
                    <a:pt x="11147" y="6506"/>
                  </a:cubicBezTo>
                  <a:lnTo>
                    <a:pt x="11623" y="6782"/>
                  </a:lnTo>
                  <a:cubicBezTo>
                    <a:pt x="11630" y="6785"/>
                    <a:pt x="11638" y="6787"/>
                    <a:pt x="11646" y="6787"/>
                  </a:cubicBezTo>
                  <a:cubicBezTo>
                    <a:pt x="11663" y="6787"/>
                    <a:pt x="11677" y="6779"/>
                    <a:pt x="11686" y="6765"/>
                  </a:cubicBezTo>
                  <a:cubicBezTo>
                    <a:pt x="11700" y="6742"/>
                    <a:pt x="11692" y="6713"/>
                    <a:pt x="11669" y="6701"/>
                  </a:cubicBezTo>
                  <a:lnTo>
                    <a:pt x="11193" y="6426"/>
                  </a:lnTo>
                  <a:cubicBezTo>
                    <a:pt x="11186" y="6421"/>
                    <a:pt x="11178" y="6419"/>
                    <a:pt x="11170" y="64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7" name="Google Shape;3667;p60"/>
            <p:cNvSpPr/>
            <p:nvPr/>
          </p:nvSpPr>
          <p:spPr>
            <a:xfrm>
              <a:off x="5762876" y="2539303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54" y="1"/>
                  </a:moveTo>
                  <a:cubicBezTo>
                    <a:pt x="38" y="1"/>
                    <a:pt x="22" y="9"/>
                    <a:pt x="14" y="24"/>
                  </a:cubicBezTo>
                  <a:cubicBezTo>
                    <a:pt x="0" y="46"/>
                    <a:pt x="8" y="75"/>
                    <a:pt x="31" y="87"/>
                  </a:cubicBezTo>
                  <a:lnTo>
                    <a:pt x="273" y="227"/>
                  </a:lnTo>
                  <a:cubicBezTo>
                    <a:pt x="280" y="231"/>
                    <a:pt x="287" y="233"/>
                    <a:pt x="295" y="233"/>
                  </a:cubicBezTo>
                  <a:cubicBezTo>
                    <a:pt x="311" y="233"/>
                    <a:pt x="327" y="226"/>
                    <a:pt x="336" y="210"/>
                  </a:cubicBezTo>
                  <a:cubicBezTo>
                    <a:pt x="348" y="188"/>
                    <a:pt x="341" y="159"/>
                    <a:pt x="319" y="147"/>
                  </a:cubicBezTo>
                  <a:lnTo>
                    <a:pt x="77" y="7"/>
                  </a:lnTo>
                  <a:cubicBezTo>
                    <a:pt x="70" y="3"/>
                    <a:pt x="62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8" name="Google Shape;3668;p60"/>
            <p:cNvSpPr/>
            <p:nvPr/>
          </p:nvSpPr>
          <p:spPr>
            <a:xfrm>
              <a:off x="4188329" y="2602805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8"/>
                  </a:cubicBezTo>
                  <a:lnTo>
                    <a:pt x="30" y="147"/>
                  </a:lnTo>
                  <a:cubicBezTo>
                    <a:pt x="9" y="160"/>
                    <a:pt x="1" y="189"/>
                    <a:pt x="13" y="210"/>
                  </a:cubicBezTo>
                  <a:cubicBezTo>
                    <a:pt x="22" y="226"/>
                    <a:pt x="38" y="234"/>
                    <a:pt x="54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8"/>
                  </a:lnTo>
                  <a:cubicBezTo>
                    <a:pt x="341" y="75"/>
                    <a:pt x="349" y="47"/>
                    <a:pt x="336" y="25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69" name="Google Shape;3669;p60"/>
            <p:cNvSpPr/>
            <p:nvPr/>
          </p:nvSpPr>
          <p:spPr>
            <a:xfrm>
              <a:off x="2791372" y="2627636"/>
              <a:ext cx="1381040" cy="799809"/>
            </a:xfrm>
            <a:custGeom>
              <a:avLst/>
              <a:gdLst/>
              <a:ahLst/>
              <a:cxnLst/>
              <a:rect l="l" t="t" r="r" b="b"/>
              <a:pathLst>
                <a:path w="17963" h="10403" extrusionOk="0">
                  <a:moveTo>
                    <a:pt x="17909" y="1"/>
                  </a:moveTo>
                  <a:cubicBezTo>
                    <a:pt x="17901" y="1"/>
                    <a:pt x="17893" y="3"/>
                    <a:pt x="17886" y="7"/>
                  </a:cubicBezTo>
                  <a:lnTo>
                    <a:pt x="17412" y="280"/>
                  </a:lnTo>
                  <a:cubicBezTo>
                    <a:pt x="17389" y="293"/>
                    <a:pt x="17382" y="322"/>
                    <a:pt x="17395" y="343"/>
                  </a:cubicBezTo>
                  <a:cubicBezTo>
                    <a:pt x="17404" y="359"/>
                    <a:pt x="17418" y="367"/>
                    <a:pt x="17435" y="367"/>
                  </a:cubicBezTo>
                  <a:cubicBezTo>
                    <a:pt x="17443" y="367"/>
                    <a:pt x="17451" y="365"/>
                    <a:pt x="17458" y="361"/>
                  </a:cubicBezTo>
                  <a:lnTo>
                    <a:pt x="17932" y="87"/>
                  </a:lnTo>
                  <a:cubicBezTo>
                    <a:pt x="17954" y="74"/>
                    <a:pt x="17962" y="46"/>
                    <a:pt x="17949" y="24"/>
                  </a:cubicBezTo>
                  <a:cubicBezTo>
                    <a:pt x="17940" y="9"/>
                    <a:pt x="17925" y="1"/>
                    <a:pt x="17909" y="1"/>
                  </a:cubicBezTo>
                  <a:close/>
                  <a:moveTo>
                    <a:pt x="17118" y="457"/>
                  </a:moveTo>
                  <a:cubicBezTo>
                    <a:pt x="17110" y="457"/>
                    <a:pt x="17102" y="459"/>
                    <a:pt x="17095" y="463"/>
                  </a:cubicBezTo>
                  <a:lnTo>
                    <a:pt x="16621" y="736"/>
                  </a:lnTo>
                  <a:cubicBezTo>
                    <a:pt x="16600" y="750"/>
                    <a:pt x="16592" y="778"/>
                    <a:pt x="16604" y="801"/>
                  </a:cubicBezTo>
                  <a:cubicBezTo>
                    <a:pt x="16613" y="815"/>
                    <a:pt x="16629" y="823"/>
                    <a:pt x="16645" y="823"/>
                  </a:cubicBezTo>
                  <a:cubicBezTo>
                    <a:pt x="16653" y="823"/>
                    <a:pt x="16660" y="821"/>
                    <a:pt x="16668" y="817"/>
                  </a:cubicBezTo>
                  <a:lnTo>
                    <a:pt x="17142" y="544"/>
                  </a:lnTo>
                  <a:cubicBezTo>
                    <a:pt x="17164" y="530"/>
                    <a:pt x="17172" y="502"/>
                    <a:pt x="17159" y="480"/>
                  </a:cubicBezTo>
                  <a:cubicBezTo>
                    <a:pt x="17150" y="465"/>
                    <a:pt x="17134" y="457"/>
                    <a:pt x="17118" y="457"/>
                  </a:cubicBezTo>
                  <a:close/>
                  <a:moveTo>
                    <a:pt x="16329" y="913"/>
                  </a:moveTo>
                  <a:cubicBezTo>
                    <a:pt x="16321" y="913"/>
                    <a:pt x="16313" y="915"/>
                    <a:pt x="16306" y="919"/>
                  </a:cubicBezTo>
                  <a:lnTo>
                    <a:pt x="15832" y="1192"/>
                  </a:lnTo>
                  <a:cubicBezTo>
                    <a:pt x="15809" y="1206"/>
                    <a:pt x="15801" y="1234"/>
                    <a:pt x="15814" y="1257"/>
                  </a:cubicBezTo>
                  <a:cubicBezTo>
                    <a:pt x="15823" y="1271"/>
                    <a:pt x="15838" y="1279"/>
                    <a:pt x="15854" y="1279"/>
                  </a:cubicBezTo>
                  <a:cubicBezTo>
                    <a:pt x="15862" y="1279"/>
                    <a:pt x="15870" y="1277"/>
                    <a:pt x="15878" y="1273"/>
                  </a:cubicBezTo>
                  <a:lnTo>
                    <a:pt x="16352" y="1000"/>
                  </a:lnTo>
                  <a:cubicBezTo>
                    <a:pt x="16374" y="986"/>
                    <a:pt x="16381" y="958"/>
                    <a:pt x="16369" y="936"/>
                  </a:cubicBezTo>
                  <a:cubicBezTo>
                    <a:pt x="16360" y="921"/>
                    <a:pt x="16344" y="913"/>
                    <a:pt x="16329" y="913"/>
                  </a:cubicBezTo>
                  <a:close/>
                  <a:moveTo>
                    <a:pt x="15538" y="1369"/>
                  </a:moveTo>
                  <a:cubicBezTo>
                    <a:pt x="15530" y="1369"/>
                    <a:pt x="15522" y="1371"/>
                    <a:pt x="15515" y="1375"/>
                  </a:cubicBezTo>
                  <a:lnTo>
                    <a:pt x="15041" y="1648"/>
                  </a:lnTo>
                  <a:cubicBezTo>
                    <a:pt x="15019" y="1662"/>
                    <a:pt x="15012" y="1690"/>
                    <a:pt x="15024" y="1713"/>
                  </a:cubicBezTo>
                  <a:cubicBezTo>
                    <a:pt x="15033" y="1727"/>
                    <a:pt x="15048" y="1735"/>
                    <a:pt x="15065" y="1735"/>
                  </a:cubicBezTo>
                  <a:cubicBezTo>
                    <a:pt x="15073" y="1735"/>
                    <a:pt x="15081" y="1734"/>
                    <a:pt x="15087" y="1730"/>
                  </a:cubicBezTo>
                  <a:lnTo>
                    <a:pt x="15561" y="1456"/>
                  </a:lnTo>
                  <a:cubicBezTo>
                    <a:pt x="15584" y="1442"/>
                    <a:pt x="15592" y="1414"/>
                    <a:pt x="15579" y="1392"/>
                  </a:cubicBezTo>
                  <a:cubicBezTo>
                    <a:pt x="15570" y="1377"/>
                    <a:pt x="15554" y="1369"/>
                    <a:pt x="15538" y="1369"/>
                  </a:cubicBezTo>
                  <a:close/>
                  <a:moveTo>
                    <a:pt x="14748" y="1825"/>
                  </a:moveTo>
                  <a:cubicBezTo>
                    <a:pt x="14740" y="1825"/>
                    <a:pt x="14732" y="1827"/>
                    <a:pt x="14725" y="1831"/>
                  </a:cubicBezTo>
                  <a:lnTo>
                    <a:pt x="14251" y="2105"/>
                  </a:lnTo>
                  <a:cubicBezTo>
                    <a:pt x="14229" y="2118"/>
                    <a:pt x="14221" y="2146"/>
                    <a:pt x="14234" y="2169"/>
                  </a:cubicBezTo>
                  <a:cubicBezTo>
                    <a:pt x="14243" y="2183"/>
                    <a:pt x="14259" y="2191"/>
                    <a:pt x="14274" y="2191"/>
                  </a:cubicBezTo>
                  <a:cubicBezTo>
                    <a:pt x="14282" y="2191"/>
                    <a:pt x="14290" y="2190"/>
                    <a:pt x="14298" y="2186"/>
                  </a:cubicBezTo>
                  <a:lnTo>
                    <a:pt x="14772" y="1912"/>
                  </a:lnTo>
                  <a:cubicBezTo>
                    <a:pt x="14793" y="1898"/>
                    <a:pt x="14801" y="1870"/>
                    <a:pt x="14789" y="1848"/>
                  </a:cubicBezTo>
                  <a:cubicBezTo>
                    <a:pt x="14780" y="1833"/>
                    <a:pt x="14764" y="1825"/>
                    <a:pt x="14748" y="1825"/>
                  </a:cubicBezTo>
                  <a:close/>
                  <a:moveTo>
                    <a:pt x="13957" y="2281"/>
                  </a:moveTo>
                  <a:cubicBezTo>
                    <a:pt x="13950" y="2281"/>
                    <a:pt x="13942" y="2283"/>
                    <a:pt x="13935" y="2287"/>
                  </a:cubicBezTo>
                  <a:lnTo>
                    <a:pt x="13461" y="2562"/>
                  </a:lnTo>
                  <a:cubicBezTo>
                    <a:pt x="13439" y="2574"/>
                    <a:pt x="13431" y="2602"/>
                    <a:pt x="13444" y="2625"/>
                  </a:cubicBezTo>
                  <a:cubicBezTo>
                    <a:pt x="13452" y="2639"/>
                    <a:pt x="13468" y="2648"/>
                    <a:pt x="13484" y="2648"/>
                  </a:cubicBezTo>
                  <a:cubicBezTo>
                    <a:pt x="13493" y="2648"/>
                    <a:pt x="13501" y="2646"/>
                    <a:pt x="13508" y="2642"/>
                  </a:cubicBezTo>
                  <a:lnTo>
                    <a:pt x="13982" y="2368"/>
                  </a:lnTo>
                  <a:cubicBezTo>
                    <a:pt x="14004" y="2356"/>
                    <a:pt x="14011" y="2326"/>
                    <a:pt x="13998" y="2305"/>
                  </a:cubicBezTo>
                  <a:cubicBezTo>
                    <a:pt x="13989" y="2290"/>
                    <a:pt x="13973" y="2281"/>
                    <a:pt x="13957" y="2281"/>
                  </a:cubicBezTo>
                  <a:close/>
                  <a:moveTo>
                    <a:pt x="13168" y="2737"/>
                  </a:moveTo>
                  <a:cubicBezTo>
                    <a:pt x="13160" y="2737"/>
                    <a:pt x="13152" y="2740"/>
                    <a:pt x="13145" y="2744"/>
                  </a:cubicBezTo>
                  <a:lnTo>
                    <a:pt x="12671" y="3018"/>
                  </a:lnTo>
                  <a:cubicBezTo>
                    <a:pt x="12649" y="3030"/>
                    <a:pt x="12642" y="3058"/>
                    <a:pt x="12654" y="3081"/>
                  </a:cubicBezTo>
                  <a:cubicBezTo>
                    <a:pt x="12663" y="3095"/>
                    <a:pt x="12679" y="3104"/>
                    <a:pt x="12695" y="3104"/>
                  </a:cubicBezTo>
                  <a:cubicBezTo>
                    <a:pt x="12702" y="3104"/>
                    <a:pt x="12710" y="3102"/>
                    <a:pt x="12718" y="3098"/>
                  </a:cubicBezTo>
                  <a:lnTo>
                    <a:pt x="13191" y="2824"/>
                  </a:lnTo>
                  <a:cubicBezTo>
                    <a:pt x="13214" y="2812"/>
                    <a:pt x="13222" y="2782"/>
                    <a:pt x="13209" y="2761"/>
                  </a:cubicBezTo>
                  <a:cubicBezTo>
                    <a:pt x="13200" y="2746"/>
                    <a:pt x="13184" y="2737"/>
                    <a:pt x="13168" y="2737"/>
                  </a:cubicBezTo>
                  <a:close/>
                  <a:moveTo>
                    <a:pt x="12378" y="3194"/>
                  </a:moveTo>
                  <a:cubicBezTo>
                    <a:pt x="12370" y="3194"/>
                    <a:pt x="12362" y="3196"/>
                    <a:pt x="12354" y="3200"/>
                  </a:cubicBezTo>
                  <a:lnTo>
                    <a:pt x="11881" y="3474"/>
                  </a:lnTo>
                  <a:cubicBezTo>
                    <a:pt x="11859" y="3486"/>
                    <a:pt x="11851" y="3514"/>
                    <a:pt x="11863" y="3537"/>
                  </a:cubicBezTo>
                  <a:cubicBezTo>
                    <a:pt x="11872" y="3551"/>
                    <a:pt x="11888" y="3560"/>
                    <a:pt x="11904" y="3560"/>
                  </a:cubicBezTo>
                  <a:cubicBezTo>
                    <a:pt x="11912" y="3560"/>
                    <a:pt x="11920" y="3558"/>
                    <a:pt x="11928" y="3554"/>
                  </a:cubicBezTo>
                  <a:lnTo>
                    <a:pt x="12402" y="3280"/>
                  </a:lnTo>
                  <a:cubicBezTo>
                    <a:pt x="12423" y="3268"/>
                    <a:pt x="12431" y="3240"/>
                    <a:pt x="12419" y="3217"/>
                  </a:cubicBezTo>
                  <a:cubicBezTo>
                    <a:pt x="12410" y="3202"/>
                    <a:pt x="12394" y="3194"/>
                    <a:pt x="12378" y="3194"/>
                  </a:cubicBezTo>
                  <a:close/>
                  <a:moveTo>
                    <a:pt x="11588" y="3650"/>
                  </a:moveTo>
                  <a:cubicBezTo>
                    <a:pt x="11580" y="3650"/>
                    <a:pt x="11572" y="3652"/>
                    <a:pt x="11565" y="3656"/>
                  </a:cubicBezTo>
                  <a:lnTo>
                    <a:pt x="11091" y="3930"/>
                  </a:lnTo>
                  <a:cubicBezTo>
                    <a:pt x="11068" y="3942"/>
                    <a:pt x="11061" y="3972"/>
                    <a:pt x="11074" y="3993"/>
                  </a:cubicBezTo>
                  <a:cubicBezTo>
                    <a:pt x="11082" y="4008"/>
                    <a:pt x="11098" y="4017"/>
                    <a:pt x="11115" y="4017"/>
                  </a:cubicBezTo>
                  <a:cubicBezTo>
                    <a:pt x="11123" y="4017"/>
                    <a:pt x="11130" y="4014"/>
                    <a:pt x="11137" y="4010"/>
                  </a:cubicBezTo>
                  <a:lnTo>
                    <a:pt x="11611" y="3736"/>
                  </a:lnTo>
                  <a:cubicBezTo>
                    <a:pt x="11634" y="3724"/>
                    <a:pt x="11642" y="3696"/>
                    <a:pt x="11628" y="3673"/>
                  </a:cubicBezTo>
                  <a:cubicBezTo>
                    <a:pt x="11620" y="3658"/>
                    <a:pt x="11604" y="3650"/>
                    <a:pt x="11588" y="3650"/>
                  </a:cubicBezTo>
                  <a:close/>
                  <a:moveTo>
                    <a:pt x="10798" y="4106"/>
                  </a:moveTo>
                  <a:cubicBezTo>
                    <a:pt x="10790" y="4106"/>
                    <a:pt x="10782" y="4108"/>
                    <a:pt x="10775" y="4112"/>
                  </a:cubicBezTo>
                  <a:lnTo>
                    <a:pt x="10301" y="4386"/>
                  </a:lnTo>
                  <a:cubicBezTo>
                    <a:pt x="10279" y="4398"/>
                    <a:pt x="10271" y="4428"/>
                    <a:pt x="10284" y="4449"/>
                  </a:cubicBezTo>
                  <a:cubicBezTo>
                    <a:pt x="10293" y="4465"/>
                    <a:pt x="10308" y="4473"/>
                    <a:pt x="10324" y="4473"/>
                  </a:cubicBezTo>
                  <a:cubicBezTo>
                    <a:pt x="10332" y="4473"/>
                    <a:pt x="10340" y="4470"/>
                    <a:pt x="10348" y="4467"/>
                  </a:cubicBezTo>
                  <a:lnTo>
                    <a:pt x="10822" y="4192"/>
                  </a:lnTo>
                  <a:cubicBezTo>
                    <a:pt x="10843" y="4180"/>
                    <a:pt x="10851" y="4152"/>
                    <a:pt x="10839" y="4129"/>
                  </a:cubicBezTo>
                  <a:cubicBezTo>
                    <a:pt x="10830" y="4114"/>
                    <a:pt x="10814" y="4106"/>
                    <a:pt x="10798" y="4106"/>
                  </a:cubicBezTo>
                  <a:close/>
                  <a:moveTo>
                    <a:pt x="10008" y="4562"/>
                  </a:moveTo>
                  <a:cubicBezTo>
                    <a:pt x="10000" y="4562"/>
                    <a:pt x="9992" y="4564"/>
                    <a:pt x="9985" y="4568"/>
                  </a:cubicBezTo>
                  <a:lnTo>
                    <a:pt x="9511" y="4842"/>
                  </a:lnTo>
                  <a:cubicBezTo>
                    <a:pt x="9489" y="4854"/>
                    <a:pt x="9481" y="4884"/>
                    <a:pt x="9494" y="4905"/>
                  </a:cubicBezTo>
                  <a:cubicBezTo>
                    <a:pt x="9502" y="4921"/>
                    <a:pt x="9518" y="4929"/>
                    <a:pt x="9534" y="4929"/>
                  </a:cubicBezTo>
                  <a:cubicBezTo>
                    <a:pt x="9542" y="4929"/>
                    <a:pt x="9549" y="4926"/>
                    <a:pt x="9557" y="4923"/>
                  </a:cubicBezTo>
                  <a:lnTo>
                    <a:pt x="10031" y="4648"/>
                  </a:lnTo>
                  <a:cubicBezTo>
                    <a:pt x="10054" y="4636"/>
                    <a:pt x="10062" y="4608"/>
                    <a:pt x="10048" y="4585"/>
                  </a:cubicBezTo>
                  <a:cubicBezTo>
                    <a:pt x="10040" y="4570"/>
                    <a:pt x="10024" y="4562"/>
                    <a:pt x="10008" y="4562"/>
                  </a:cubicBezTo>
                  <a:close/>
                  <a:moveTo>
                    <a:pt x="9218" y="5018"/>
                  </a:moveTo>
                  <a:cubicBezTo>
                    <a:pt x="9210" y="5018"/>
                    <a:pt x="9202" y="5020"/>
                    <a:pt x="9195" y="5024"/>
                  </a:cubicBezTo>
                  <a:lnTo>
                    <a:pt x="8721" y="5298"/>
                  </a:lnTo>
                  <a:cubicBezTo>
                    <a:pt x="8698" y="5312"/>
                    <a:pt x="8690" y="5340"/>
                    <a:pt x="8704" y="5362"/>
                  </a:cubicBezTo>
                  <a:cubicBezTo>
                    <a:pt x="8713" y="5377"/>
                    <a:pt x="8727" y="5385"/>
                    <a:pt x="8744" y="5385"/>
                  </a:cubicBezTo>
                  <a:cubicBezTo>
                    <a:pt x="8752" y="5385"/>
                    <a:pt x="8760" y="5382"/>
                    <a:pt x="8767" y="5379"/>
                  </a:cubicBezTo>
                  <a:lnTo>
                    <a:pt x="9241" y="5105"/>
                  </a:lnTo>
                  <a:cubicBezTo>
                    <a:pt x="9263" y="5092"/>
                    <a:pt x="9271" y="5064"/>
                    <a:pt x="9258" y="5041"/>
                  </a:cubicBezTo>
                  <a:cubicBezTo>
                    <a:pt x="9250" y="5026"/>
                    <a:pt x="9234" y="5018"/>
                    <a:pt x="9218" y="5018"/>
                  </a:cubicBezTo>
                  <a:close/>
                  <a:moveTo>
                    <a:pt x="8428" y="5474"/>
                  </a:moveTo>
                  <a:cubicBezTo>
                    <a:pt x="8420" y="5474"/>
                    <a:pt x="8412" y="5476"/>
                    <a:pt x="8404" y="5480"/>
                  </a:cubicBezTo>
                  <a:lnTo>
                    <a:pt x="7930" y="5754"/>
                  </a:lnTo>
                  <a:cubicBezTo>
                    <a:pt x="7909" y="5768"/>
                    <a:pt x="7901" y="5796"/>
                    <a:pt x="7913" y="5818"/>
                  </a:cubicBezTo>
                  <a:cubicBezTo>
                    <a:pt x="7922" y="5833"/>
                    <a:pt x="7938" y="5841"/>
                    <a:pt x="7954" y="5841"/>
                  </a:cubicBezTo>
                  <a:cubicBezTo>
                    <a:pt x="7962" y="5841"/>
                    <a:pt x="7970" y="5839"/>
                    <a:pt x="7977" y="5835"/>
                  </a:cubicBezTo>
                  <a:lnTo>
                    <a:pt x="8452" y="5561"/>
                  </a:lnTo>
                  <a:cubicBezTo>
                    <a:pt x="8473" y="5548"/>
                    <a:pt x="8481" y="5520"/>
                    <a:pt x="8468" y="5497"/>
                  </a:cubicBezTo>
                  <a:cubicBezTo>
                    <a:pt x="8459" y="5482"/>
                    <a:pt x="8444" y="5474"/>
                    <a:pt x="8428" y="5474"/>
                  </a:cubicBezTo>
                  <a:close/>
                  <a:moveTo>
                    <a:pt x="7637" y="5931"/>
                  </a:moveTo>
                  <a:cubicBezTo>
                    <a:pt x="7630" y="5931"/>
                    <a:pt x="7622" y="5932"/>
                    <a:pt x="7615" y="5936"/>
                  </a:cubicBezTo>
                  <a:lnTo>
                    <a:pt x="7141" y="6210"/>
                  </a:lnTo>
                  <a:cubicBezTo>
                    <a:pt x="7118" y="6224"/>
                    <a:pt x="7110" y="6252"/>
                    <a:pt x="7124" y="6274"/>
                  </a:cubicBezTo>
                  <a:cubicBezTo>
                    <a:pt x="7132" y="6289"/>
                    <a:pt x="7148" y="6297"/>
                    <a:pt x="7163" y="6297"/>
                  </a:cubicBezTo>
                  <a:cubicBezTo>
                    <a:pt x="7171" y="6297"/>
                    <a:pt x="7180" y="6296"/>
                    <a:pt x="7187" y="6291"/>
                  </a:cubicBezTo>
                  <a:lnTo>
                    <a:pt x="7661" y="6018"/>
                  </a:lnTo>
                  <a:cubicBezTo>
                    <a:pt x="7684" y="6004"/>
                    <a:pt x="7691" y="5976"/>
                    <a:pt x="7678" y="5953"/>
                  </a:cubicBezTo>
                  <a:cubicBezTo>
                    <a:pt x="7670" y="5939"/>
                    <a:pt x="7653" y="5931"/>
                    <a:pt x="7637" y="5931"/>
                  </a:cubicBezTo>
                  <a:close/>
                  <a:moveTo>
                    <a:pt x="6847" y="6387"/>
                  </a:moveTo>
                  <a:cubicBezTo>
                    <a:pt x="6840" y="6387"/>
                    <a:pt x="6832" y="6389"/>
                    <a:pt x="6824" y="6393"/>
                  </a:cubicBezTo>
                  <a:lnTo>
                    <a:pt x="6350" y="6666"/>
                  </a:lnTo>
                  <a:cubicBezTo>
                    <a:pt x="6328" y="6680"/>
                    <a:pt x="6321" y="6708"/>
                    <a:pt x="6333" y="6730"/>
                  </a:cubicBezTo>
                  <a:cubicBezTo>
                    <a:pt x="6342" y="6745"/>
                    <a:pt x="6358" y="6753"/>
                    <a:pt x="6374" y="6753"/>
                  </a:cubicBezTo>
                  <a:cubicBezTo>
                    <a:pt x="6382" y="6753"/>
                    <a:pt x="6390" y="6752"/>
                    <a:pt x="6396" y="6747"/>
                  </a:cubicBezTo>
                  <a:lnTo>
                    <a:pt x="6871" y="6474"/>
                  </a:lnTo>
                  <a:cubicBezTo>
                    <a:pt x="6893" y="6460"/>
                    <a:pt x="6901" y="6432"/>
                    <a:pt x="6889" y="6409"/>
                  </a:cubicBezTo>
                  <a:cubicBezTo>
                    <a:pt x="6879" y="6395"/>
                    <a:pt x="6864" y="6387"/>
                    <a:pt x="6847" y="6387"/>
                  </a:cubicBezTo>
                  <a:close/>
                  <a:moveTo>
                    <a:pt x="6057" y="6843"/>
                  </a:moveTo>
                  <a:cubicBezTo>
                    <a:pt x="6049" y="6843"/>
                    <a:pt x="6041" y="6845"/>
                    <a:pt x="6034" y="6849"/>
                  </a:cubicBezTo>
                  <a:lnTo>
                    <a:pt x="5561" y="7123"/>
                  </a:lnTo>
                  <a:cubicBezTo>
                    <a:pt x="5538" y="7136"/>
                    <a:pt x="5531" y="7164"/>
                    <a:pt x="5543" y="7186"/>
                  </a:cubicBezTo>
                  <a:cubicBezTo>
                    <a:pt x="5552" y="7201"/>
                    <a:pt x="5568" y="7210"/>
                    <a:pt x="5583" y="7210"/>
                  </a:cubicBezTo>
                  <a:cubicBezTo>
                    <a:pt x="5591" y="7210"/>
                    <a:pt x="5599" y="7208"/>
                    <a:pt x="5607" y="7203"/>
                  </a:cubicBezTo>
                  <a:lnTo>
                    <a:pt x="6081" y="6930"/>
                  </a:lnTo>
                  <a:cubicBezTo>
                    <a:pt x="6103" y="6917"/>
                    <a:pt x="6110" y="6888"/>
                    <a:pt x="6098" y="6867"/>
                  </a:cubicBezTo>
                  <a:cubicBezTo>
                    <a:pt x="6089" y="6851"/>
                    <a:pt x="6073" y="6843"/>
                    <a:pt x="6057" y="6843"/>
                  </a:cubicBezTo>
                  <a:close/>
                  <a:moveTo>
                    <a:pt x="5268" y="7299"/>
                  </a:moveTo>
                  <a:cubicBezTo>
                    <a:pt x="5260" y="7299"/>
                    <a:pt x="5252" y="7301"/>
                    <a:pt x="5245" y="7306"/>
                  </a:cubicBezTo>
                  <a:lnTo>
                    <a:pt x="4770" y="7579"/>
                  </a:lnTo>
                  <a:cubicBezTo>
                    <a:pt x="4748" y="7592"/>
                    <a:pt x="4740" y="7620"/>
                    <a:pt x="4754" y="7642"/>
                  </a:cubicBezTo>
                  <a:cubicBezTo>
                    <a:pt x="4761" y="7657"/>
                    <a:pt x="4777" y="7666"/>
                    <a:pt x="4794" y="7666"/>
                  </a:cubicBezTo>
                  <a:cubicBezTo>
                    <a:pt x="4802" y="7666"/>
                    <a:pt x="4810" y="7664"/>
                    <a:pt x="4817" y="7659"/>
                  </a:cubicBezTo>
                  <a:lnTo>
                    <a:pt x="5291" y="7386"/>
                  </a:lnTo>
                  <a:cubicBezTo>
                    <a:pt x="5313" y="7373"/>
                    <a:pt x="5321" y="7345"/>
                    <a:pt x="5308" y="7323"/>
                  </a:cubicBezTo>
                  <a:cubicBezTo>
                    <a:pt x="5299" y="7308"/>
                    <a:pt x="5284" y="7299"/>
                    <a:pt x="5268" y="7299"/>
                  </a:cubicBezTo>
                  <a:close/>
                  <a:moveTo>
                    <a:pt x="4478" y="7755"/>
                  </a:moveTo>
                  <a:cubicBezTo>
                    <a:pt x="4470" y="7755"/>
                    <a:pt x="4462" y="7757"/>
                    <a:pt x="4454" y="7762"/>
                  </a:cubicBezTo>
                  <a:lnTo>
                    <a:pt x="3980" y="8035"/>
                  </a:lnTo>
                  <a:cubicBezTo>
                    <a:pt x="3957" y="8048"/>
                    <a:pt x="3951" y="8076"/>
                    <a:pt x="3963" y="8099"/>
                  </a:cubicBezTo>
                  <a:cubicBezTo>
                    <a:pt x="3972" y="8113"/>
                    <a:pt x="3988" y="8122"/>
                    <a:pt x="4004" y="8122"/>
                  </a:cubicBezTo>
                  <a:cubicBezTo>
                    <a:pt x="4012" y="8122"/>
                    <a:pt x="4019" y="8120"/>
                    <a:pt x="4027" y="8115"/>
                  </a:cubicBezTo>
                  <a:lnTo>
                    <a:pt x="4500" y="7842"/>
                  </a:lnTo>
                  <a:cubicBezTo>
                    <a:pt x="4523" y="7829"/>
                    <a:pt x="4531" y="7800"/>
                    <a:pt x="4518" y="7779"/>
                  </a:cubicBezTo>
                  <a:cubicBezTo>
                    <a:pt x="4509" y="7764"/>
                    <a:pt x="4494" y="7755"/>
                    <a:pt x="4478" y="7755"/>
                  </a:cubicBezTo>
                  <a:close/>
                  <a:moveTo>
                    <a:pt x="3688" y="8211"/>
                  </a:moveTo>
                  <a:cubicBezTo>
                    <a:pt x="3680" y="8211"/>
                    <a:pt x="3672" y="8213"/>
                    <a:pt x="3665" y="8218"/>
                  </a:cubicBezTo>
                  <a:lnTo>
                    <a:pt x="3191" y="8491"/>
                  </a:lnTo>
                  <a:cubicBezTo>
                    <a:pt x="3168" y="8504"/>
                    <a:pt x="3160" y="8532"/>
                    <a:pt x="3174" y="8555"/>
                  </a:cubicBezTo>
                  <a:cubicBezTo>
                    <a:pt x="3182" y="8569"/>
                    <a:pt x="3197" y="8578"/>
                    <a:pt x="3213" y="8578"/>
                  </a:cubicBezTo>
                  <a:cubicBezTo>
                    <a:pt x="3221" y="8578"/>
                    <a:pt x="3229" y="8576"/>
                    <a:pt x="3237" y="8571"/>
                  </a:cubicBezTo>
                  <a:lnTo>
                    <a:pt x="3711" y="8298"/>
                  </a:lnTo>
                  <a:cubicBezTo>
                    <a:pt x="3733" y="8285"/>
                    <a:pt x="3740" y="8257"/>
                    <a:pt x="3728" y="8235"/>
                  </a:cubicBezTo>
                  <a:cubicBezTo>
                    <a:pt x="3719" y="8220"/>
                    <a:pt x="3704" y="8211"/>
                    <a:pt x="3688" y="8211"/>
                  </a:cubicBezTo>
                  <a:close/>
                  <a:moveTo>
                    <a:pt x="2898" y="8667"/>
                  </a:moveTo>
                  <a:cubicBezTo>
                    <a:pt x="2890" y="8667"/>
                    <a:pt x="2882" y="8669"/>
                    <a:pt x="2874" y="8674"/>
                  </a:cubicBezTo>
                  <a:lnTo>
                    <a:pt x="2400" y="8948"/>
                  </a:lnTo>
                  <a:cubicBezTo>
                    <a:pt x="2378" y="8960"/>
                    <a:pt x="2370" y="8989"/>
                    <a:pt x="2383" y="9011"/>
                  </a:cubicBezTo>
                  <a:cubicBezTo>
                    <a:pt x="2392" y="9026"/>
                    <a:pt x="2407" y="9034"/>
                    <a:pt x="2424" y="9034"/>
                  </a:cubicBezTo>
                  <a:cubicBezTo>
                    <a:pt x="2432" y="9034"/>
                    <a:pt x="2440" y="9032"/>
                    <a:pt x="2446" y="9027"/>
                  </a:cubicBezTo>
                  <a:lnTo>
                    <a:pt x="2920" y="8754"/>
                  </a:lnTo>
                  <a:cubicBezTo>
                    <a:pt x="2943" y="8741"/>
                    <a:pt x="2951" y="8713"/>
                    <a:pt x="2937" y="8691"/>
                  </a:cubicBezTo>
                  <a:cubicBezTo>
                    <a:pt x="2929" y="8676"/>
                    <a:pt x="2914" y="8667"/>
                    <a:pt x="2898" y="8667"/>
                  </a:cubicBezTo>
                  <a:close/>
                  <a:moveTo>
                    <a:pt x="2107" y="9123"/>
                  </a:moveTo>
                  <a:cubicBezTo>
                    <a:pt x="2099" y="9123"/>
                    <a:pt x="2091" y="9125"/>
                    <a:pt x="2084" y="9130"/>
                  </a:cubicBezTo>
                  <a:lnTo>
                    <a:pt x="1610" y="9404"/>
                  </a:lnTo>
                  <a:cubicBezTo>
                    <a:pt x="1588" y="9416"/>
                    <a:pt x="1580" y="9445"/>
                    <a:pt x="1593" y="9467"/>
                  </a:cubicBezTo>
                  <a:cubicBezTo>
                    <a:pt x="1602" y="9482"/>
                    <a:pt x="1618" y="9490"/>
                    <a:pt x="1633" y="9490"/>
                  </a:cubicBezTo>
                  <a:cubicBezTo>
                    <a:pt x="1641" y="9490"/>
                    <a:pt x="1649" y="9488"/>
                    <a:pt x="1657" y="9485"/>
                  </a:cubicBezTo>
                  <a:lnTo>
                    <a:pt x="2131" y="9210"/>
                  </a:lnTo>
                  <a:cubicBezTo>
                    <a:pt x="2152" y="9198"/>
                    <a:pt x="2160" y="9169"/>
                    <a:pt x="2148" y="9147"/>
                  </a:cubicBezTo>
                  <a:cubicBezTo>
                    <a:pt x="2139" y="9132"/>
                    <a:pt x="2123" y="9123"/>
                    <a:pt x="2107" y="9123"/>
                  </a:cubicBezTo>
                  <a:close/>
                  <a:moveTo>
                    <a:pt x="1317" y="9580"/>
                  </a:moveTo>
                  <a:cubicBezTo>
                    <a:pt x="1309" y="9580"/>
                    <a:pt x="1301" y="9582"/>
                    <a:pt x="1294" y="9586"/>
                  </a:cubicBezTo>
                  <a:lnTo>
                    <a:pt x="820" y="9860"/>
                  </a:lnTo>
                  <a:cubicBezTo>
                    <a:pt x="798" y="9873"/>
                    <a:pt x="790" y="9901"/>
                    <a:pt x="803" y="9924"/>
                  </a:cubicBezTo>
                  <a:cubicBezTo>
                    <a:pt x="811" y="9938"/>
                    <a:pt x="827" y="9946"/>
                    <a:pt x="843" y="9946"/>
                  </a:cubicBezTo>
                  <a:cubicBezTo>
                    <a:pt x="851" y="9946"/>
                    <a:pt x="860" y="9944"/>
                    <a:pt x="866" y="9941"/>
                  </a:cubicBezTo>
                  <a:lnTo>
                    <a:pt x="1341" y="9667"/>
                  </a:lnTo>
                  <a:cubicBezTo>
                    <a:pt x="1363" y="9654"/>
                    <a:pt x="1371" y="9625"/>
                    <a:pt x="1357" y="9603"/>
                  </a:cubicBezTo>
                  <a:cubicBezTo>
                    <a:pt x="1349" y="9588"/>
                    <a:pt x="1333" y="9580"/>
                    <a:pt x="1317" y="9580"/>
                  </a:cubicBezTo>
                  <a:close/>
                  <a:moveTo>
                    <a:pt x="527" y="10035"/>
                  </a:moveTo>
                  <a:cubicBezTo>
                    <a:pt x="519" y="10035"/>
                    <a:pt x="511" y="10038"/>
                    <a:pt x="504" y="10042"/>
                  </a:cubicBezTo>
                  <a:lnTo>
                    <a:pt x="30" y="10316"/>
                  </a:lnTo>
                  <a:cubicBezTo>
                    <a:pt x="7" y="10329"/>
                    <a:pt x="1" y="10357"/>
                    <a:pt x="13" y="10380"/>
                  </a:cubicBezTo>
                  <a:cubicBezTo>
                    <a:pt x="22" y="10395"/>
                    <a:pt x="38" y="10402"/>
                    <a:pt x="53" y="10402"/>
                  </a:cubicBezTo>
                  <a:cubicBezTo>
                    <a:pt x="61" y="10402"/>
                    <a:pt x="69" y="10401"/>
                    <a:pt x="76" y="10397"/>
                  </a:cubicBezTo>
                  <a:lnTo>
                    <a:pt x="550" y="10123"/>
                  </a:lnTo>
                  <a:cubicBezTo>
                    <a:pt x="573" y="10110"/>
                    <a:pt x="580" y="10081"/>
                    <a:pt x="567" y="10059"/>
                  </a:cubicBezTo>
                  <a:cubicBezTo>
                    <a:pt x="559" y="10044"/>
                    <a:pt x="543" y="10035"/>
                    <a:pt x="527" y="100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0" name="Google Shape;3670;p60"/>
            <p:cNvSpPr/>
            <p:nvPr/>
          </p:nvSpPr>
          <p:spPr>
            <a:xfrm>
              <a:off x="2745399" y="3434243"/>
              <a:ext cx="29830" cy="28831"/>
            </a:xfrm>
            <a:custGeom>
              <a:avLst/>
              <a:gdLst/>
              <a:ahLst/>
              <a:cxnLst/>
              <a:rect l="l" t="t" r="r" b="b"/>
              <a:pathLst>
                <a:path w="388" h="375" extrusionOk="0">
                  <a:moveTo>
                    <a:pt x="335" y="0"/>
                  </a:moveTo>
                  <a:cubicBezTo>
                    <a:pt x="327" y="0"/>
                    <a:pt x="319" y="2"/>
                    <a:pt x="312" y="6"/>
                  </a:cubicBezTo>
                  <a:lnTo>
                    <a:pt x="1" y="186"/>
                  </a:lnTo>
                  <a:lnTo>
                    <a:pt x="310" y="368"/>
                  </a:lnTo>
                  <a:cubicBezTo>
                    <a:pt x="318" y="372"/>
                    <a:pt x="326" y="374"/>
                    <a:pt x="334" y="374"/>
                  </a:cubicBezTo>
                  <a:cubicBezTo>
                    <a:pt x="350" y="374"/>
                    <a:pt x="365" y="366"/>
                    <a:pt x="374" y="352"/>
                  </a:cubicBezTo>
                  <a:cubicBezTo>
                    <a:pt x="387" y="329"/>
                    <a:pt x="380" y="300"/>
                    <a:pt x="358" y="288"/>
                  </a:cubicBezTo>
                  <a:lnTo>
                    <a:pt x="186" y="186"/>
                  </a:lnTo>
                  <a:lnTo>
                    <a:pt x="359" y="87"/>
                  </a:lnTo>
                  <a:cubicBezTo>
                    <a:pt x="381" y="74"/>
                    <a:pt x="388" y="46"/>
                    <a:pt x="376" y="23"/>
                  </a:cubicBezTo>
                  <a:cubicBezTo>
                    <a:pt x="367" y="9"/>
                    <a:pt x="351" y="0"/>
                    <a:pt x="3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1" name="Google Shape;3671;p60"/>
            <p:cNvSpPr/>
            <p:nvPr/>
          </p:nvSpPr>
          <p:spPr>
            <a:xfrm>
              <a:off x="2792141" y="3470683"/>
              <a:ext cx="864697" cy="510884"/>
            </a:xfrm>
            <a:custGeom>
              <a:avLst/>
              <a:gdLst/>
              <a:ahLst/>
              <a:cxnLst/>
              <a:rect l="l" t="t" r="r" b="b"/>
              <a:pathLst>
                <a:path w="11247" h="6645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1" y="44"/>
                    <a:pt x="9" y="74"/>
                    <a:pt x="30" y="86"/>
                  </a:cubicBezTo>
                  <a:lnTo>
                    <a:pt x="522" y="376"/>
                  </a:lnTo>
                  <a:cubicBezTo>
                    <a:pt x="529" y="380"/>
                    <a:pt x="537" y="382"/>
                    <a:pt x="546" y="382"/>
                  </a:cubicBezTo>
                  <a:cubicBezTo>
                    <a:pt x="561" y="382"/>
                    <a:pt x="576" y="374"/>
                    <a:pt x="585" y="359"/>
                  </a:cubicBezTo>
                  <a:cubicBezTo>
                    <a:pt x="599" y="337"/>
                    <a:pt x="591" y="308"/>
                    <a:pt x="569" y="296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  <a:moveTo>
                    <a:pt x="873" y="481"/>
                  </a:moveTo>
                  <a:cubicBezTo>
                    <a:pt x="857" y="481"/>
                    <a:pt x="841" y="490"/>
                    <a:pt x="833" y="504"/>
                  </a:cubicBezTo>
                  <a:cubicBezTo>
                    <a:pt x="819" y="526"/>
                    <a:pt x="827" y="556"/>
                    <a:pt x="850" y="568"/>
                  </a:cubicBezTo>
                  <a:lnTo>
                    <a:pt x="1341" y="857"/>
                  </a:lnTo>
                  <a:cubicBezTo>
                    <a:pt x="1349" y="862"/>
                    <a:pt x="1356" y="864"/>
                    <a:pt x="1364" y="864"/>
                  </a:cubicBezTo>
                  <a:cubicBezTo>
                    <a:pt x="1380" y="864"/>
                    <a:pt x="1396" y="855"/>
                    <a:pt x="1405" y="841"/>
                  </a:cubicBezTo>
                  <a:cubicBezTo>
                    <a:pt x="1417" y="818"/>
                    <a:pt x="1410" y="790"/>
                    <a:pt x="1388" y="778"/>
                  </a:cubicBezTo>
                  <a:lnTo>
                    <a:pt x="897" y="488"/>
                  </a:lnTo>
                  <a:cubicBezTo>
                    <a:pt x="889" y="484"/>
                    <a:pt x="881" y="481"/>
                    <a:pt x="873" y="481"/>
                  </a:cubicBezTo>
                  <a:close/>
                  <a:moveTo>
                    <a:pt x="1692" y="963"/>
                  </a:moveTo>
                  <a:cubicBezTo>
                    <a:pt x="1676" y="963"/>
                    <a:pt x="1660" y="972"/>
                    <a:pt x="1651" y="986"/>
                  </a:cubicBezTo>
                  <a:cubicBezTo>
                    <a:pt x="1639" y="1008"/>
                    <a:pt x="1646" y="1037"/>
                    <a:pt x="1668" y="1050"/>
                  </a:cubicBezTo>
                  <a:lnTo>
                    <a:pt x="2159" y="1339"/>
                  </a:lnTo>
                  <a:cubicBezTo>
                    <a:pt x="2167" y="1343"/>
                    <a:pt x="2175" y="1345"/>
                    <a:pt x="2183" y="1345"/>
                  </a:cubicBezTo>
                  <a:cubicBezTo>
                    <a:pt x="2200" y="1345"/>
                    <a:pt x="2214" y="1337"/>
                    <a:pt x="2223" y="1323"/>
                  </a:cubicBezTo>
                  <a:cubicBezTo>
                    <a:pt x="2237" y="1300"/>
                    <a:pt x="2229" y="1272"/>
                    <a:pt x="2207" y="1258"/>
                  </a:cubicBezTo>
                  <a:lnTo>
                    <a:pt x="1716" y="970"/>
                  </a:lnTo>
                  <a:cubicBezTo>
                    <a:pt x="1708" y="966"/>
                    <a:pt x="1700" y="963"/>
                    <a:pt x="1692" y="963"/>
                  </a:cubicBezTo>
                  <a:close/>
                  <a:moveTo>
                    <a:pt x="2511" y="1445"/>
                  </a:moveTo>
                  <a:cubicBezTo>
                    <a:pt x="2495" y="1445"/>
                    <a:pt x="2479" y="1453"/>
                    <a:pt x="2471" y="1468"/>
                  </a:cubicBezTo>
                  <a:cubicBezTo>
                    <a:pt x="2458" y="1490"/>
                    <a:pt x="2466" y="1518"/>
                    <a:pt x="2487" y="1532"/>
                  </a:cubicBezTo>
                  <a:lnTo>
                    <a:pt x="2979" y="1820"/>
                  </a:lnTo>
                  <a:cubicBezTo>
                    <a:pt x="2986" y="1825"/>
                    <a:pt x="2995" y="1827"/>
                    <a:pt x="3003" y="1827"/>
                  </a:cubicBezTo>
                  <a:cubicBezTo>
                    <a:pt x="3018" y="1827"/>
                    <a:pt x="3034" y="1819"/>
                    <a:pt x="3042" y="1805"/>
                  </a:cubicBezTo>
                  <a:cubicBezTo>
                    <a:pt x="3056" y="1782"/>
                    <a:pt x="3048" y="1754"/>
                    <a:pt x="3026" y="1740"/>
                  </a:cubicBezTo>
                  <a:lnTo>
                    <a:pt x="2534" y="1451"/>
                  </a:lnTo>
                  <a:cubicBezTo>
                    <a:pt x="2527" y="1447"/>
                    <a:pt x="2519" y="1445"/>
                    <a:pt x="2511" y="1445"/>
                  </a:cubicBezTo>
                  <a:close/>
                  <a:moveTo>
                    <a:pt x="3330" y="1927"/>
                  </a:moveTo>
                  <a:cubicBezTo>
                    <a:pt x="3314" y="1927"/>
                    <a:pt x="3299" y="1935"/>
                    <a:pt x="3290" y="1950"/>
                  </a:cubicBezTo>
                  <a:cubicBezTo>
                    <a:pt x="3277" y="1972"/>
                    <a:pt x="3284" y="2000"/>
                    <a:pt x="3307" y="2014"/>
                  </a:cubicBezTo>
                  <a:lnTo>
                    <a:pt x="3798" y="2302"/>
                  </a:lnTo>
                  <a:cubicBezTo>
                    <a:pt x="3806" y="2307"/>
                    <a:pt x="3813" y="2309"/>
                    <a:pt x="3821" y="2309"/>
                  </a:cubicBezTo>
                  <a:cubicBezTo>
                    <a:pt x="3837" y="2309"/>
                    <a:pt x="3853" y="2301"/>
                    <a:pt x="3862" y="2286"/>
                  </a:cubicBezTo>
                  <a:cubicBezTo>
                    <a:pt x="3875" y="2264"/>
                    <a:pt x="3868" y="2236"/>
                    <a:pt x="3845" y="2222"/>
                  </a:cubicBezTo>
                  <a:lnTo>
                    <a:pt x="3354" y="1933"/>
                  </a:lnTo>
                  <a:cubicBezTo>
                    <a:pt x="3347" y="1929"/>
                    <a:pt x="3338" y="1927"/>
                    <a:pt x="3330" y="1927"/>
                  </a:cubicBezTo>
                  <a:close/>
                  <a:moveTo>
                    <a:pt x="4149" y="2409"/>
                  </a:moveTo>
                  <a:cubicBezTo>
                    <a:pt x="4133" y="2409"/>
                    <a:pt x="4118" y="2417"/>
                    <a:pt x="4110" y="2432"/>
                  </a:cubicBezTo>
                  <a:cubicBezTo>
                    <a:pt x="4096" y="2453"/>
                    <a:pt x="4104" y="2482"/>
                    <a:pt x="4125" y="2495"/>
                  </a:cubicBezTo>
                  <a:lnTo>
                    <a:pt x="4617" y="2784"/>
                  </a:lnTo>
                  <a:cubicBezTo>
                    <a:pt x="4624" y="2789"/>
                    <a:pt x="4632" y="2791"/>
                    <a:pt x="4641" y="2791"/>
                  </a:cubicBezTo>
                  <a:cubicBezTo>
                    <a:pt x="4657" y="2791"/>
                    <a:pt x="4673" y="2782"/>
                    <a:pt x="4681" y="2767"/>
                  </a:cubicBezTo>
                  <a:cubicBezTo>
                    <a:pt x="4694" y="2746"/>
                    <a:pt x="4686" y="2717"/>
                    <a:pt x="4665" y="2704"/>
                  </a:cubicBezTo>
                  <a:lnTo>
                    <a:pt x="4173" y="2415"/>
                  </a:lnTo>
                  <a:cubicBezTo>
                    <a:pt x="4165" y="2411"/>
                    <a:pt x="4157" y="2409"/>
                    <a:pt x="4149" y="2409"/>
                  </a:cubicBezTo>
                  <a:close/>
                  <a:moveTo>
                    <a:pt x="4969" y="2890"/>
                  </a:moveTo>
                  <a:cubicBezTo>
                    <a:pt x="4953" y="2890"/>
                    <a:pt x="4937" y="2898"/>
                    <a:pt x="4928" y="2913"/>
                  </a:cubicBezTo>
                  <a:cubicBezTo>
                    <a:pt x="4915" y="2935"/>
                    <a:pt x="4923" y="2964"/>
                    <a:pt x="4945" y="2977"/>
                  </a:cubicBezTo>
                  <a:lnTo>
                    <a:pt x="5436" y="3266"/>
                  </a:lnTo>
                  <a:cubicBezTo>
                    <a:pt x="5444" y="3271"/>
                    <a:pt x="5452" y="3272"/>
                    <a:pt x="5460" y="3272"/>
                  </a:cubicBezTo>
                  <a:cubicBezTo>
                    <a:pt x="5476" y="3272"/>
                    <a:pt x="5491" y="3264"/>
                    <a:pt x="5500" y="3249"/>
                  </a:cubicBezTo>
                  <a:cubicBezTo>
                    <a:pt x="5513" y="3227"/>
                    <a:pt x="5506" y="3199"/>
                    <a:pt x="5483" y="3185"/>
                  </a:cubicBezTo>
                  <a:lnTo>
                    <a:pt x="4992" y="2897"/>
                  </a:lnTo>
                  <a:cubicBezTo>
                    <a:pt x="4985" y="2892"/>
                    <a:pt x="4977" y="2890"/>
                    <a:pt x="4969" y="2890"/>
                  </a:cubicBezTo>
                  <a:close/>
                  <a:moveTo>
                    <a:pt x="5787" y="3372"/>
                  </a:moveTo>
                  <a:cubicBezTo>
                    <a:pt x="5771" y="3372"/>
                    <a:pt x="5756" y="3380"/>
                    <a:pt x="5747" y="3394"/>
                  </a:cubicBezTo>
                  <a:cubicBezTo>
                    <a:pt x="5735" y="3417"/>
                    <a:pt x="5742" y="3445"/>
                    <a:pt x="5764" y="3459"/>
                  </a:cubicBezTo>
                  <a:lnTo>
                    <a:pt x="6256" y="3748"/>
                  </a:lnTo>
                  <a:cubicBezTo>
                    <a:pt x="6263" y="3751"/>
                    <a:pt x="6271" y="3754"/>
                    <a:pt x="6280" y="3754"/>
                  </a:cubicBezTo>
                  <a:cubicBezTo>
                    <a:pt x="6295" y="3754"/>
                    <a:pt x="6310" y="3746"/>
                    <a:pt x="6319" y="3731"/>
                  </a:cubicBezTo>
                  <a:cubicBezTo>
                    <a:pt x="6332" y="3709"/>
                    <a:pt x="6325" y="3681"/>
                    <a:pt x="6303" y="3667"/>
                  </a:cubicBezTo>
                  <a:lnTo>
                    <a:pt x="5811" y="3379"/>
                  </a:lnTo>
                  <a:cubicBezTo>
                    <a:pt x="5803" y="3374"/>
                    <a:pt x="5795" y="3372"/>
                    <a:pt x="5787" y="3372"/>
                  </a:cubicBezTo>
                  <a:close/>
                  <a:moveTo>
                    <a:pt x="6607" y="3853"/>
                  </a:moveTo>
                  <a:cubicBezTo>
                    <a:pt x="6591" y="3853"/>
                    <a:pt x="6575" y="3861"/>
                    <a:pt x="6567" y="3876"/>
                  </a:cubicBezTo>
                  <a:cubicBezTo>
                    <a:pt x="6553" y="3899"/>
                    <a:pt x="6561" y="3927"/>
                    <a:pt x="6582" y="3941"/>
                  </a:cubicBezTo>
                  <a:lnTo>
                    <a:pt x="7075" y="4229"/>
                  </a:lnTo>
                  <a:cubicBezTo>
                    <a:pt x="7081" y="4233"/>
                    <a:pt x="7090" y="4236"/>
                    <a:pt x="7098" y="4236"/>
                  </a:cubicBezTo>
                  <a:cubicBezTo>
                    <a:pt x="7114" y="4236"/>
                    <a:pt x="7130" y="4228"/>
                    <a:pt x="7138" y="4213"/>
                  </a:cubicBezTo>
                  <a:cubicBezTo>
                    <a:pt x="7151" y="4191"/>
                    <a:pt x="7143" y="4162"/>
                    <a:pt x="7122" y="4149"/>
                  </a:cubicBezTo>
                  <a:lnTo>
                    <a:pt x="6630" y="3860"/>
                  </a:lnTo>
                  <a:cubicBezTo>
                    <a:pt x="6623" y="3855"/>
                    <a:pt x="6615" y="3853"/>
                    <a:pt x="6607" y="3853"/>
                  </a:cubicBezTo>
                  <a:close/>
                  <a:moveTo>
                    <a:pt x="7426" y="4335"/>
                  </a:moveTo>
                  <a:cubicBezTo>
                    <a:pt x="7410" y="4335"/>
                    <a:pt x="7394" y="4343"/>
                    <a:pt x="7385" y="4358"/>
                  </a:cubicBezTo>
                  <a:cubicBezTo>
                    <a:pt x="7373" y="4381"/>
                    <a:pt x="7380" y="4409"/>
                    <a:pt x="7402" y="4421"/>
                  </a:cubicBezTo>
                  <a:lnTo>
                    <a:pt x="7893" y="4711"/>
                  </a:lnTo>
                  <a:cubicBezTo>
                    <a:pt x="7901" y="4715"/>
                    <a:pt x="7909" y="4718"/>
                    <a:pt x="7917" y="4718"/>
                  </a:cubicBezTo>
                  <a:cubicBezTo>
                    <a:pt x="7934" y="4718"/>
                    <a:pt x="7948" y="4710"/>
                    <a:pt x="7957" y="4694"/>
                  </a:cubicBezTo>
                  <a:cubicBezTo>
                    <a:pt x="7970" y="4673"/>
                    <a:pt x="7963" y="4643"/>
                    <a:pt x="7940" y="4631"/>
                  </a:cubicBezTo>
                  <a:lnTo>
                    <a:pt x="7449" y="4342"/>
                  </a:lnTo>
                  <a:cubicBezTo>
                    <a:pt x="7442" y="4337"/>
                    <a:pt x="7434" y="4335"/>
                    <a:pt x="7426" y="4335"/>
                  </a:cubicBezTo>
                  <a:close/>
                  <a:moveTo>
                    <a:pt x="8245" y="4817"/>
                  </a:moveTo>
                  <a:cubicBezTo>
                    <a:pt x="8229" y="4817"/>
                    <a:pt x="8213" y="4825"/>
                    <a:pt x="8205" y="4840"/>
                  </a:cubicBezTo>
                  <a:cubicBezTo>
                    <a:pt x="8192" y="4862"/>
                    <a:pt x="8199" y="4891"/>
                    <a:pt x="8221" y="4903"/>
                  </a:cubicBezTo>
                  <a:lnTo>
                    <a:pt x="8713" y="5193"/>
                  </a:lnTo>
                  <a:cubicBezTo>
                    <a:pt x="8720" y="5197"/>
                    <a:pt x="8729" y="5200"/>
                    <a:pt x="8737" y="5200"/>
                  </a:cubicBezTo>
                  <a:cubicBezTo>
                    <a:pt x="8752" y="5200"/>
                    <a:pt x="8768" y="5191"/>
                    <a:pt x="8776" y="5176"/>
                  </a:cubicBezTo>
                  <a:cubicBezTo>
                    <a:pt x="8789" y="5153"/>
                    <a:pt x="8782" y="5125"/>
                    <a:pt x="8760" y="5112"/>
                  </a:cubicBezTo>
                  <a:lnTo>
                    <a:pt x="8268" y="4823"/>
                  </a:lnTo>
                  <a:cubicBezTo>
                    <a:pt x="8261" y="4819"/>
                    <a:pt x="8253" y="4817"/>
                    <a:pt x="8245" y="4817"/>
                  </a:cubicBezTo>
                  <a:close/>
                  <a:moveTo>
                    <a:pt x="9064" y="5299"/>
                  </a:moveTo>
                  <a:cubicBezTo>
                    <a:pt x="9048" y="5299"/>
                    <a:pt x="9033" y="5307"/>
                    <a:pt x="9024" y="5321"/>
                  </a:cubicBezTo>
                  <a:cubicBezTo>
                    <a:pt x="9010" y="5344"/>
                    <a:pt x="9018" y="5372"/>
                    <a:pt x="9041" y="5385"/>
                  </a:cubicBezTo>
                  <a:lnTo>
                    <a:pt x="9532" y="5675"/>
                  </a:lnTo>
                  <a:cubicBezTo>
                    <a:pt x="9539" y="5679"/>
                    <a:pt x="9547" y="5680"/>
                    <a:pt x="9555" y="5680"/>
                  </a:cubicBezTo>
                  <a:cubicBezTo>
                    <a:pt x="9571" y="5680"/>
                    <a:pt x="9587" y="5673"/>
                    <a:pt x="9596" y="5658"/>
                  </a:cubicBezTo>
                  <a:cubicBezTo>
                    <a:pt x="9608" y="5635"/>
                    <a:pt x="9601" y="5607"/>
                    <a:pt x="9579" y="5594"/>
                  </a:cubicBezTo>
                  <a:lnTo>
                    <a:pt x="9087" y="5305"/>
                  </a:lnTo>
                  <a:cubicBezTo>
                    <a:pt x="9080" y="5301"/>
                    <a:pt x="9072" y="5299"/>
                    <a:pt x="9064" y="5299"/>
                  </a:cubicBezTo>
                  <a:close/>
                  <a:moveTo>
                    <a:pt x="9883" y="5780"/>
                  </a:moveTo>
                  <a:cubicBezTo>
                    <a:pt x="9867" y="5780"/>
                    <a:pt x="9851" y="5788"/>
                    <a:pt x="9842" y="5803"/>
                  </a:cubicBezTo>
                  <a:cubicBezTo>
                    <a:pt x="9830" y="5826"/>
                    <a:pt x="9837" y="5854"/>
                    <a:pt x="9859" y="5867"/>
                  </a:cubicBezTo>
                  <a:lnTo>
                    <a:pt x="10351" y="6156"/>
                  </a:lnTo>
                  <a:cubicBezTo>
                    <a:pt x="10358" y="6160"/>
                    <a:pt x="10366" y="6162"/>
                    <a:pt x="10375" y="6162"/>
                  </a:cubicBezTo>
                  <a:cubicBezTo>
                    <a:pt x="10391" y="6162"/>
                    <a:pt x="10406" y="6154"/>
                    <a:pt x="10414" y="6140"/>
                  </a:cubicBezTo>
                  <a:cubicBezTo>
                    <a:pt x="10428" y="6117"/>
                    <a:pt x="10420" y="6089"/>
                    <a:pt x="10399" y="6076"/>
                  </a:cubicBezTo>
                  <a:lnTo>
                    <a:pt x="9907" y="5786"/>
                  </a:lnTo>
                  <a:cubicBezTo>
                    <a:pt x="9899" y="5782"/>
                    <a:pt x="9891" y="5780"/>
                    <a:pt x="9883" y="5780"/>
                  </a:cubicBezTo>
                  <a:close/>
                  <a:moveTo>
                    <a:pt x="10702" y="6262"/>
                  </a:moveTo>
                  <a:cubicBezTo>
                    <a:pt x="10686" y="6262"/>
                    <a:pt x="10670" y="6270"/>
                    <a:pt x="10662" y="6285"/>
                  </a:cubicBezTo>
                  <a:cubicBezTo>
                    <a:pt x="10650" y="6308"/>
                    <a:pt x="10656" y="6336"/>
                    <a:pt x="10679" y="6348"/>
                  </a:cubicBezTo>
                  <a:lnTo>
                    <a:pt x="11170" y="6638"/>
                  </a:lnTo>
                  <a:cubicBezTo>
                    <a:pt x="11178" y="6642"/>
                    <a:pt x="11186" y="6644"/>
                    <a:pt x="11194" y="6644"/>
                  </a:cubicBezTo>
                  <a:cubicBezTo>
                    <a:pt x="11209" y="6644"/>
                    <a:pt x="11225" y="6636"/>
                    <a:pt x="11234" y="6622"/>
                  </a:cubicBezTo>
                  <a:cubicBezTo>
                    <a:pt x="11247" y="6599"/>
                    <a:pt x="11239" y="6570"/>
                    <a:pt x="11217" y="6558"/>
                  </a:cubicBezTo>
                  <a:lnTo>
                    <a:pt x="10725" y="6268"/>
                  </a:lnTo>
                  <a:cubicBezTo>
                    <a:pt x="10718" y="6264"/>
                    <a:pt x="10710" y="6262"/>
                    <a:pt x="10702" y="62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2" name="Google Shape;3672;p60"/>
            <p:cNvSpPr/>
            <p:nvPr/>
          </p:nvSpPr>
          <p:spPr>
            <a:xfrm>
              <a:off x="3673782" y="3989150"/>
              <a:ext cx="26755" cy="18067"/>
            </a:xfrm>
            <a:custGeom>
              <a:avLst/>
              <a:gdLst/>
              <a:ahLst/>
              <a:cxnLst/>
              <a:rect l="l" t="t" r="r" b="b"/>
              <a:pathLst>
                <a:path w="348" h="235" extrusionOk="0">
                  <a:moveTo>
                    <a:pt x="53" y="0"/>
                  </a:moveTo>
                  <a:cubicBezTo>
                    <a:pt x="37" y="0"/>
                    <a:pt x="22" y="8"/>
                    <a:pt x="13" y="23"/>
                  </a:cubicBezTo>
                  <a:cubicBezTo>
                    <a:pt x="0" y="44"/>
                    <a:pt x="7" y="74"/>
                    <a:pt x="30" y="86"/>
                  </a:cubicBezTo>
                  <a:lnTo>
                    <a:pt x="271" y="228"/>
                  </a:lnTo>
                  <a:cubicBezTo>
                    <a:pt x="277" y="232"/>
                    <a:pt x="286" y="235"/>
                    <a:pt x="294" y="235"/>
                  </a:cubicBezTo>
                  <a:cubicBezTo>
                    <a:pt x="310" y="235"/>
                    <a:pt x="326" y="227"/>
                    <a:pt x="334" y="211"/>
                  </a:cubicBezTo>
                  <a:cubicBezTo>
                    <a:pt x="347" y="190"/>
                    <a:pt x="339" y="160"/>
                    <a:pt x="318" y="148"/>
                  </a:cubicBezTo>
                  <a:lnTo>
                    <a:pt x="77" y="6"/>
                  </a:lnTo>
                  <a:cubicBezTo>
                    <a:pt x="69" y="2"/>
                    <a:pt x="61" y="0"/>
                    <a:pt x="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3" name="Google Shape;3673;p60"/>
            <p:cNvSpPr/>
            <p:nvPr/>
          </p:nvSpPr>
          <p:spPr>
            <a:xfrm>
              <a:off x="3473283" y="2397386"/>
              <a:ext cx="26832" cy="17991"/>
            </a:xfrm>
            <a:custGeom>
              <a:avLst/>
              <a:gdLst/>
              <a:ahLst/>
              <a:cxnLst/>
              <a:rect l="l" t="t" r="r" b="b"/>
              <a:pathLst>
                <a:path w="349" h="234" extrusionOk="0">
                  <a:moveTo>
                    <a:pt x="295" y="1"/>
                  </a:moveTo>
                  <a:cubicBezTo>
                    <a:pt x="287" y="1"/>
                    <a:pt x="279" y="3"/>
                    <a:pt x="272" y="7"/>
                  </a:cubicBezTo>
                  <a:lnTo>
                    <a:pt x="31" y="147"/>
                  </a:lnTo>
                  <a:cubicBezTo>
                    <a:pt x="8" y="159"/>
                    <a:pt x="0" y="188"/>
                    <a:pt x="14" y="210"/>
                  </a:cubicBezTo>
                  <a:cubicBezTo>
                    <a:pt x="22" y="225"/>
                    <a:pt x="38" y="234"/>
                    <a:pt x="53" y="234"/>
                  </a:cubicBezTo>
                  <a:cubicBezTo>
                    <a:pt x="61" y="234"/>
                    <a:pt x="69" y="232"/>
                    <a:pt x="77" y="227"/>
                  </a:cubicBezTo>
                  <a:lnTo>
                    <a:pt x="319" y="87"/>
                  </a:lnTo>
                  <a:cubicBezTo>
                    <a:pt x="340" y="75"/>
                    <a:pt x="348" y="47"/>
                    <a:pt x="336" y="24"/>
                  </a:cubicBezTo>
                  <a:cubicBezTo>
                    <a:pt x="327" y="9"/>
                    <a:pt x="311" y="1"/>
                    <a:pt x="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4" name="Google Shape;3674;p60"/>
            <p:cNvSpPr/>
            <p:nvPr/>
          </p:nvSpPr>
          <p:spPr>
            <a:xfrm>
              <a:off x="2725872" y="2422525"/>
              <a:ext cx="730845" cy="424468"/>
            </a:xfrm>
            <a:custGeom>
              <a:avLst/>
              <a:gdLst/>
              <a:ahLst/>
              <a:cxnLst/>
              <a:rect l="l" t="t" r="r" b="b"/>
              <a:pathLst>
                <a:path w="9506" h="5521" extrusionOk="0">
                  <a:moveTo>
                    <a:pt x="9452" y="0"/>
                  </a:moveTo>
                  <a:cubicBezTo>
                    <a:pt x="9444" y="0"/>
                    <a:pt x="9436" y="3"/>
                    <a:pt x="9429" y="7"/>
                  </a:cubicBezTo>
                  <a:lnTo>
                    <a:pt x="8942" y="287"/>
                  </a:lnTo>
                  <a:cubicBezTo>
                    <a:pt x="8920" y="300"/>
                    <a:pt x="8912" y="329"/>
                    <a:pt x="8925" y="350"/>
                  </a:cubicBezTo>
                  <a:cubicBezTo>
                    <a:pt x="8934" y="366"/>
                    <a:pt x="8949" y="374"/>
                    <a:pt x="8966" y="374"/>
                  </a:cubicBezTo>
                  <a:cubicBezTo>
                    <a:pt x="8974" y="374"/>
                    <a:pt x="8981" y="372"/>
                    <a:pt x="8988" y="368"/>
                  </a:cubicBezTo>
                  <a:lnTo>
                    <a:pt x="9475" y="87"/>
                  </a:lnTo>
                  <a:cubicBezTo>
                    <a:pt x="9497" y="75"/>
                    <a:pt x="9505" y="46"/>
                    <a:pt x="9492" y="24"/>
                  </a:cubicBezTo>
                  <a:cubicBezTo>
                    <a:pt x="9483" y="9"/>
                    <a:pt x="9468" y="0"/>
                    <a:pt x="9452" y="0"/>
                  </a:cubicBezTo>
                  <a:close/>
                  <a:moveTo>
                    <a:pt x="8641" y="468"/>
                  </a:moveTo>
                  <a:cubicBezTo>
                    <a:pt x="8633" y="468"/>
                    <a:pt x="8625" y="470"/>
                    <a:pt x="8618" y="474"/>
                  </a:cubicBezTo>
                  <a:lnTo>
                    <a:pt x="8132" y="755"/>
                  </a:lnTo>
                  <a:cubicBezTo>
                    <a:pt x="8110" y="768"/>
                    <a:pt x="8102" y="796"/>
                    <a:pt x="8116" y="819"/>
                  </a:cubicBezTo>
                  <a:cubicBezTo>
                    <a:pt x="8123" y="834"/>
                    <a:pt x="8139" y="841"/>
                    <a:pt x="8155" y="841"/>
                  </a:cubicBezTo>
                  <a:cubicBezTo>
                    <a:pt x="8163" y="841"/>
                    <a:pt x="8171" y="840"/>
                    <a:pt x="8179" y="836"/>
                  </a:cubicBezTo>
                  <a:lnTo>
                    <a:pt x="8665" y="555"/>
                  </a:lnTo>
                  <a:cubicBezTo>
                    <a:pt x="8686" y="542"/>
                    <a:pt x="8694" y="514"/>
                    <a:pt x="8682" y="491"/>
                  </a:cubicBezTo>
                  <a:cubicBezTo>
                    <a:pt x="8673" y="476"/>
                    <a:pt x="8657" y="468"/>
                    <a:pt x="8641" y="468"/>
                  </a:cubicBezTo>
                  <a:close/>
                  <a:moveTo>
                    <a:pt x="7831" y="936"/>
                  </a:moveTo>
                  <a:cubicBezTo>
                    <a:pt x="7823" y="936"/>
                    <a:pt x="7815" y="938"/>
                    <a:pt x="7808" y="943"/>
                  </a:cubicBezTo>
                  <a:lnTo>
                    <a:pt x="7322" y="1223"/>
                  </a:lnTo>
                  <a:cubicBezTo>
                    <a:pt x="7299" y="1236"/>
                    <a:pt x="7292" y="1265"/>
                    <a:pt x="7305" y="1286"/>
                  </a:cubicBezTo>
                  <a:cubicBezTo>
                    <a:pt x="7314" y="1301"/>
                    <a:pt x="7330" y="1310"/>
                    <a:pt x="7345" y="1310"/>
                  </a:cubicBezTo>
                  <a:cubicBezTo>
                    <a:pt x="7353" y="1310"/>
                    <a:pt x="7361" y="1308"/>
                    <a:pt x="7368" y="1303"/>
                  </a:cubicBezTo>
                  <a:lnTo>
                    <a:pt x="7854" y="1023"/>
                  </a:lnTo>
                  <a:cubicBezTo>
                    <a:pt x="7877" y="1010"/>
                    <a:pt x="7885" y="982"/>
                    <a:pt x="7871" y="960"/>
                  </a:cubicBezTo>
                  <a:cubicBezTo>
                    <a:pt x="7863" y="945"/>
                    <a:pt x="7847" y="936"/>
                    <a:pt x="7831" y="936"/>
                  </a:cubicBezTo>
                  <a:close/>
                  <a:moveTo>
                    <a:pt x="7021" y="1404"/>
                  </a:moveTo>
                  <a:cubicBezTo>
                    <a:pt x="7013" y="1404"/>
                    <a:pt x="7005" y="1406"/>
                    <a:pt x="6997" y="1410"/>
                  </a:cubicBezTo>
                  <a:lnTo>
                    <a:pt x="6512" y="1690"/>
                  </a:lnTo>
                  <a:cubicBezTo>
                    <a:pt x="6490" y="1704"/>
                    <a:pt x="6482" y="1732"/>
                    <a:pt x="6495" y="1755"/>
                  </a:cubicBezTo>
                  <a:cubicBezTo>
                    <a:pt x="6503" y="1769"/>
                    <a:pt x="6519" y="1777"/>
                    <a:pt x="6535" y="1777"/>
                  </a:cubicBezTo>
                  <a:cubicBezTo>
                    <a:pt x="6542" y="1777"/>
                    <a:pt x="6550" y="1776"/>
                    <a:pt x="6558" y="1772"/>
                  </a:cubicBezTo>
                  <a:lnTo>
                    <a:pt x="7045" y="1491"/>
                  </a:lnTo>
                  <a:cubicBezTo>
                    <a:pt x="7066" y="1478"/>
                    <a:pt x="7074" y="1450"/>
                    <a:pt x="7062" y="1427"/>
                  </a:cubicBezTo>
                  <a:cubicBezTo>
                    <a:pt x="7053" y="1412"/>
                    <a:pt x="7037" y="1404"/>
                    <a:pt x="7021" y="1404"/>
                  </a:cubicBezTo>
                  <a:close/>
                  <a:moveTo>
                    <a:pt x="6211" y="1872"/>
                  </a:moveTo>
                  <a:cubicBezTo>
                    <a:pt x="6203" y="1872"/>
                    <a:pt x="6195" y="1874"/>
                    <a:pt x="6188" y="1879"/>
                  </a:cubicBezTo>
                  <a:lnTo>
                    <a:pt x="5701" y="2159"/>
                  </a:lnTo>
                  <a:cubicBezTo>
                    <a:pt x="5679" y="2171"/>
                    <a:pt x="5672" y="2199"/>
                    <a:pt x="5684" y="2222"/>
                  </a:cubicBezTo>
                  <a:cubicBezTo>
                    <a:pt x="5693" y="2237"/>
                    <a:pt x="5709" y="2246"/>
                    <a:pt x="5725" y="2246"/>
                  </a:cubicBezTo>
                  <a:cubicBezTo>
                    <a:pt x="5733" y="2246"/>
                    <a:pt x="5741" y="2243"/>
                    <a:pt x="5747" y="2239"/>
                  </a:cubicBezTo>
                  <a:lnTo>
                    <a:pt x="6234" y="1958"/>
                  </a:lnTo>
                  <a:cubicBezTo>
                    <a:pt x="6256" y="1946"/>
                    <a:pt x="6264" y="1917"/>
                    <a:pt x="6251" y="1895"/>
                  </a:cubicBezTo>
                  <a:cubicBezTo>
                    <a:pt x="6243" y="1880"/>
                    <a:pt x="6227" y="1872"/>
                    <a:pt x="6211" y="1872"/>
                  </a:cubicBezTo>
                  <a:close/>
                  <a:moveTo>
                    <a:pt x="5401" y="2339"/>
                  </a:moveTo>
                  <a:cubicBezTo>
                    <a:pt x="5393" y="2339"/>
                    <a:pt x="5384" y="2341"/>
                    <a:pt x="5377" y="2346"/>
                  </a:cubicBezTo>
                  <a:lnTo>
                    <a:pt x="4892" y="2626"/>
                  </a:lnTo>
                  <a:cubicBezTo>
                    <a:pt x="4869" y="2640"/>
                    <a:pt x="4861" y="2668"/>
                    <a:pt x="4874" y="2690"/>
                  </a:cubicBezTo>
                  <a:cubicBezTo>
                    <a:pt x="4883" y="2705"/>
                    <a:pt x="4898" y="2713"/>
                    <a:pt x="4914" y="2713"/>
                  </a:cubicBezTo>
                  <a:cubicBezTo>
                    <a:pt x="4922" y="2713"/>
                    <a:pt x="4930" y="2711"/>
                    <a:pt x="4938" y="2707"/>
                  </a:cubicBezTo>
                  <a:lnTo>
                    <a:pt x="5424" y="2426"/>
                  </a:lnTo>
                  <a:cubicBezTo>
                    <a:pt x="5446" y="2413"/>
                    <a:pt x="5454" y="2385"/>
                    <a:pt x="5441" y="2363"/>
                  </a:cubicBezTo>
                  <a:cubicBezTo>
                    <a:pt x="5432" y="2348"/>
                    <a:pt x="5417" y="2339"/>
                    <a:pt x="5401" y="2339"/>
                  </a:cubicBezTo>
                  <a:close/>
                  <a:moveTo>
                    <a:pt x="4590" y="2807"/>
                  </a:moveTo>
                  <a:cubicBezTo>
                    <a:pt x="4582" y="2807"/>
                    <a:pt x="4574" y="2809"/>
                    <a:pt x="4567" y="2813"/>
                  </a:cubicBezTo>
                  <a:lnTo>
                    <a:pt x="4081" y="3095"/>
                  </a:lnTo>
                  <a:cubicBezTo>
                    <a:pt x="4058" y="3107"/>
                    <a:pt x="4050" y="3135"/>
                    <a:pt x="4064" y="3158"/>
                  </a:cubicBezTo>
                  <a:cubicBezTo>
                    <a:pt x="4073" y="3172"/>
                    <a:pt x="4088" y="3181"/>
                    <a:pt x="4105" y="3181"/>
                  </a:cubicBezTo>
                  <a:cubicBezTo>
                    <a:pt x="4112" y="3181"/>
                    <a:pt x="4120" y="3179"/>
                    <a:pt x="4127" y="3175"/>
                  </a:cubicBezTo>
                  <a:lnTo>
                    <a:pt x="4614" y="2894"/>
                  </a:lnTo>
                  <a:cubicBezTo>
                    <a:pt x="4636" y="2881"/>
                    <a:pt x="4644" y="2853"/>
                    <a:pt x="4630" y="2830"/>
                  </a:cubicBezTo>
                  <a:cubicBezTo>
                    <a:pt x="4622" y="2816"/>
                    <a:pt x="4606" y="2807"/>
                    <a:pt x="4590" y="2807"/>
                  </a:cubicBezTo>
                  <a:close/>
                  <a:moveTo>
                    <a:pt x="3780" y="3275"/>
                  </a:moveTo>
                  <a:cubicBezTo>
                    <a:pt x="3772" y="3275"/>
                    <a:pt x="3764" y="3277"/>
                    <a:pt x="3757" y="3282"/>
                  </a:cubicBezTo>
                  <a:lnTo>
                    <a:pt x="3271" y="3562"/>
                  </a:lnTo>
                  <a:cubicBezTo>
                    <a:pt x="3249" y="3574"/>
                    <a:pt x="3241" y="3604"/>
                    <a:pt x="3254" y="3625"/>
                  </a:cubicBezTo>
                  <a:cubicBezTo>
                    <a:pt x="3262" y="3640"/>
                    <a:pt x="3278" y="3649"/>
                    <a:pt x="3294" y="3649"/>
                  </a:cubicBezTo>
                  <a:cubicBezTo>
                    <a:pt x="3302" y="3649"/>
                    <a:pt x="3310" y="3646"/>
                    <a:pt x="3317" y="3643"/>
                  </a:cubicBezTo>
                  <a:lnTo>
                    <a:pt x="3804" y="3362"/>
                  </a:lnTo>
                  <a:cubicBezTo>
                    <a:pt x="3825" y="3349"/>
                    <a:pt x="3833" y="3321"/>
                    <a:pt x="3821" y="3298"/>
                  </a:cubicBezTo>
                  <a:cubicBezTo>
                    <a:pt x="3812" y="3283"/>
                    <a:pt x="3796" y="3275"/>
                    <a:pt x="3780" y="3275"/>
                  </a:cubicBezTo>
                  <a:close/>
                  <a:moveTo>
                    <a:pt x="2970" y="3742"/>
                  </a:moveTo>
                  <a:cubicBezTo>
                    <a:pt x="2962" y="3742"/>
                    <a:pt x="2954" y="3744"/>
                    <a:pt x="2947" y="3749"/>
                  </a:cubicBezTo>
                  <a:lnTo>
                    <a:pt x="2461" y="4029"/>
                  </a:lnTo>
                  <a:cubicBezTo>
                    <a:pt x="2438" y="4043"/>
                    <a:pt x="2431" y="4071"/>
                    <a:pt x="2444" y="4093"/>
                  </a:cubicBezTo>
                  <a:cubicBezTo>
                    <a:pt x="2453" y="4108"/>
                    <a:pt x="2468" y="4116"/>
                    <a:pt x="2484" y="4116"/>
                  </a:cubicBezTo>
                  <a:cubicBezTo>
                    <a:pt x="2492" y="4116"/>
                    <a:pt x="2500" y="4115"/>
                    <a:pt x="2507" y="4110"/>
                  </a:cubicBezTo>
                  <a:lnTo>
                    <a:pt x="2993" y="3830"/>
                  </a:lnTo>
                  <a:cubicBezTo>
                    <a:pt x="3016" y="3816"/>
                    <a:pt x="3024" y="3788"/>
                    <a:pt x="3010" y="3766"/>
                  </a:cubicBezTo>
                  <a:cubicBezTo>
                    <a:pt x="3002" y="3751"/>
                    <a:pt x="2986" y="3742"/>
                    <a:pt x="2970" y="3742"/>
                  </a:cubicBezTo>
                  <a:close/>
                  <a:moveTo>
                    <a:pt x="2160" y="4211"/>
                  </a:moveTo>
                  <a:cubicBezTo>
                    <a:pt x="2152" y="4211"/>
                    <a:pt x="2144" y="4213"/>
                    <a:pt x="2136" y="4217"/>
                  </a:cubicBezTo>
                  <a:lnTo>
                    <a:pt x="1651" y="4498"/>
                  </a:lnTo>
                  <a:cubicBezTo>
                    <a:pt x="1628" y="4510"/>
                    <a:pt x="1620" y="4539"/>
                    <a:pt x="1634" y="4561"/>
                  </a:cubicBezTo>
                  <a:cubicBezTo>
                    <a:pt x="1642" y="4577"/>
                    <a:pt x="1658" y="4584"/>
                    <a:pt x="1673" y="4584"/>
                  </a:cubicBezTo>
                  <a:cubicBezTo>
                    <a:pt x="1681" y="4584"/>
                    <a:pt x="1689" y="4582"/>
                    <a:pt x="1697" y="4578"/>
                  </a:cubicBezTo>
                  <a:lnTo>
                    <a:pt x="2183" y="4297"/>
                  </a:lnTo>
                  <a:cubicBezTo>
                    <a:pt x="2205" y="4285"/>
                    <a:pt x="2213" y="4257"/>
                    <a:pt x="2200" y="4234"/>
                  </a:cubicBezTo>
                  <a:cubicBezTo>
                    <a:pt x="2191" y="4219"/>
                    <a:pt x="2176" y="4211"/>
                    <a:pt x="2160" y="4211"/>
                  </a:cubicBezTo>
                  <a:close/>
                  <a:moveTo>
                    <a:pt x="1350" y="4678"/>
                  </a:moveTo>
                  <a:cubicBezTo>
                    <a:pt x="1342" y="4678"/>
                    <a:pt x="1334" y="4680"/>
                    <a:pt x="1327" y="4685"/>
                  </a:cubicBezTo>
                  <a:lnTo>
                    <a:pt x="840" y="4965"/>
                  </a:lnTo>
                  <a:cubicBezTo>
                    <a:pt x="818" y="4979"/>
                    <a:pt x="810" y="5007"/>
                    <a:pt x="823" y="5029"/>
                  </a:cubicBezTo>
                  <a:cubicBezTo>
                    <a:pt x="832" y="5044"/>
                    <a:pt x="847" y="5052"/>
                    <a:pt x="864" y="5052"/>
                  </a:cubicBezTo>
                  <a:cubicBezTo>
                    <a:pt x="872" y="5052"/>
                    <a:pt x="880" y="5051"/>
                    <a:pt x="886" y="5046"/>
                  </a:cubicBezTo>
                  <a:lnTo>
                    <a:pt x="1373" y="4766"/>
                  </a:lnTo>
                  <a:cubicBezTo>
                    <a:pt x="1395" y="4752"/>
                    <a:pt x="1403" y="4724"/>
                    <a:pt x="1390" y="4702"/>
                  </a:cubicBezTo>
                  <a:cubicBezTo>
                    <a:pt x="1381" y="4687"/>
                    <a:pt x="1366" y="4678"/>
                    <a:pt x="1350" y="4678"/>
                  </a:cubicBezTo>
                  <a:close/>
                  <a:moveTo>
                    <a:pt x="538" y="5146"/>
                  </a:moveTo>
                  <a:cubicBezTo>
                    <a:pt x="531" y="5146"/>
                    <a:pt x="523" y="5148"/>
                    <a:pt x="516" y="5152"/>
                  </a:cubicBezTo>
                  <a:lnTo>
                    <a:pt x="30" y="5433"/>
                  </a:lnTo>
                  <a:cubicBezTo>
                    <a:pt x="8" y="5446"/>
                    <a:pt x="0" y="5474"/>
                    <a:pt x="12" y="5497"/>
                  </a:cubicBezTo>
                  <a:cubicBezTo>
                    <a:pt x="21" y="5511"/>
                    <a:pt x="37" y="5520"/>
                    <a:pt x="53" y="5520"/>
                  </a:cubicBezTo>
                  <a:cubicBezTo>
                    <a:pt x="61" y="5520"/>
                    <a:pt x="69" y="5518"/>
                    <a:pt x="77" y="5513"/>
                  </a:cubicBezTo>
                  <a:lnTo>
                    <a:pt x="563" y="5233"/>
                  </a:lnTo>
                  <a:cubicBezTo>
                    <a:pt x="585" y="5221"/>
                    <a:pt x="592" y="5191"/>
                    <a:pt x="580" y="5170"/>
                  </a:cubicBezTo>
                  <a:cubicBezTo>
                    <a:pt x="571" y="5155"/>
                    <a:pt x="555" y="5146"/>
                    <a:pt x="538" y="51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5" name="Google Shape;3675;p60"/>
            <p:cNvSpPr/>
            <p:nvPr/>
          </p:nvSpPr>
          <p:spPr>
            <a:xfrm>
              <a:off x="2679360" y="2854043"/>
              <a:ext cx="29830" cy="28908"/>
            </a:xfrm>
            <a:custGeom>
              <a:avLst/>
              <a:gdLst/>
              <a:ahLst/>
              <a:cxnLst/>
              <a:rect l="l" t="t" r="r" b="b"/>
              <a:pathLst>
                <a:path w="388" h="376" extrusionOk="0">
                  <a:moveTo>
                    <a:pt x="334" y="1"/>
                  </a:moveTo>
                  <a:cubicBezTo>
                    <a:pt x="326" y="1"/>
                    <a:pt x="318" y="3"/>
                    <a:pt x="311" y="7"/>
                  </a:cubicBezTo>
                  <a:lnTo>
                    <a:pt x="0" y="186"/>
                  </a:lnTo>
                  <a:lnTo>
                    <a:pt x="309" y="369"/>
                  </a:lnTo>
                  <a:cubicBezTo>
                    <a:pt x="317" y="373"/>
                    <a:pt x="325" y="376"/>
                    <a:pt x="333" y="376"/>
                  </a:cubicBezTo>
                  <a:cubicBezTo>
                    <a:pt x="349" y="376"/>
                    <a:pt x="364" y="367"/>
                    <a:pt x="373" y="352"/>
                  </a:cubicBezTo>
                  <a:cubicBezTo>
                    <a:pt x="387" y="331"/>
                    <a:pt x="379" y="301"/>
                    <a:pt x="356" y="289"/>
                  </a:cubicBezTo>
                  <a:lnTo>
                    <a:pt x="185" y="188"/>
                  </a:lnTo>
                  <a:lnTo>
                    <a:pt x="357" y="87"/>
                  </a:lnTo>
                  <a:cubicBezTo>
                    <a:pt x="380" y="75"/>
                    <a:pt x="388" y="47"/>
                    <a:pt x="374" y="24"/>
                  </a:cubicBezTo>
                  <a:cubicBezTo>
                    <a:pt x="366" y="9"/>
                    <a:pt x="350" y="1"/>
                    <a:pt x="3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6" name="Google Shape;3676;p60"/>
            <p:cNvSpPr/>
            <p:nvPr/>
          </p:nvSpPr>
          <p:spPr>
            <a:xfrm>
              <a:off x="2724334" y="2889484"/>
              <a:ext cx="454760" cy="269934"/>
            </a:xfrm>
            <a:custGeom>
              <a:avLst/>
              <a:gdLst/>
              <a:ahLst/>
              <a:cxnLst/>
              <a:rect l="l" t="t" r="r" b="b"/>
              <a:pathLst>
                <a:path w="5915" h="3511" extrusionOk="0">
                  <a:moveTo>
                    <a:pt x="54" y="1"/>
                  </a:moveTo>
                  <a:cubicBezTo>
                    <a:pt x="38" y="1"/>
                    <a:pt x="22" y="9"/>
                    <a:pt x="13" y="24"/>
                  </a:cubicBezTo>
                  <a:cubicBezTo>
                    <a:pt x="1" y="46"/>
                    <a:pt x="8" y="75"/>
                    <a:pt x="30" y="87"/>
                  </a:cubicBezTo>
                  <a:lnTo>
                    <a:pt x="489" y="357"/>
                  </a:lnTo>
                  <a:cubicBezTo>
                    <a:pt x="496" y="362"/>
                    <a:pt x="504" y="364"/>
                    <a:pt x="512" y="364"/>
                  </a:cubicBezTo>
                  <a:cubicBezTo>
                    <a:pt x="528" y="364"/>
                    <a:pt x="544" y="355"/>
                    <a:pt x="553" y="340"/>
                  </a:cubicBezTo>
                  <a:cubicBezTo>
                    <a:pt x="565" y="319"/>
                    <a:pt x="558" y="290"/>
                    <a:pt x="536" y="277"/>
                  </a:cubicBezTo>
                  <a:lnTo>
                    <a:pt x="78" y="7"/>
                  </a:lnTo>
                  <a:cubicBezTo>
                    <a:pt x="70" y="3"/>
                    <a:pt x="62" y="1"/>
                    <a:pt x="54" y="1"/>
                  </a:cubicBezTo>
                  <a:close/>
                  <a:moveTo>
                    <a:pt x="818" y="450"/>
                  </a:moveTo>
                  <a:cubicBezTo>
                    <a:pt x="802" y="450"/>
                    <a:pt x="786" y="458"/>
                    <a:pt x="778" y="473"/>
                  </a:cubicBezTo>
                  <a:cubicBezTo>
                    <a:pt x="764" y="496"/>
                    <a:pt x="772" y="524"/>
                    <a:pt x="795" y="537"/>
                  </a:cubicBezTo>
                  <a:lnTo>
                    <a:pt x="1253" y="806"/>
                  </a:lnTo>
                  <a:cubicBezTo>
                    <a:pt x="1260" y="811"/>
                    <a:pt x="1269" y="813"/>
                    <a:pt x="1277" y="813"/>
                  </a:cubicBezTo>
                  <a:cubicBezTo>
                    <a:pt x="1293" y="813"/>
                    <a:pt x="1308" y="805"/>
                    <a:pt x="1316" y="790"/>
                  </a:cubicBezTo>
                  <a:cubicBezTo>
                    <a:pt x="1330" y="768"/>
                    <a:pt x="1322" y="739"/>
                    <a:pt x="1300" y="727"/>
                  </a:cubicBezTo>
                  <a:lnTo>
                    <a:pt x="842" y="456"/>
                  </a:lnTo>
                  <a:cubicBezTo>
                    <a:pt x="835" y="452"/>
                    <a:pt x="826" y="450"/>
                    <a:pt x="818" y="450"/>
                  </a:cubicBezTo>
                  <a:close/>
                  <a:moveTo>
                    <a:pt x="1581" y="900"/>
                  </a:moveTo>
                  <a:cubicBezTo>
                    <a:pt x="1566" y="900"/>
                    <a:pt x="1551" y="908"/>
                    <a:pt x="1543" y="922"/>
                  </a:cubicBezTo>
                  <a:cubicBezTo>
                    <a:pt x="1529" y="945"/>
                    <a:pt x="1537" y="973"/>
                    <a:pt x="1558" y="987"/>
                  </a:cubicBezTo>
                  <a:lnTo>
                    <a:pt x="2018" y="1256"/>
                  </a:lnTo>
                  <a:cubicBezTo>
                    <a:pt x="2024" y="1260"/>
                    <a:pt x="2032" y="1263"/>
                    <a:pt x="2041" y="1263"/>
                  </a:cubicBezTo>
                  <a:cubicBezTo>
                    <a:pt x="2057" y="1263"/>
                    <a:pt x="2072" y="1255"/>
                    <a:pt x="2081" y="1240"/>
                  </a:cubicBezTo>
                  <a:cubicBezTo>
                    <a:pt x="2094" y="1217"/>
                    <a:pt x="2086" y="1189"/>
                    <a:pt x="2065" y="1176"/>
                  </a:cubicBezTo>
                  <a:lnTo>
                    <a:pt x="1606" y="907"/>
                  </a:lnTo>
                  <a:cubicBezTo>
                    <a:pt x="1598" y="902"/>
                    <a:pt x="1590" y="900"/>
                    <a:pt x="1581" y="900"/>
                  </a:cubicBezTo>
                  <a:close/>
                  <a:moveTo>
                    <a:pt x="2346" y="1349"/>
                  </a:moveTo>
                  <a:cubicBezTo>
                    <a:pt x="2330" y="1349"/>
                    <a:pt x="2315" y="1358"/>
                    <a:pt x="2306" y="1372"/>
                  </a:cubicBezTo>
                  <a:cubicBezTo>
                    <a:pt x="2294" y="1394"/>
                    <a:pt x="2300" y="1422"/>
                    <a:pt x="2323" y="1436"/>
                  </a:cubicBezTo>
                  <a:lnTo>
                    <a:pt x="2781" y="1705"/>
                  </a:lnTo>
                  <a:cubicBezTo>
                    <a:pt x="2789" y="1710"/>
                    <a:pt x="2797" y="1712"/>
                    <a:pt x="2805" y="1712"/>
                  </a:cubicBezTo>
                  <a:cubicBezTo>
                    <a:pt x="2821" y="1712"/>
                    <a:pt x="2836" y="1704"/>
                    <a:pt x="2845" y="1689"/>
                  </a:cubicBezTo>
                  <a:cubicBezTo>
                    <a:pt x="2858" y="1667"/>
                    <a:pt x="2851" y="1639"/>
                    <a:pt x="2828" y="1625"/>
                  </a:cubicBezTo>
                  <a:lnTo>
                    <a:pt x="2370" y="1356"/>
                  </a:lnTo>
                  <a:cubicBezTo>
                    <a:pt x="2363" y="1351"/>
                    <a:pt x="2354" y="1349"/>
                    <a:pt x="2346" y="1349"/>
                  </a:cubicBezTo>
                  <a:close/>
                  <a:moveTo>
                    <a:pt x="3111" y="1799"/>
                  </a:moveTo>
                  <a:cubicBezTo>
                    <a:pt x="3095" y="1799"/>
                    <a:pt x="3080" y="1807"/>
                    <a:pt x="3071" y="1821"/>
                  </a:cubicBezTo>
                  <a:cubicBezTo>
                    <a:pt x="3057" y="1844"/>
                    <a:pt x="3065" y="1873"/>
                    <a:pt x="3087" y="1885"/>
                  </a:cubicBezTo>
                  <a:lnTo>
                    <a:pt x="3546" y="2154"/>
                  </a:lnTo>
                  <a:cubicBezTo>
                    <a:pt x="3554" y="2159"/>
                    <a:pt x="3562" y="2161"/>
                    <a:pt x="3569" y="2161"/>
                  </a:cubicBezTo>
                  <a:cubicBezTo>
                    <a:pt x="3585" y="2161"/>
                    <a:pt x="3601" y="2153"/>
                    <a:pt x="3610" y="2139"/>
                  </a:cubicBezTo>
                  <a:cubicBezTo>
                    <a:pt x="3622" y="2116"/>
                    <a:pt x="3616" y="2088"/>
                    <a:pt x="3593" y="2074"/>
                  </a:cubicBezTo>
                  <a:lnTo>
                    <a:pt x="3135" y="1805"/>
                  </a:lnTo>
                  <a:cubicBezTo>
                    <a:pt x="3127" y="1801"/>
                    <a:pt x="3119" y="1799"/>
                    <a:pt x="3111" y="1799"/>
                  </a:cubicBezTo>
                  <a:close/>
                  <a:moveTo>
                    <a:pt x="3875" y="2248"/>
                  </a:moveTo>
                  <a:cubicBezTo>
                    <a:pt x="3859" y="2248"/>
                    <a:pt x="3843" y="2256"/>
                    <a:pt x="3835" y="2271"/>
                  </a:cubicBezTo>
                  <a:cubicBezTo>
                    <a:pt x="3822" y="2293"/>
                    <a:pt x="3830" y="2322"/>
                    <a:pt x="3851" y="2335"/>
                  </a:cubicBezTo>
                  <a:lnTo>
                    <a:pt x="4310" y="2605"/>
                  </a:lnTo>
                  <a:cubicBezTo>
                    <a:pt x="4317" y="2608"/>
                    <a:pt x="4325" y="2610"/>
                    <a:pt x="4334" y="2610"/>
                  </a:cubicBezTo>
                  <a:cubicBezTo>
                    <a:pt x="4350" y="2610"/>
                    <a:pt x="4364" y="2603"/>
                    <a:pt x="4373" y="2588"/>
                  </a:cubicBezTo>
                  <a:cubicBezTo>
                    <a:pt x="4387" y="2565"/>
                    <a:pt x="4379" y="2537"/>
                    <a:pt x="4358" y="2524"/>
                  </a:cubicBezTo>
                  <a:lnTo>
                    <a:pt x="3898" y="2255"/>
                  </a:lnTo>
                  <a:cubicBezTo>
                    <a:pt x="3891" y="2250"/>
                    <a:pt x="3883" y="2248"/>
                    <a:pt x="3875" y="2248"/>
                  </a:cubicBezTo>
                  <a:close/>
                  <a:moveTo>
                    <a:pt x="4639" y="2697"/>
                  </a:moveTo>
                  <a:cubicBezTo>
                    <a:pt x="4623" y="2697"/>
                    <a:pt x="4608" y="2706"/>
                    <a:pt x="4599" y="2721"/>
                  </a:cubicBezTo>
                  <a:cubicBezTo>
                    <a:pt x="4586" y="2742"/>
                    <a:pt x="4593" y="2771"/>
                    <a:pt x="4616" y="2784"/>
                  </a:cubicBezTo>
                  <a:lnTo>
                    <a:pt x="5074" y="3054"/>
                  </a:lnTo>
                  <a:cubicBezTo>
                    <a:pt x="5082" y="3059"/>
                    <a:pt x="5090" y="3060"/>
                    <a:pt x="5097" y="3060"/>
                  </a:cubicBezTo>
                  <a:cubicBezTo>
                    <a:pt x="5113" y="3060"/>
                    <a:pt x="5129" y="3052"/>
                    <a:pt x="5138" y="3037"/>
                  </a:cubicBezTo>
                  <a:cubicBezTo>
                    <a:pt x="5152" y="3015"/>
                    <a:pt x="5144" y="2987"/>
                    <a:pt x="5121" y="2973"/>
                  </a:cubicBezTo>
                  <a:lnTo>
                    <a:pt x="4663" y="2704"/>
                  </a:lnTo>
                  <a:cubicBezTo>
                    <a:pt x="4655" y="2699"/>
                    <a:pt x="4647" y="2697"/>
                    <a:pt x="4639" y="2697"/>
                  </a:cubicBezTo>
                  <a:close/>
                  <a:moveTo>
                    <a:pt x="5404" y="3147"/>
                  </a:moveTo>
                  <a:cubicBezTo>
                    <a:pt x="5388" y="3147"/>
                    <a:pt x="5372" y="3155"/>
                    <a:pt x="5363" y="3170"/>
                  </a:cubicBezTo>
                  <a:cubicBezTo>
                    <a:pt x="5350" y="3191"/>
                    <a:pt x="5358" y="3221"/>
                    <a:pt x="5380" y="3233"/>
                  </a:cubicBezTo>
                  <a:lnTo>
                    <a:pt x="5838" y="3503"/>
                  </a:lnTo>
                  <a:cubicBezTo>
                    <a:pt x="5846" y="3508"/>
                    <a:pt x="5854" y="3510"/>
                    <a:pt x="5862" y="3510"/>
                  </a:cubicBezTo>
                  <a:cubicBezTo>
                    <a:pt x="5878" y="3510"/>
                    <a:pt x="5894" y="3501"/>
                    <a:pt x="5901" y="3486"/>
                  </a:cubicBezTo>
                  <a:cubicBezTo>
                    <a:pt x="5915" y="3464"/>
                    <a:pt x="5907" y="3436"/>
                    <a:pt x="5886" y="3423"/>
                  </a:cubicBezTo>
                  <a:lnTo>
                    <a:pt x="5427" y="3153"/>
                  </a:lnTo>
                  <a:cubicBezTo>
                    <a:pt x="5420" y="3149"/>
                    <a:pt x="5412" y="3147"/>
                    <a:pt x="5404" y="3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7" name="Google Shape;3677;p60"/>
            <p:cNvSpPr/>
            <p:nvPr/>
          </p:nvSpPr>
          <p:spPr>
            <a:xfrm>
              <a:off x="3194369" y="3165938"/>
              <a:ext cx="26755" cy="18144"/>
            </a:xfrm>
            <a:custGeom>
              <a:avLst/>
              <a:gdLst/>
              <a:ahLst/>
              <a:cxnLst/>
              <a:rect l="l" t="t" r="r" b="b"/>
              <a:pathLst>
                <a:path w="348" h="236" extrusionOk="0">
                  <a:moveTo>
                    <a:pt x="54" y="0"/>
                  </a:moveTo>
                  <a:cubicBezTo>
                    <a:pt x="38" y="0"/>
                    <a:pt x="22" y="8"/>
                    <a:pt x="14" y="23"/>
                  </a:cubicBezTo>
                  <a:cubicBezTo>
                    <a:pt x="0" y="46"/>
                    <a:pt x="8" y="74"/>
                    <a:pt x="30" y="88"/>
                  </a:cubicBezTo>
                  <a:lnTo>
                    <a:pt x="271" y="228"/>
                  </a:lnTo>
                  <a:cubicBezTo>
                    <a:pt x="278" y="233"/>
                    <a:pt x="286" y="235"/>
                    <a:pt x="294" y="235"/>
                  </a:cubicBezTo>
                  <a:cubicBezTo>
                    <a:pt x="310" y="235"/>
                    <a:pt x="326" y="227"/>
                    <a:pt x="335" y="213"/>
                  </a:cubicBezTo>
                  <a:cubicBezTo>
                    <a:pt x="347" y="190"/>
                    <a:pt x="340" y="161"/>
                    <a:pt x="318" y="148"/>
                  </a:cubicBezTo>
                  <a:lnTo>
                    <a:pt x="77" y="6"/>
                  </a:lnTo>
                  <a:cubicBezTo>
                    <a:pt x="70" y="2"/>
                    <a:pt x="62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8" name="Google Shape;3678;p60"/>
            <p:cNvSpPr/>
            <p:nvPr/>
          </p:nvSpPr>
          <p:spPr>
            <a:xfrm>
              <a:off x="2609631" y="3065074"/>
              <a:ext cx="401711" cy="230801"/>
            </a:xfrm>
            <a:custGeom>
              <a:avLst/>
              <a:gdLst/>
              <a:ahLst/>
              <a:cxnLst/>
              <a:rect l="l" t="t" r="r" b="b"/>
              <a:pathLst>
                <a:path w="5225" h="3002" extrusionOk="0">
                  <a:moveTo>
                    <a:pt x="2812" y="0"/>
                  </a:moveTo>
                  <a:cubicBezTo>
                    <a:pt x="2780" y="0"/>
                    <a:pt x="2747" y="7"/>
                    <a:pt x="2723" y="21"/>
                  </a:cubicBezTo>
                  <a:lnTo>
                    <a:pt x="1897" y="498"/>
                  </a:lnTo>
                  <a:cubicBezTo>
                    <a:pt x="1897" y="498"/>
                    <a:pt x="2380" y="777"/>
                    <a:pt x="2372" y="780"/>
                  </a:cubicBezTo>
                  <a:lnTo>
                    <a:pt x="1978" y="1008"/>
                  </a:lnTo>
                  <a:lnTo>
                    <a:pt x="1118" y="511"/>
                  </a:lnTo>
                  <a:cubicBezTo>
                    <a:pt x="1093" y="497"/>
                    <a:pt x="1061" y="490"/>
                    <a:pt x="1028" y="490"/>
                  </a:cubicBezTo>
                  <a:cubicBezTo>
                    <a:pt x="996" y="490"/>
                    <a:pt x="964" y="497"/>
                    <a:pt x="939" y="511"/>
                  </a:cubicBezTo>
                  <a:cubicBezTo>
                    <a:pt x="889" y="539"/>
                    <a:pt x="889" y="587"/>
                    <a:pt x="939" y="615"/>
                  </a:cubicBezTo>
                  <a:lnTo>
                    <a:pt x="1799" y="1111"/>
                  </a:lnTo>
                  <a:lnTo>
                    <a:pt x="1449" y="1314"/>
                  </a:lnTo>
                  <a:cubicBezTo>
                    <a:pt x="1417" y="1332"/>
                    <a:pt x="1393" y="1351"/>
                    <a:pt x="1368" y="1371"/>
                  </a:cubicBezTo>
                  <a:lnTo>
                    <a:pt x="876" y="1088"/>
                  </a:lnTo>
                  <a:lnTo>
                    <a:pt x="50" y="1564"/>
                  </a:lnTo>
                  <a:cubicBezTo>
                    <a:pt x="1" y="1592"/>
                    <a:pt x="1" y="1638"/>
                    <a:pt x="50" y="1668"/>
                  </a:cubicBezTo>
                  <a:cubicBezTo>
                    <a:pt x="75" y="1682"/>
                    <a:pt x="108" y="1689"/>
                    <a:pt x="140" y="1689"/>
                  </a:cubicBezTo>
                  <a:cubicBezTo>
                    <a:pt x="172" y="1689"/>
                    <a:pt x="205" y="1682"/>
                    <a:pt x="230" y="1668"/>
                  </a:cubicBezTo>
                  <a:lnTo>
                    <a:pt x="876" y="1294"/>
                  </a:lnTo>
                  <a:lnTo>
                    <a:pt x="1250" y="1509"/>
                  </a:lnTo>
                  <a:cubicBezTo>
                    <a:pt x="1165" y="1670"/>
                    <a:pt x="1229" y="1850"/>
                    <a:pt x="1449" y="1977"/>
                  </a:cubicBezTo>
                  <a:lnTo>
                    <a:pt x="1788" y="2172"/>
                  </a:lnTo>
                  <a:cubicBezTo>
                    <a:pt x="1946" y="2264"/>
                    <a:pt x="2152" y="2308"/>
                    <a:pt x="2359" y="2308"/>
                  </a:cubicBezTo>
                  <a:cubicBezTo>
                    <a:pt x="2439" y="2308"/>
                    <a:pt x="2520" y="2302"/>
                    <a:pt x="2598" y="2288"/>
                  </a:cubicBezTo>
                  <a:lnTo>
                    <a:pt x="2971" y="2503"/>
                  </a:lnTo>
                  <a:lnTo>
                    <a:pt x="2325" y="2877"/>
                  </a:lnTo>
                  <a:cubicBezTo>
                    <a:pt x="2276" y="2905"/>
                    <a:pt x="2276" y="2951"/>
                    <a:pt x="2325" y="2979"/>
                  </a:cubicBezTo>
                  <a:cubicBezTo>
                    <a:pt x="2349" y="2994"/>
                    <a:pt x="2382" y="3001"/>
                    <a:pt x="2414" y="3001"/>
                  </a:cubicBezTo>
                  <a:cubicBezTo>
                    <a:pt x="2447" y="3001"/>
                    <a:pt x="2479" y="2994"/>
                    <a:pt x="2504" y="2979"/>
                  </a:cubicBezTo>
                  <a:lnTo>
                    <a:pt x="3330" y="2503"/>
                  </a:lnTo>
                  <a:lnTo>
                    <a:pt x="2837" y="2219"/>
                  </a:lnTo>
                  <a:cubicBezTo>
                    <a:pt x="2872" y="2206"/>
                    <a:pt x="2906" y="2191"/>
                    <a:pt x="2937" y="2173"/>
                  </a:cubicBezTo>
                  <a:lnTo>
                    <a:pt x="3248" y="1993"/>
                  </a:lnTo>
                  <a:lnTo>
                    <a:pt x="4109" y="2490"/>
                  </a:lnTo>
                  <a:cubicBezTo>
                    <a:pt x="4134" y="2504"/>
                    <a:pt x="4166" y="2512"/>
                    <a:pt x="4198" y="2512"/>
                  </a:cubicBezTo>
                  <a:cubicBezTo>
                    <a:pt x="4231" y="2512"/>
                    <a:pt x="4263" y="2504"/>
                    <a:pt x="4288" y="2490"/>
                  </a:cubicBezTo>
                  <a:cubicBezTo>
                    <a:pt x="4337" y="2461"/>
                    <a:pt x="4337" y="2415"/>
                    <a:pt x="4288" y="2386"/>
                  </a:cubicBezTo>
                  <a:lnTo>
                    <a:pt x="3427" y="1889"/>
                  </a:lnTo>
                  <a:cubicBezTo>
                    <a:pt x="3427" y="1889"/>
                    <a:pt x="3860" y="1639"/>
                    <a:pt x="3867" y="1635"/>
                  </a:cubicBezTo>
                  <a:lnTo>
                    <a:pt x="4350" y="1914"/>
                  </a:lnTo>
                  <a:lnTo>
                    <a:pt x="5175" y="1438"/>
                  </a:lnTo>
                  <a:cubicBezTo>
                    <a:pt x="5225" y="1409"/>
                    <a:pt x="5225" y="1362"/>
                    <a:pt x="5175" y="1334"/>
                  </a:cubicBezTo>
                  <a:cubicBezTo>
                    <a:pt x="5150" y="1320"/>
                    <a:pt x="5118" y="1312"/>
                    <a:pt x="5086" y="1312"/>
                  </a:cubicBezTo>
                  <a:cubicBezTo>
                    <a:pt x="5053" y="1312"/>
                    <a:pt x="5021" y="1320"/>
                    <a:pt x="4996" y="1334"/>
                  </a:cubicBezTo>
                  <a:lnTo>
                    <a:pt x="4350" y="1707"/>
                  </a:lnTo>
                  <a:lnTo>
                    <a:pt x="4013" y="1512"/>
                  </a:lnTo>
                  <a:cubicBezTo>
                    <a:pt x="4116" y="1391"/>
                    <a:pt x="4123" y="1250"/>
                    <a:pt x="4032" y="1125"/>
                  </a:cubicBezTo>
                  <a:lnTo>
                    <a:pt x="4239" y="1007"/>
                  </a:lnTo>
                  <a:cubicBezTo>
                    <a:pt x="4351" y="941"/>
                    <a:pt x="4385" y="850"/>
                    <a:pt x="4344" y="769"/>
                  </a:cubicBezTo>
                  <a:lnTo>
                    <a:pt x="4748" y="535"/>
                  </a:lnTo>
                  <a:cubicBezTo>
                    <a:pt x="4782" y="516"/>
                    <a:pt x="4782" y="485"/>
                    <a:pt x="4748" y="466"/>
                  </a:cubicBezTo>
                  <a:cubicBezTo>
                    <a:pt x="4732" y="456"/>
                    <a:pt x="4711" y="452"/>
                    <a:pt x="4689" y="452"/>
                  </a:cubicBezTo>
                  <a:cubicBezTo>
                    <a:pt x="4668" y="452"/>
                    <a:pt x="4646" y="456"/>
                    <a:pt x="4629" y="466"/>
                  </a:cubicBezTo>
                  <a:lnTo>
                    <a:pt x="4261" y="679"/>
                  </a:lnTo>
                  <a:cubicBezTo>
                    <a:pt x="4254" y="673"/>
                    <a:pt x="4247" y="668"/>
                    <a:pt x="4239" y="663"/>
                  </a:cubicBezTo>
                  <a:lnTo>
                    <a:pt x="4064" y="562"/>
                  </a:lnTo>
                  <a:cubicBezTo>
                    <a:pt x="4052" y="555"/>
                    <a:pt x="4039" y="551"/>
                    <a:pt x="4027" y="545"/>
                  </a:cubicBezTo>
                  <a:lnTo>
                    <a:pt x="4396" y="331"/>
                  </a:lnTo>
                  <a:cubicBezTo>
                    <a:pt x="4429" y="312"/>
                    <a:pt x="4429" y="281"/>
                    <a:pt x="4396" y="262"/>
                  </a:cubicBezTo>
                  <a:cubicBezTo>
                    <a:pt x="4379" y="253"/>
                    <a:pt x="4357" y="248"/>
                    <a:pt x="4336" y="248"/>
                  </a:cubicBezTo>
                  <a:cubicBezTo>
                    <a:pt x="4314" y="248"/>
                    <a:pt x="4293" y="253"/>
                    <a:pt x="4277" y="262"/>
                  </a:cubicBezTo>
                  <a:lnTo>
                    <a:pt x="3867" y="499"/>
                  </a:lnTo>
                  <a:cubicBezTo>
                    <a:pt x="3833" y="494"/>
                    <a:pt x="3799" y="491"/>
                    <a:pt x="3764" y="491"/>
                  </a:cubicBezTo>
                  <a:cubicBezTo>
                    <a:pt x="3658" y="491"/>
                    <a:pt x="3551" y="515"/>
                    <a:pt x="3469" y="562"/>
                  </a:cubicBezTo>
                  <a:lnTo>
                    <a:pt x="3263" y="681"/>
                  </a:lnTo>
                  <a:cubicBezTo>
                    <a:pt x="3163" y="657"/>
                    <a:pt x="3057" y="644"/>
                    <a:pt x="2950" y="644"/>
                  </a:cubicBezTo>
                  <a:cubicBezTo>
                    <a:pt x="2828" y="644"/>
                    <a:pt x="2705" y="660"/>
                    <a:pt x="2592" y="692"/>
                  </a:cubicBezTo>
                  <a:lnTo>
                    <a:pt x="2255" y="498"/>
                  </a:lnTo>
                  <a:lnTo>
                    <a:pt x="2902" y="125"/>
                  </a:lnTo>
                  <a:cubicBezTo>
                    <a:pt x="2951" y="96"/>
                    <a:pt x="2951" y="49"/>
                    <a:pt x="2902" y="21"/>
                  </a:cubicBezTo>
                  <a:cubicBezTo>
                    <a:pt x="2877" y="7"/>
                    <a:pt x="2844" y="0"/>
                    <a:pt x="2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9" name="Google Shape;3679;p60"/>
            <p:cNvSpPr/>
            <p:nvPr/>
          </p:nvSpPr>
          <p:spPr>
            <a:xfrm>
              <a:off x="5204201" y="2555986"/>
              <a:ext cx="261554" cy="150305"/>
            </a:xfrm>
            <a:custGeom>
              <a:avLst/>
              <a:gdLst/>
              <a:ahLst/>
              <a:cxnLst/>
              <a:rect l="l" t="t" r="r" b="b"/>
              <a:pathLst>
                <a:path w="3402" h="1955" extrusionOk="0">
                  <a:moveTo>
                    <a:pt x="1831" y="1"/>
                  </a:moveTo>
                  <a:cubicBezTo>
                    <a:pt x="1810" y="1"/>
                    <a:pt x="1788" y="5"/>
                    <a:pt x="1772" y="14"/>
                  </a:cubicBezTo>
                  <a:lnTo>
                    <a:pt x="1235" y="325"/>
                  </a:lnTo>
                  <a:cubicBezTo>
                    <a:pt x="1235" y="325"/>
                    <a:pt x="1550" y="506"/>
                    <a:pt x="1545" y="509"/>
                  </a:cubicBezTo>
                  <a:lnTo>
                    <a:pt x="1288" y="657"/>
                  </a:lnTo>
                  <a:lnTo>
                    <a:pt x="728" y="334"/>
                  </a:lnTo>
                  <a:cubicBezTo>
                    <a:pt x="712" y="324"/>
                    <a:pt x="691" y="320"/>
                    <a:pt x="670" y="320"/>
                  </a:cubicBezTo>
                  <a:cubicBezTo>
                    <a:pt x="649" y="320"/>
                    <a:pt x="628" y="324"/>
                    <a:pt x="611" y="334"/>
                  </a:cubicBezTo>
                  <a:cubicBezTo>
                    <a:pt x="580" y="352"/>
                    <a:pt x="580" y="382"/>
                    <a:pt x="611" y="400"/>
                  </a:cubicBezTo>
                  <a:lnTo>
                    <a:pt x="1172" y="724"/>
                  </a:lnTo>
                  <a:lnTo>
                    <a:pt x="943" y="855"/>
                  </a:lnTo>
                  <a:cubicBezTo>
                    <a:pt x="923" y="868"/>
                    <a:pt x="907" y="880"/>
                    <a:pt x="890" y="892"/>
                  </a:cubicBezTo>
                  <a:lnTo>
                    <a:pt x="571" y="708"/>
                  </a:lnTo>
                  <a:lnTo>
                    <a:pt x="34" y="1019"/>
                  </a:lnTo>
                  <a:cubicBezTo>
                    <a:pt x="1" y="1037"/>
                    <a:pt x="1" y="1067"/>
                    <a:pt x="34" y="1086"/>
                  </a:cubicBezTo>
                  <a:cubicBezTo>
                    <a:pt x="50" y="1095"/>
                    <a:pt x="71" y="1100"/>
                    <a:pt x="92" y="1100"/>
                  </a:cubicBezTo>
                  <a:cubicBezTo>
                    <a:pt x="113" y="1100"/>
                    <a:pt x="134" y="1095"/>
                    <a:pt x="151" y="1086"/>
                  </a:cubicBezTo>
                  <a:lnTo>
                    <a:pt x="571" y="843"/>
                  </a:lnTo>
                  <a:lnTo>
                    <a:pt x="814" y="983"/>
                  </a:lnTo>
                  <a:cubicBezTo>
                    <a:pt x="759" y="1087"/>
                    <a:pt x="800" y="1206"/>
                    <a:pt x="943" y="1288"/>
                  </a:cubicBezTo>
                  <a:lnTo>
                    <a:pt x="1164" y="1415"/>
                  </a:lnTo>
                  <a:cubicBezTo>
                    <a:pt x="1267" y="1474"/>
                    <a:pt x="1400" y="1503"/>
                    <a:pt x="1535" y="1503"/>
                  </a:cubicBezTo>
                  <a:cubicBezTo>
                    <a:pt x="1588" y="1503"/>
                    <a:pt x="1641" y="1498"/>
                    <a:pt x="1692" y="1489"/>
                  </a:cubicBezTo>
                  <a:lnTo>
                    <a:pt x="1934" y="1630"/>
                  </a:lnTo>
                  <a:lnTo>
                    <a:pt x="1513" y="1873"/>
                  </a:lnTo>
                  <a:cubicBezTo>
                    <a:pt x="1482" y="1891"/>
                    <a:pt x="1482" y="1922"/>
                    <a:pt x="1513" y="1940"/>
                  </a:cubicBezTo>
                  <a:cubicBezTo>
                    <a:pt x="1529" y="1949"/>
                    <a:pt x="1551" y="1954"/>
                    <a:pt x="1572" y="1954"/>
                  </a:cubicBezTo>
                  <a:cubicBezTo>
                    <a:pt x="1593" y="1954"/>
                    <a:pt x="1614" y="1949"/>
                    <a:pt x="1630" y="1940"/>
                  </a:cubicBezTo>
                  <a:lnTo>
                    <a:pt x="2167" y="1630"/>
                  </a:lnTo>
                  <a:lnTo>
                    <a:pt x="1848" y="1445"/>
                  </a:lnTo>
                  <a:cubicBezTo>
                    <a:pt x="1870" y="1436"/>
                    <a:pt x="1892" y="1426"/>
                    <a:pt x="1912" y="1415"/>
                  </a:cubicBezTo>
                  <a:lnTo>
                    <a:pt x="2114" y="1298"/>
                  </a:lnTo>
                  <a:lnTo>
                    <a:pt x="2674" y="1621"/>
                  </a:lnTo>
                  <a:cubicBezTo>
                    <a:pt x="2690" y="1631"/>
                    <a:pt x="2712" y="1635"/>
                    <a:pt x="2733" y="1635"/>
                  </a:cubicBezTo>
                  <a:cubicBezTo>
                    <a:pt x="2754" y="1635"/>
                    <a:pt x="2775" y="1631"/>
                    <a:pt x="2791" y="1621"/>
                  </a:cubicBezTo>
                  <a:cubicBezTo>
                    <a:pt x="2823" y="1603"/>
                    <a:pt x="2823" y="1573"/>
                    <a:pt x="2791" y="1553"/>
                  </a:cubicBezTo>
                  <a:lnTo>
                    <a:pt x="2230" y="1230"/>
                  </a:lnTo>
                  <a:cubicBezTo>
                    <a:pt x="2230" y="1230"/>
                    <a:pt x="2513" y="1068"/>
                    <a:pt x="2518" y="1065"/>
                  </a:cubicBezTo>
                  <a:lnTo>
                    <a:pt x="2832" y="1246"/>
                  </a:lnTo>
                  <a:lnTo>
                    <a:pt x="3369" y="936"/>
                  </a:lnTo>
                  <a:cubicBezTo>
                    <a:pt x="3402" y="917"/>
                    <a:pt x="3402" y="887"/>
                    <a:pt x="3369" y="869"/>
                  </a:cubicBezTo>
                  <a:cubicBezTo>
                    <a:pt x="3353" y="860"/>
                    <a:pt x="3331" y="855"/>
                    <a:pt x="3310" y="855"/>
                  </a:cubicBezTo>
                  <a:cubicBezTo>
                    <a:pt x="3289" y="855"/>
                    <a:pt x="3268" y="860"/>
                    <a:pt x="3252" y="869"/>
                  </a:cubicBezTo>
                  <a:lnTo>
                    <a:pt x="2832" y="1112"/>
                  </a:lnTo>
                  <a:lnTo>
                    <a:pt x="2612" y="985"/>
                  </a:lnTo>
                  <a:cubicBezTo>
                    <a:pt x="2679" y="906"/>
                    <a:pt x="2684" y="814"/>
                    <a:pt x="2625" y="733"/>
                  </a:cubicBezTo>
                  <a:lnTo>
                    <a:pt x="2760" y="655"/>
                  </a:lnTo>
                  <a:cubicBezTo>
                    <a:pt x="2832" y="613"/>
                    <a:pt x="2854" y="554"/>
                    <a:pt x="2828" y="501"/>
                  </a:cubicBezTo>
                  <a:lnTo>
                    <a:pt x="3091" y="349"/>
                  </a:lnTo>
                  <a:cubicBezTo>
                    <a:pt x="3112" y="336"/>
                    <a:pt x="3112" y="316"/>
                    <a:pt x="3091" y="304"/>
                  </a:cubicBezTo>
                  <a:cubicBezTo>
                    <a:pt x="3080" y="297"/>
                    <a:pt x="3066" y="294"/>
                    <a:pt x="3052" y="294"/>
                  </a:cubicBezTo>
                  <a:cubicBezTo>
                    <a:pt x="3038" y="294"/>
                    <a:pt x="3024" y="297"/>
                    <a:pt x="3013" y="304"/>
                  </a:cubicBezTo>
                  <a:lnTo>
                    <a:pt x="2774" y="442"/>
                  </a:lnTo>
                  <a:cubicBezTo>
                    <a:pt x="2769" y="439"/>
                    <a:pt x="2765" y="435"/>
                    <a:pt x="2760" y="432"/>
                  </a:cubicBezTo>
                  <a:lnTo>
                    <a:pt x="2645" y="367"/>
                  </a:lnTo>
                  <a:cubicBezTo>
                    <a:pt x="2638" y="362"/>
                    <a:pt x="2629" y="359"/>
                    <a:pt x="2621" y="354"/>
                  </a:cubicBezTo>
                  <a:lnTo>
                    <a:pt x="2861" y="216"/>
                  </a:lnTo>
                  <a:cubicBezTo>
                    <a:pt x="2882" y="203"/>
                    <a:pt x="2882" y="183"/>
                    <a:pt x="2861" y="171"/>
                  </a:cubicBezTo>
                  <a:cubicBezTo>
                    <a:pt x="2850" y="164"/>
                    <a:pt x="2836" y="161"/>
                    <a:pt x="2822" y="161"/>
                  </a:cubicBezTo>
                  <a:cubicBezTo>
                    <a:pt x="2808" y="161"/>
                    <a:pt x="2794" y="164"/>
                    <a:pt x="2783" y="171"/>
                  </a:cubicBezTo>
                  <a:lnTo>
                    <a:pt x="2518" y="325"/>
                  </a:lnTo>
                  <a:cubicBezTo>
                    <a:pt x="2496" y="322"/>
                    <a:pt x="2474" y="321"/>
                    <a:pt x="2452" y="321"/>
                  </a:cubicBezTo>
                  <a:cubicBezTo>
                    <a:pt x="2382" y="321"/>
                    <a:pt x="2312" y="336"/>
                    <a:pt x="2259" y="367"/>
                  </a:cubicBezTo>
                  <a:lnTo>
                    <a:pt x="2125" y="444"/>
                  </a:lnTo>
                  <a:cubicBezTo>
                    <a:pt x="2059" y="428"/>
                    <a:pt x="1990" y="420"/>
                    <a:pt x="1920" y="420"/>
                  </a:cubicBezTo>
                  <a:cubicBezTo>
                    <a:pt x="1841" y="420"/>
                    <a:pt x="1761" y="431"/>
                    <a:pt x="1688" y="451"/>
                  </a:cubicBezTo>
                  <a:lnTo>
                    <a:pt x="1468" y="325"/>
                  </a:lnTo>
                  <a:lnTo>
                    <a:pt x="1889" y="82"/>
                  </a:lnTo>
                  <a:cubicBezTo>
                    <a:pt x="1922" y="64"/>
                    <a:pt x="1922" y="33"/>
                    <a:pt x="1889" y="14"/>
                  </a:cubicBezTo>
                  <a:cubicBezTo>
                    <a:pt x="1873" y="5"/>
                    <a:pt x="1852" y="1"/>
                    <a:pt x="18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0" name="Google Shape;3680;p60"/>
            <p:cNvSpPr/>
            <p:nvPr/>
          </p:nvSpPr>
          <p:spPr>
            <a:xfrm>
              <a:off x="6232449" y="2676223"/>
              <a:ext cx="304916" cy="175369"/>
            </a:xfrm>
            <a:custGeom>
              <a:avLst/>
              <a:gdLst/>
              <a:ahLst/>
              <a:cxnLst/>
              <a:rect l="l" t="t" r="r" b="b"/>
              <a:pathLst>
                <a:path w="3966" h="2281" extrusionOk="0">
                  <a:moveTo>
                    <a:pt x="1832" y="1"/>
                  </a:moveTo>
                  <a:cubicBezTo>
                    <a:pt x="1808" y="1"/>
                    <a:pt x="1783" y="6"/>
                    <a:pt x="1765" y="18"/>
                  </a:cubicBezTo>
                  <a:cubicBezTo>
                    <a:pt x="1727" y="39"/>
                    <a:pt x="1727" y="74"/>
                    <a:pt x="1765" y="95"/>
                  </a:cubicBezTo>
                  <a:lnTo>
                    <a:pt x="2256" y="379"/>
                  </a:lnTo>
                  <a:lnTo>
                    <a:pt x="2000" y="527"/>
                  </a:lnTo>
                  <a:cubicBezTo>
                    <a:pt x="1914" y="503"/>
                    <a:pt x="1821" y="490"/>
                    <a:pt x="1729" y="490"/>
                  </a:cubicBezTo>
                  <a:cubicBezTo>
                    <a:pt x="1647" y="490"/>
                    <a:pt x="1566" y="500"/>
                    <a:pt x="1490" y="519"/>
                  </a:cubicBezTo>
                  <a:lnTo>
                    <a:pt x="1333" y="428"/>
                  </a:lnTo>
                  <a:cubicBezTo>
                    <a:pt x="1271" y="392"/>
                    <a:pt x="1191" y="375"/>
                    <a:pt x="1110" y="375"/>
                  </a:cubicBezTo>
                  <a:cubicBezTo>
                    <a:pt x="1084" y="375"/>
                    <a:pt x="1057" y="377"/>
                    <a:pt x="1031" y="380"/>
                  </a:cubicBezTo>
                  <a:lnTo>
                    <a:pt x="721" y="200"/>
                  </a:lnTo>
                  <a:cubicBezTo>
                    <a:pt x="708" y="193"/>
                    <a:pt x="692" y="190"/>
                    <a:pt x="676" y="190"/>
                  </a:cubicBezTo>
                  <a:cubicBezTo>
                    <a:pt x="659" y="190"/>
                    <a:pt x="643" y="193"/>
                    <a:pt x="631" y="200"/>
                  </a:cubicBezTo>
                  <a:cubicBezTo>
                    <a:pt x="605" y="215"/>
                    <a:pt x="605" y="238"/>
                    <a:pt x="631" y="253"/>
                  </a:cubicBezTo>
                  <a:lnTo>
                    <a:pt x="910" y="415"/>
                  </a:lnTo>
                  <a:cubicBezTo>
                    <a:pt x="901" y="419"/>
                    <a:pt x="891" y="423"/>
                    <a:pt x="882" y="428"/>
                  </a:cubicBezTo>
                  <a:lnTo>
                    <a:pt x="749" y="505"/>
                  </a:lnTo>
                  <a:cubicBezTo>
                    <a:pt x="742" y="509"/>
                    <a:pt x="738" y="513"/>
                    <a:pt x="732" y="516"/>
                  </a:cubicBezTo>
                  <a:lnTo>
                    <a:pt x="453" y="355"/>
                  </a:lnTo>
                  <a:cubicBezTo>
                    <a:pt x="440" y="348"/>
                    <a:pt x="424" y="344"/>
                    <a:pt x="408" y="344"/>
                  </a:cubicBezTo>
                  <a:cubicBezTo>
                    <a:pt x="391" y="344"/>
                    <a:pt x="374" y="348"/>
                    <a:pt x="361" y="355"/>
                  </a:cubicBezTo>
                  <a:cubicBezTo>
                    <a:pt x="337" y="370"/>
                    <a:pt x="337" y="393"/>
                    <a:pt x="361" y="407"/>
                  </a:cubicBezTo>
                  <a:lnTo>
                    <a:pt x="669" y="585"/>
                  </a:lnTo>
                  <a:cubicBezTo>
                    <a:pt x="638" y="647"/>
                    <a:pt x="664" y="717"/>
                    <a:pt x="749" y="765"/>
                  </a:cubicBezTo>
                  <a:lnTo>
                    <a:pt x="905" y="855"/>
                  </a:lnTo>
                  <a:cubicBezTo>
                    <a:pt x="837" y="950"/>
                    <a:pt x="842" y="1057"/>
                    <a:pt x="921" y="1150"/>
                  </a:cubicBezTo>
                  <a:lnTo>
                    <a:pt x="664" y="1298"/>
                  </a:lnTo>
                  <a:lnTo>
                    <a:pt x="173" y="1014"/>
                  </a:lnTo>
                  <a:cubicBezTo>
                    <a:pt x="155" y="1004"/>
                    <a:pt x="130" y="998"/>
                    <a:pt x="106" y="998"/>
                  </a:cubicBezTo>
                  <a:cubicBezTo>
                    <a:pt x="81" y="998"/>
                    <a:pt x="57" y="1004"/>
                    <a:pt x="38" y="1014"/>
                  </a:cubicBezTo>
                  <a:cubicBezTo>
                    <a:pt x="0" y="1036"/>
                    <a:pt x="0" y="1072"/>
                    <a:pt x="38" y="1093"/>
                  </a:cubicBezTo>
                  <a:lnTo>
                    <a:pt x="664" y="1454"/>
                  </a:lnTo>
                  <a:lnTo>
                    <a:pt x="1031" y="1243"/>
                  </a:lnTo>
                  <a:cubicBezTo>
                    <a:pt x="1037" y="1246"/>
                    <a:pt x="1365" y="1436"/>
                    <a:pt x="1365" y="1436"/>
                  </a:cubicBezTo>
                  <a:lnTo>
                    <a:pt x="712" y="1814"/>
                  </a:lnTo>
                  <a:cubicBezTo>
                    <a:pt x="675" y="1835"/>
                    <a:pt x="675" y="1870"/>
                    <a:pt x="712" y="1893"/>
                  </a:cubicBezTo>
                  <a:cubicBezTo>
                    <a:pt x="731" y="1903"/>
                    <a:pt x="756" y="1909"/>
                    <a:pt x="780" y="1909"/>
                  </a:cubicBezTo>
                  <a:cubicBezTo>
                    <a:pt x="805" y="1909"/>
                    <a:pt x="829" y="1903"/>
                    <a:pt x="848" y="1893"/>
                  </a:cubicBezTo>
                  <a:lnTo>
                    <a:pt x="1501" y="1515"/>
                  </a:lnTo>
                  <a:lnTo>
                    <a:pt x="1738" y="1652"/>
                  </a:lnTo>
                  <a:cubicBezTo>
                    <a:pt x="1761" y="1665"/>
                    <a:pt x="1786" y="1675"/>
                    <a:pt x="1813" y="1686"/>
                  </a:cubicBezTo>
                  <a:lnTo>
                    <a:pt x="1439" y="1903"/>
                  </a:lnTo>
                  <a:lnTo>
                    <a:pt x="2066" y="2264"/>
                  </a:lnTo>
                  <a:cubicBezTo>
                    <a:pt x="2085" y="2275"/>
                    <a:pt x="2109" y="2280"/>
                    <a:pt x="2134" y="2280"/>
                  </a:cubicBezTo>
                  <a:cubicBezTo>
                    <a:pt x="2159" y="2280"/>
                    <a:pt x="2183" y="2275"/>
                    <a:pt x="2203" y="2264"/>
                  </a:cubicBezTo>
                  <a:cubicBezTo>
                    <a:pt x="2240" y="2243"/>
                    <a:pt x="2240" y="2208"/>
                    <a:pt x="2203" y="2185"/>
                  </a:cubicBezTo>
                  <a:lnTo>
                    <a:pt x="1712" y="1903"/>
                  </a:lnTo>
                  <a:lnTo>
                    <a:pt x="1994" y="1738"/>
                  </a:lnTo>
                  <a:cubicBezTo>
                    <a:pt x="2054" y="1749"/>
                    <a:pt x="2116" y="1754"/>
                    <a:pt x="2178" y="1754"/>
                  </a:cubicBezTo>
                  <a:cubicBezTo>
                    <a:pt x="2335" y="1754"/>
                    <a:pt x="2490" y="1720"/>
                    <a:pt x="2609" y="1652"/>
                  </a:cubicBezTo>
                  <a:lnTo>
                    <a:pt x="2867" y="1503"/>
                  </a:lnTo>
                  <a:cubicBezTo>
                    <a:pt x="3034" y="1407"/>
                    <a:pt x="3082" y="1270"/>
                    <a:pt x="3018" y="1148"/>
                  </a:cubicBezTo>
                  <a:lnTo>
                    <a:pt x="3302" y="984"/>
                  </a:lnTo>
                  <a:lnTo>
                    <a:pt x="3793" y="1268"/>
                  </a:lnTo>
                  <a:cubicBezTo>
                    <a:pt x="3811" y="1278"/>
                    <a:pt x="3836" y="1284"/>
                    <a:pt x="3860" y="1284"/>
                  </a:cubicBezTo>
                  <a:cubicBezTo>
                    <a:pt x="3885" y="1284"/>
                    <a:pt x="3910" y="1278"/>
                    <a:pt x="3929" y="1268"/>
                  </a:cubicBezTo>
                  <a:cubicBezTo>
                    <a:pt x="3966" y="1246"/>
                    <a:pt x="3966" y="1211"/>
                    <a:pt x="3929" y="1189"/>
                  </a:cubicBezTo>
                  <a:lnTo>
                    <a:pt x="3302" y="827"/>
                  </a:lnTo>
                  <a:lnTo>
                    <a:pt x="2929" y="1042"/>
                  </a:lnTo>
                  <a:cubicBezTo>
                    <a:pt x="2910" y="1028"/>
                    <a:pt x="2891" y="1013"/>
                    <a:pt x="2867" y="1000"/>
                  </a:cubicBezTo>
                  <a:lnTo>
                    <a:pt x="2601" y="845"/>
                  </a:lnTo>
                  <a:lnTo>
                    <a:pt x="3254" y="468"/>
                  </a:lnTo>
                  <a:cubicBezTo>
                    <a:pt x="3291" y="447"/>
                    <a:pt x="3291" y="412"/>
                    <a:pt x="3254" y="390"/>
                  </a:cubicBezTo>
                  <a:cubicBezTo>
                    <a:pt x="3235" y="379"/>
                    <a:pt x="3211" y="373"/>
                    <a:pt x="3186" y="373"/>
                  </a:cubicBezTo>
                  <a:cubicBezTo>
                    <a:pt x="3162" y="373"/>
                    <a:pt x="3138" y="379"/>
                    <a:pt x="3119" y="389"/>
                  </a:cubicBezTo>
                  <a:lnTo>
                    <a:pt x="2465" y="766"/>
                  </a:lnTo>
                  <a:lnTo>
                    <a:pt x="2167" y="594"/>
                  </a:lnTo>
                  <a:cubicBezTo>
                    <a:pt x="2161" y="591"/>
                    <a:pt x="2527" y="379"/>
                    <a:pt x="2527" y="379"/>
                  </a:cubicBezTo>
                  <a:lnTo>
                    <a:pt x="1901" y="18"/>
                  </a:lnTo>
                  <a:cubicBezTo>
                    <a:pt x="1882" y="6"/>
                    <a:pt x="1857" y="1"/>
                    <a:pt x="18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1" name="Google Shape;3681;p60"/>
            <p:cNvSpPr/>
            <p:nvPr/>
          </p:nvSpPr>
          <p:spPr>
            <a:xfrm>
              <a:off x="3950544" y="4132759"/>
              <a:ext cx="270088" cy="155226"/>
            </a:xfrm>
            <a:custGeom>
              <a:avLst/>
              <a:gdLst/>
              <a:ahLst/>
              <a:cxnLst/>
              <a:rect l="l" t="t" r="r" b="b"/>
              <a:pathLst>
                <a:path w="3513" h="2019" extrusionOk="0">
                  <a:moveTo>
                    <a:pt x="1623" y="1"/>
                  </a:moveTo>
                  <a:cubicBezTo>
                    <a:pt x="1601" y="1"/>
                    <a:pt x="1579" y="6"/>
                    <a:pt x="1562" y="15"/>
                  </a:cubicBezTo>
                  <a:cubicBezTo>
                    <a:pt x="1530" y="33"/>
                    <a:pt x="1530" y="65"/>
                    <a:pt x="1562" y="84"/>
                  </a:cubicBezTo>
                  <a:lnTo>
                    <a:pt x="1997" y="335"/>
                  </a:lnTo>
                  <a:lnTo>
                    <a:pt x="1771" y="466"/>
                  </a:lnTo>
                  <a:cubicBezTo>
                    <a:pt x="1695" y="445"/>
                    <a:pt x="1613" y="434"/>
                    <a:pt x="1531" y="434"/>
                  </a:cubicBezTo>
                  <a:cubicBezTo>
                    <a:pt x="1459" y="434"/>
                    <a:pt x="1387" y="442"/>
                    <a:pt x="1319" y="459"/>
                  </a:cubicBezTo>
                  <a:lnTo>
                    <a:pt x="1180" y="378"/>
                  </a:lnTo>
                  <a:cubicBezTo>
                    <a:pt x="1126" y="347"/>
                    <a:pt x="1055" y="331"/>
                    <a:pt x="984" y="331"/>
                  </a:cubicBezTo>
                  <a:cubicBezTo>
                    <a:pt x="960" y="331"/>
                    <a:pt x="937" y="333"/>
                    <a:pt x="914" y="336"/>
                  </a:cubicBezTo>
                  <a:lnTo>
                    <a:pt x="638" y="176"/>
                  </a:lnTo>
                  <a:cubicBezTo>
                    <a:pt x="627" y="170"/>
                    <a:pt x="613" y="167"/>
                    <a:pt x="598" y="167"/>
                  </a:cubicBezTo>
                  <a:cubicBezTo>
                    <a:pt x="584" y="167"/>
                    <a:pt x="569" y="170"/>
                    <a:pt x="558" y="176"/>
                  </a:cubicBezTo>
                  <a:cubicBezTo>
                    <a:pt x="535" y="190"/>
                    <a:pt x="535" y="210"/>
                    <a:pt x="558" y="224"/>
                  </a:cubicBezTo>
                  <a:lnTo>
                    <a:pt x="805" y="367"/>
                  </a:lnTo>
                  <a:cubicBezTo>
                    <a:pt x="798" y="370"/>
                    <a:pt x="789" y="373"/>
                    <a:pt x="781" y="378"/>
                  </a:cubicBezTo>
                  <a:lnTo>
                    <a:pt x="664" y="447"/>
                  </a:lnTo>
                  <a:cubicBezTo>
                    <a:pt x="658" y="450"/>
                    <a:pt x="653" y="453"/>
                    <a:pt x="648" y="457"/>
                  </a:cubicBezTo>
                  <a:lnTo>
                    <a:pt x="400" y="314"/>
                  </a:lnTo>
                  <a:cubicBezTo>
                    <a:pt x="389" y="307"/>
                    <a:pt x="375" y="304"/>
                    <a:pt x="361" y="304"/>
                  </a:cubicBezTo>
                  <a:cubicBezTo>
                    <a:pt x="346" y="304"/>
                    <a:pt x="331" y="307"/>
                    <a:pt x="320" y="314"/>
                  </a:cubicBezTo>
                  <a:cubicBezTo>
                    <a:pt x="298" y="326"/>
                    <a:pt x="298" y="347"/>
                    <a:pt x="320" y="360"/>
                  </a:cubicBezTo>
                  <a:lnTo>
                    <a:pt x="593" y="518"/>
                  </a:lnTo>
                  <a:cubicBezTo>
                    <a:pt x="566" y="573"/>
                    <a:pt x="588" y="633"/>
                    <a:pt x="664" y="677"/>
                  </a:cubicBezTo>
                  <a:lnTo>
                    <a:pt x="802" y="757"/>
                  </a:lnTo>
                  <a:cubicBezTo>
                    <a:pt x="741" y="841"/>
                    <a:pt x="746" y="935"/>
                    <a:pt x="816" y="1017"/>
                  </a:cubicBezTo>
                  <a:lnTo>
                    <a:pt x="589" y="1148"/>
                  </a:lnTo>
                  <a:lnTo>
                    <a:pt x="154" y="898"/>
                  </a:lnTo>
                  <a:cubicBezTo>
                    <a:pt x="137" y="889"/>
                    <a:pt x="116" y="884"/>
                    <a:pt x="94" y="884"/>
                  </a:cubicBezTo>
                  <a:cubicBezTo>
                    <a:pt x="72" y="884"/>
                    <a:pt x="50" y="889"/>
                    <a:pt x="34" y="898"/>
                  </a:cubicBezTo>
                  <a:cubicBezTo>
                    <a:pt x="0" y="916"/>
                    <a:pt x="0" y="948"/>
                    <a:pt x="34" y="967"/>
                  </a:cubicBezTo>
                  <a:lnTo>
                    <a:pt x="589" y="1288"/>
                  </a:lnTo>
                  <a:lnTo>
                    <a:pt x="914" y="1100"/>
                  </a:lnTo>
                  <a:cubicBezTo>
                    <a:pt x="918" y="1103"/>
                    <a:pt x="1210" y="1271"/>
                    <a:pt x="1210" y="1271"/>
                  </a:cubicBezTo>
                  <a:lnTo>
                    <a:pt x="631" y="1605"/>
                  </a:lnTo>
                  <a:cubicBezTo>
                    <a:pt x="597" y="1624"/>
                    <a:pt x="597" y="1656"/>
                    <a:pt x="631" y="1675"/>
                  </a:cubicBezTo>
                  <a:cubicBezTo>
                    <a:pt x="647" y="1685"/>
                    <a:pt x="669" y="1689"/>
                    <a:pt x="691" y="1689"/>
                  </a:cubicBezTo>
                  <a:cubicBezTo>
                    <a:pt x="713" y="1689"/>
                    <a:pt x="735" y="1685"/>
                    <a:pt x="751" y="1675"/>
                  </a:cubicBezTo>
                  <a:lnTo>
                    <a:pt x="1330" y="1341"/>
                  </a:lnTo>
                  <a:lnTo>
                    <a:pt x="1539" y="1461"/>
                  </a:lnTo>
                  <a:cubicBezTo>
                    <a:pt x="1560" y="1474"/>
                    <a:pt x="1582" y="1484"/>
                    <a:pt x="1606" y="1493"/>
                  </a:cubicBezTo>
                  <a:lnTo>
                    <a:pt x="1275" y="1684"/>
                  </a:lnTo>
                  <a:lnTo>
                    <a:pt x="1830" y="2004"/>
                  </a:lnTo>
                  <a:cubicBezTo>
                    <a:pt x="1847" y="2013"/>
                    <a:pt x="1869" y="2018"/>
                    <a:pt x="1890" y="2018"/>
                  </a:cubicBezTo>
                  <a:cubicBezTo>
                    <a:pt x="1912" y="2018"/>
                    <a:pt x="1934" y="2013"/>
                    <a:pt x="1951" y="2004"/>
                  </a:cubicBezTo>
                  <a:cubicBezTo>
                    <a:pt x="1983" y="1985"/>
                    <a:pt x="1983" y="1954"/>
                    <a:pt x="1951" y="1935"/>
                  </a:cubicBezTo>
                  <a:lnTo>
                    <a:pt x="1516" y="1684"/>
                  </a:lnTo>
                  <a:lnTo>
                    <a:pt x="1767" y="1539"/>
                  </a:lnTo>
                  <a:cubicBezTo>
                    <a:pt x="1820" y="1548"/>
                    <a:pt x="1874" y="1553"/>
                    <a:pt x="1929" y="1553"/>
                  </a:cubicBezTo>
                  <a:cubicBezTo>
                    <a:pt x="2067" y="1553"/>
                    <a:pt x="2205" y="1523"/>
                    <a:pt x="2312" y="1461"/>
                  </a:cubicBezTo>
                  <a:lnTo>
                    <a:pt x="2540" y="1331"/>
                  </a:lnTo>
                  <a:cubicBezTo>
                    <a:pt x="2687" y="1245"/>
                    <a:pt x="2730" y="1123"/>
                    <a:pt x="2674" y="1015"/>
                  </a:cubicBezTo>
                  <a:lnTo>
                    <a:pt x="2925" y="871"/>
                  </a:lnTo>
                  <a:lnTo>
                    <a:pt x="3359" y="1121"/>
                  </a:lnTo>
                  <a:cubicBezTo>
                    <a:pt x="3376" y="1131"/>
                    <a:pt x="3397" y="1135"/>
                    <a:pt x="3419" y="1135"/>
                  </a:cubicBezTo>
                  <a:cubicBezTo>
                    <a:pt x="3441" y="1135"/>
                    <a:pt x="3463" y="1131"/>
                    <a:pt x="3480" y="1121"/>
                  </a:cubicBezTo>
                  <a:cubicBezTo>
                    <a:pt x="3513" y="1102"/>
                    <a:pt x="3513" y="1072"/>
                    <a:pt x="3480" y="1052"/>
                  </a:cubicBezTo>
                  <a:lnTo>
                    <a:pt x="2925" y="731"/>
                  </a:lnTo>
                  <a:lnTo>
                    <a:pt x="2594" y="923"/>
                  </a:lnTo>
                  <a:cubicBezTo>
                    <a:pt x="2577" y="909"/>
                    <a:pt x="2560" y="896"/>
                    <a:pt x="2540" y="883"/>
                  </a:cubicBezTo>
                  <a:lnTo>
                    <a:pt x="2304" y="748"/>
                  </a:lnTo>
                  <a:lnTo>
                    <a:pt x="2883" y="414"/>
                  </a:lnTo>
                  <a:cubicBezTo>
                    <a:pt x="2916" y="395"/>
                    <a:pt x="2916" y="363"/>
                    <a:pt x="2883" y="344"/>
                  </a:cubicBezTo>
                  <a:cubicBezTo>
                    <a:pt x="2866" y="335"/>
                    <a:pt x="2844" y="330"/>
                    <a:pt x="2822" y="330"/>
                  </a:cubicBezTo>
                  <a:cubicBezTo>
                    <a:pt x="2800" y="330"/>
                    <a:pt x="2778" y="335"/>
                    <a:pt x="2761" y="344"/>
                  </a:cubicBezTo>
                  <a:lnTo>
                    <a:pt x="2183" y="679"/>
                  </a:lnTo>
                  <a:lnTo>
                    <a:pt x="1918" y="525"/>
                  </a:lnTo>
                  <a:cubicBezTo>
                    <a:pt x="1912" y="523"/>
                    <a:pt x="2238" y="335"/>
                    <a:pt x="2238" y="335"/>
                  </a:cubicBezTo>
                  <a:lnTo>
                    <a:pt x="1683" y="15"/>
                  </a:lnTo>
                  <a:cubicBezTo>
                    <a:pt x="1666" y="6"/>
                    <a:pt x="1645" y="1"/>
                    <a:pt x="1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2" name="Google Shape;3682;p60"/>
            <p:cNvSpPr/>
            <p:nvPr/>
          </p:nvSpPr>
          <p:spPr>
            <a:xfrm>
              <a:off x="2869403" y="2704668"/>
              <a:ext cx="553170" cy="308606"/>
            </a:xfrm>
            <a:custGeom>
              <a:avLst/>
              <a:gdLst/>
              <a:ahLst/>
              <a:cxnLst/>
              <a:rect l="l" t="t" r="r" b="b"/>
              <a:pathLst>
                <a:path w="7195" h="4014" extrusionOk="0">
                  <a:moveTo>
                    <a:pt x="1725" y="1542"/>
                  </a:moveTo>
                  <a:cubicBezTo>
                    <a:pt x="1598" y="1627"/>
                    <a:pt x="1485" y="1707"/>
                    <a:pt x="1384" y="1786"/>
                  </a:cubicBezTo>
                  <a:cubicBezTo>
                    <a:pt x="1348" y="1813"/>
                    <a:pt x="1312" y="1840"/>
                    <a:pt x="1276" y="1869"/>
                  </a:cubicBezTo>
                  <a:lnTo>
                    <a:pt x="1220" y="1914"/>
                  </a:lnTo>
                  <a:lnTo>
                    <a:pt x="1262" y="1965"/>
                  </a:lnTo>
                  <a:cubicBezTo>
                    <a:pt x="1315" y="2029"/>
                    <a:pt x="1361" y="2098"/>
                    <a:pt x="1398" y="2168"/>
                  </a:cubicBezTo>
                  <a:cubicBezTo>
                    <a:pt x="1421" y="2216"/>
                    <a:pt x="1440" y="2267"/>
                    <a:pt x="1456" y="2319"/>
                  </a:cubicBezTo>
                  <a:cubicBezTo>
                    <a:pt x="1474" y="2387"/>
                    <a:pt x="1484" y="2453"/>
                    <a:pt x="1485" y="2513"/>
                  </a:cubicBezTo>
                  <a:cubicBezTo>
                    <a:pt x="1485" y="2538"/>
                    <a:pt x="1484" y="2562"/>
                    <a:pt x="1483" y="2587"/>
                  </a:cubicBezTo>
                  <a:lnTo>
                    <a:pt x="1479" y="2640"/>
                  </a:lnTo>
                  <a:lnTo>
                    <a:pt x="1555" y="2669"/>
                  </a:lnTo>
                  <a:cubicBezTo>
                    <a:pt x="2831" y="3165"/>
                    <a:pt x="3949" y="3415"/>
                    <a:pt x="5012" y="3439"/>
                  </a:cubicBezTo>
                  <a:lnTo>
                    <a:pt x="4653" y="3232"/>
                  </a:lnTo>
                  <a:cubicBezTo>
                    <a:pt x="3780" y="3167"/>
                    <a:pt x="2855" y="2940"/>
                    <a:pt x="1812" y="2542"/>
                  </a:cubicBezTo>
                  <a:cubicBezTo>
                    <a:pt x="1812" y="2531"/>
                    <a:pt x="1812" y="2521"/>
                    <a:pt x="1812" y="2511"/>
                  </a:cubicBezTo>
                  <a:cubicBezTo>
                    <a:pt x="1810" y="2443"/>
                    <a:pt x="1800" y="2368"/>
                    <a:pt x="1779" y="2289"/>
                  </a:cubicBezTo>
                  <a:cubicBezTo>
                    <a:pt x="1760" y="2229"/>
                    <a:pt x="1739" y="2172"/>
                    <a:pt x="1712" y="2116"/>
                  </a:cubicBezTo>
                  <a:cubicBezTo>
                    <a:pt x="1679" y="2054"/>
                    <a:pt x="1641" y="1993"/>
                    <a:pt x="1597" y="1935"/>
                  </a:cubicBezTo>
                  <a:cubicBezTo>
                    <a:pt x="1613" y="1923"/>
                    <a:pt x="1628" y="1911"/>
                    <a:pt x="1644" y="1900"/>
                  </a:cubicBezTo>
                  <a:cubicBezTo>
                    <a:pt x="1738" y="1828"/>
                    <a:pt x="1841" y="1753"/>
                    <a:pt x="1957" y="1676"/>
                  </a:cubicBezTo>
                  <a:lnTo>
                    <a:pt x="1725" y="1542"/>
                  </a:lnTo>
                  <a:close/>
                  <a:moveTo>
                    <a:pt x="3266" y="490"/>
                  </a:moveTo>
                  <a:cubicBezTo>
                    <a:pt x="3579" y="608"/>
                    <a:pt x="3946" y="671"/>
                    <a:pt x="4316" y="671"/>
                  </a:cubicBezTo>
                  <a:cubicBezTo>
                    <a:pt x="4439" y="671"/>
                    <a:pt x="4563" y="664"/>
                    <a:pt x="4684" y="650"/>
                  </a:cubicBezTo>
                  <a:cubicBezTo>
                    <a:pt x="5170" y="1041"/>
                    <a:pt x="5543" y="1409"/>
                    <a:pt x="5808" y="1761"/>
                  </a:cubicBezTo>
                  <a:cubicBezTo>
                    <a:pt x="5942" y="1939"/>
                    <a:pt x="6048" y="2114"/>
                    <a:pt x="6125" y="2285"/>
                  </a:cubicBezTo>
                  <a:cubicBezTo>
                    <a:pt x="6143" y="2324"/>
                    <a:pt x="6160" y="2363"/>
                    <a:pt x="6174" y="2402"/>
                  </a:cubicBezTo>
                  <a:cubicBezTo>
                    <a:pt x="6196" y="2455"/>
                    <a:pt x="6213" y="2508"/>
                    <a:pt x="6227" y="2561"/>
                  </a:cubicBezTo>
                  <a:cubicBezTo>
                    <a:pt x="6326" y="2902"/>
                    <a:pt x="6314" y="3234"/>
                    <a:pt x="6193" y="3565"/>
                  </a:cubicBezTo>
                  <a:cubicBezTo>
                    <a:pt x="5859" y="3608"/>
                    <a:pt x="5524" y="3630"/>
                    <a:pt x="5184" y="3630"/>
                  </a:cubicBezTo>
                  <a:cubicBezTo>
                    <a:pt x="3934" y="3630"/>
                    <a:pt x="2628" y="3337"/>
                    <a:pt x="1127" y="2729"/>
                  </a:cubicBezTo>
                  <a:cubicBezTo>
                    <a:pt x="1150" y="2658"/>
                    <a:pt x="1160" y="2586"/>
                    <a:pt x="1159" y="2515"/>
                  </a:cubicBezTo>
                  <a:cubicBezTo>
                    <a:pt x="1157" y="2458"/>
                    <a:pt x="1148" y="2402"/>
                    <a:pt x="1133" y="2347"/>
                  </a:cubicBezTo>
                  <a:cubicBezTo>
                    <a:pt x="1120" y="2304"/>
                    <a:pt x="1104" y="2261"/>
                    <a:pt x="1083" y="2218"/>
                  </a:cubicBezTo>
                  <a:cubicBezTo>
                    <a:pt x="1027" y="2110"/>
                    <a:pt x="945" y="2007"/>
                    <a:pt x="832" y="1911"/>
                  </a:cubicBezTo>
                  <a:cubicBezTo>
                    <a:pt x="923" y="1831"/>
                    <a:pt x="1018" y="1752"/>
                    <a:pt x="1124" y="1671"/>
                  </a:cubicBezTo>
                  <a:cubicBezTo>
                    <a:pt x="1340" y="1507"/>
                    <a:pt x="1596" y="1333"/>
                    <a:pt x="1925" y="1128"/>
                  </a:cubicBezTo>
                  <a:cubicBezTo>
                    <a:pt x="2446" y="842"/>
                    <a:pt x="2847" y="650"/>
                    <a:pt x="3266" y="490"/>
                  </a:cubicBezTo>
                  <a:close/>
                  <a:moveTo>
                    <a:pt x="3346" y="0"/>
                  </a:moveTo>
                  <a:cubicBezTo>
                    <a:pt x="3218" y="43"/>
                    <a:pt x="3097" y="87"/>
                    <a:pt x="2977" y="131"/>
                  </a:cubicBezTo>
                  <a:cubicBezTo>
                    <a:pt x="2942" y="144"/>
                    <a:pt x="2908" y="157"/>
                    <a:pt x="2874" y="170"/>
                  </a:cubicBezTo>
                  <a:cubicBezTo>
                    <a:pt x="2422" y="345"/>
                    <a:pt x="2007" y="547"/>
                    <a:pt x="1502" y="822"/>
                  </a:cubicBezTo>
                  <a:cubicBezTo>
                    <a:pt x="1484" y="832"/>
                    <a:pt x="1467" y="840"/>
                    <a:pt x="1449" y="850"/>
                  </a:cubicBezTo>
                  <a:cubicBezTo>
                    <a:pt x="1437" y="858"/>
                    <a:pt x="1427" y="865"/>
                    <a:pt x="1414" y="873"/>
                  </a:cubicBezTo>
                  <a:cubicBezTo>
                    <a:pt x="943" y="1167"/>
                    <a:pt x="597" y="1409"/>
                    <a:pt x="298" y="1671"/>
                  </a:cubicBezTo>
                  <a:cubicBezTo>
                    <a:pt x="276" y="1690"/>
                    <a:pt x="255" y="1711"/>
                    <a:pt x="233" y="1731"/>
                  </a:cubicBezTo>
                  <a:cubicBezTo>
                    <a:pt x="153" y="1803"/>
                    <a:pt x="76" y="1877"/>
                    <a:pt x="0" y="1955"/>
                  </a:cubicBezTo>
                  <a:cubicBezTo>
                    <a:pt x="155" y="2022"/>
                    <a:pt x="277" y="2108"/>
                    <a:pt x="359" y="2203"/>
                  </a:cubicBezTo>
                  <a:cubicBezTo>
                    <a:pt x="381" y="2227"/>
                    <a:pt x="399" y="2253"/>
                    <a:pt x="414" y="2278"/>
                  </a:cubicBezTo>
                  <a:cubicBezTo>
                    <a:pt x="470" y="2365"/>
                    <a:pt x="496" y="2456"/>
                    <a:pt x="490" y="2547"/>
                  </a:cubicBezTo>
                  <a:cubicBezTo>
                    <a:pt x="488" y="2572"/>
                    <a:pt x="485" y="2597"/>
                    <a:pt x="479" y="2620"/>
                  </a:cubicBezTo>
                  <a:cubicBezTo>
                    <a:pt x="460" y="2702"/>
                    <a:pt x="414" y="2781"/>
                    <a:pt x="345" y="2857"/>
                  </a:cubicBezTo>
                  <a:cubicBezTo>
                    <a:pt x="340" y="2861"/>
                    <a:pt x="337" y="2866"/>
                    <a:pt x="333" y="2870"/>
                  </a:cubicBezTo>
                  <a:cubicBezTo>
                    <a:pt x="811" y="3076"/>
                    <a:pt x="1303" y="3268"/>
                    <a:pt x="1809" y="3433"/>
                  </a:cubicBezTo>
                  <a:cubicBezTo>
                    <a:pt x="2036" y="3508"/>
                    <a:pt x="2266" y="3575"/>
                    <a:pt x="2498" y="3637"/>
                  </a:cubicBezTo>
                  <a:cubicBezTo>
                    <a:pt x="3365" y="3870"/>
                    <a:pt x="4270" y="4014"/>
                    <a:pt x="5212" y="4014"/>
                  </a:cubicBezTo>
                  <a:cubicBezTo>
                    <a:pt x="5717" y="4014"/>
                    <a:pt x="6233" y="3972"/>
                    <a:pt x="6760" y="3880"/>
                  </a:cubicBezTo>
                  <a:cubicBezTo>
                    <a:pt x="7194" y="3011"/>
                    <a:pt x="6928" y="2196"/>
                    <a:pt x="6299" y="1435"/>
                  </a:cubicBezTo>
                  <a:cubicBezTo>
                    <a:pt x="6191" y="1303"/>
                    <a:pt x="6073" y="1172"/>
                    <a:pt x="5945" y="1044"/>
                  </a:cubicBezTo>
                  <a:cubicBezTo>
                    <a:pt x="5649" y="748"/>
                    <a:pt x="5306" y="461"/>
                    <a:pt x="4936" y="181"/>
                  </a:cubicBezTo>
                  <a:cubicBezTo>
                    <a:pt x="4803" y="226"/>
                    <a:pt x="4663" y="255"/>
                    <a:pt x="4521" y="268"/>
                  </a:cubicBezTo>
                  <a:cubicBezTo>
                    <a:pt x="4480" y="271"/>
                    <a:pt x="4438" y="275"/>
                    <a:pt x="4396" y="276"/>
                  </a:cubicBezTo>
                  <a:cubicBezTo>
                    <a:pt x="4372" y="277"/>
                    <a:pt x="4348" y="277"/>
                    <a:pt x="4323" y="277"/>
                  </a:cubicBezTo>
                  <a:cubicBezTo>
                    <a:pt x="4194" y="277"/>
                    <a:pt x="4066" y="265"/>
                    <a:pt x="3944" y="242"/>
                  </a:cubicBezTo>
                  <a:cubicBezTo>
                    <a:pt x="3897" y="234"/>
                    <a:pt x="3852" y="224"/>
                    <a:pt x="3808" y="212"/>
                  </a:cubicBezTo>
                  <a:cubicBezTo>
                    <a:pt x="3632" y="166"/>
                    <a:pt x="3472" y="95"/>
                    <a:pt x="33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3" name="Google Shape;3683;p60"/>
            <p:cNvSpPr/>
            <p:nvPr/>
          </p:nvSpPr>
          <p:spPr>
            <a:xfrm>
              <a:off x="4791902" y="4084710"/>
              <a:ext cx="522647" cy="286618"/>
            </a:xfrm>
            <a:custGeom>
              <a:avLst/>
              <a:gdLst/>
              <a:ahLst/>
              <a:cxnLst/>
              <a:rect l="l" t="t" r="r" b="b"/>
              <a:pathLst>
                <a:path w="6798" h="3728" extrusionOk="0">
                  <a:moveTo>
                    <a:pt x="6261" y="513"/>
                  </a:moveTo>
                  <a:lnTo>
                    <a:pt x="6261" y="513"/>
                  </a:lnTo>
                  <a:cubicBezTo>
                    <a:pt x="6265" y="541"/>
                    <a:pt x="6259" y="569"/>
                    <a:pt x="6241" y="599"/>
                  </a:cubicBezTo>
                  <a:cubicBezTo>
                    <a:pt x="6224" y="628"/>
                    <a:pt x="6190" y="657"/>
                    <a:pt x="6140" y="686"/>
                  </a:cubicBezTo>
                  <a:cubicBezTo>
                    <a:pt x="6099" y="710"/>
                    <a:pt x="6059" y="727"/>
                    <a:pt x="6017" y="739"/>
                  </a:cubicBezTo>
                  <a:cubicBezTo>
                    <a:pt x="5974" y="752"/>
                    <a:pt x="5934" y="757"/>
                    <a:pt x="5895" y="760"/>
                  </a:cubicBezTo>
                  <a:cubicBezTo>
                    <a:pt x="5890" y="760"/>
                    <a:pt x="5886" y="760"/>
                    <a:pt x="5881" y="760"/>
                  </a:cubicBezTo>
                  <a:cubicBezTo>
                    <a:pt x="5847" y="760"/>
                    <a:pt x="5814" y="756"/>
                    <a:pt x="5783" y="750"/>
                  </a:cubicBezTo>
                  <a:cubicBezTo>
                    <a:pt x="5746" y="742"/>
                    <a:pt x="5714" y="729"/>
                    <a:pt x="5687" y="713"/>
                  </a:cubicBezTo>
                  <a:cubicBezTo>
                    <a:pt x="5661" y="699"/>
                    <a:pt x="5643" y="683"/>
                    <a:pt x="5631" y="666"/>
                  </a:cubicBezTo>
                  <a:cubicBezTo>
                    <a:pt x="5618" y="650"/>
                    <a:pt x="5612" y="634"/>
                    <a:pt x="5609" y="617"/>
                  </a:cubicBezTo>
                  <a:cubicBezTo>
                    <a:pt x="5607" y="600"/>
                    <a:pt x="5607" y="583"/>
                    <a:pt x="5612" y="567"/>
                  </a:cubicBezTo>
                  <a:cubicBezTo>
                    <a:pt x="5616" y="550"/>
                    <a:pt x="5621" y="534"/>
                    <a:pt x="5626" y="520"/>
                  </a:cubicBezTo>
                  <a:lnTo>
                    <a:pt x="6261" y="513"/>
                  </a:lnTo>
                  <a:close/>
                  <a:moveTo>
                    <a:pt x="5488" y="1"/>
                  </a:moveTo>
                  <a:cubicBezTo>
                    <a:pt x="5464" y="1"/>
                    <a:pt x="5437" y="2"/>
                    <a:pt x="5409" y="5"/>
                  </a:cubicBezTo>
                  <a:cubicBezTo>
                    <a:pt x="5366" y="11"/>
                    <a:pt x="5320" y="22"/>
                    <a:pt x="5270" y="37"/>
                  </a:cubicBezTo>
                  <a:cubicBezTo>
                    <a:pt x="5220" y="52"/>
                    <a:pt x="5171" y="74"/>
                    <a:pt x="5122" y="102"/>
                  </a:cubicBezTo>
                  <a:cubicBezTo>
                    <a:pt x="5076" y="129"/>
                    <a:pt x="5038" y="157"/>
                    <a:pt x="5010" y="188"/>
                  </a:cubicBezTo>
                  <a:cubicBezTo>
                    <a:pt x="4982" y="218"/>
                    <a:pt x="4965" y="248"/>
                    <a:pt x="4957" y="279"/>
                  </a:cubicBezTo>
                  <a:cubicBezTo>
                    <a:pt x="4951" y="309"/>
                    <a:pt x="4954" y="340"/>
                    <a:pt x="4970" y="370"/>
                  </a:cubicBezTo>
                  <a:cubicBezTo>
                    <a:pt x="4986" y="399"/>
                    <a:pt x="5015" y="426"/>
                    <a:pt x="5058" y="451"/>
                  </a:cubicBezTo>
                  <a:cubicBezTo>
                    <a:pt x="5112" y="483"/>
                    <a:pt x="5170" y="502"/>
                    <a:pt x="5233" y="510"/>
                  </a:cubicBezTo>
                  <a:cubicBezTo>
                    <a:pt x="5297" y="516"/>
                    <a:pt x="5362" y="521"/>
                    <a:pt x="5429" y="522"/>
                  </a:cubicBezTo>
                  <a:cubicBezTo>
                    <a:pt x="5415" y="546"/>
                    <a:pt x="5404" y="572"/>
                    <a:pt x="5398" y="599"/>
                  </a:cubicBezTo>
                  <a:cubicBezTo>
                    <a:pt x="5392" y="626"/>
                    <a:pt x="5392" y="652"/>
                    <a:pt x="5398" y="679"/>
                  </a:cubicBezTo>
                  <a:cubicBezTo>
                    <a:pt x="5404" y="706"/>
                    <a:pt x="5417" y="731"/>
                    <a:pt x="5436" y="756"/>
                  </a:cubicBezTo>
                  <a:cubicBezTo>
                    <a:pt x="5456" y="781"/>
                    <a:pt x="5484" y="805"/>
                    <a:pt x="5522" y="825"/>
                  </a:cubicBezTo>
                  <a:cubicBezTo>
                    <a:pt x="5565" y="851"/>
                    <a:pt x="5616" y="870"/>
                    <a:pt x="5675" y="882"/>
                  </a:cubicBezTo>
                  <a:cubicBezTo>
                    <a:pt x="5724" y="893"/>
                    <a:pt x="5775" y="898"/>
                    <a:pt x="5829" y="898"/>
                  </a:cubicBezTo>
                  <a:cubicBezTo>
                    <a:pt x="5840" y="898"/>
                    <a:pt x="5851" y="897"/>
                    <a:pt x="5862" y="897"/>
                  </a:cubicBezTo>
                  <a:cubicBezTo>
                    <a:pt x="5927" y="894"/>
                    <a:pt x="5994" y="884"/>
                    <a:pt x="6062" y="864"/>
                  </a:cubicBezTo>
                  <a:cubicBezTo>
                    <a:pt x="6131" y="845"/>
                    <a:pt x="6196" y="818"/>
                    <a:pt x="6260" y="781"/>
                  </a:cubicBezTo>
                  <a:cubicBezTo>
                    <a:pt x="6337" y="737"/>
                    <a:pt x="6390" y="692"/>
                    <a:pt x="6420" y="645"/>
                  </a:cubicBezTo>
                  <a:cubicBezTo>
                    <a:pt x="6451" y="599"/>
                    <a:pt x="6465" y="554"/>
                    <a:pt x="6466" y="509"/>
                  </a:cubicBezTo>
                  <a:lnTo>
                    <a:pt x="6691" y="505"/>
                  </a:lnTo>
                  <a:cubicBezTo>
                    <a:pt x="6708" y="504"/>
                    <a:pt x="6722" y="503"/>
                    <a:pt x="6731" y="501"/>
                  </a:cubicBezTo>
                  <a:cubicBezTo>
                    <a:pt x="6741" y="498"/>
                    <a:pt x="6749" y="495"/>
                    <a:pt x="6757" y="491"/>
                  </a:cubicBezTo>
                  <a:cubicBezTo>
                    <a:pt x="6778" y="478"/>
                    <a:pt x="6791" y="463"/>
                    <a:pt x="6794" y="445"/>
                  </a:cubicBezTo>
                  <a:cubicBezTo>
                    <a:pt x="6797" y="429"/>
                    <a:pt x="6791" y="415"/>
                    <a:pt x="6774" y="405"/>
                  </a:cubicBezTo>
                  <a:cubicBezTo>
                    <a:pt x="6762" y="398"/>
                    <a:pt x="6749" y="395"/>
                    <a:pt x="6733" y="395"/>
                  </a:cubicBezTo>
                  <a:lnTo>
                    <a:pt x="6453" y="398"/>
                  </a:lnTo>
                  <a:cubicBezTo>
                    <a:pt x="6443" y="372"/>
                    <a:pt x="6428" y="348"/>
                    <a:pt x="6410" y="324"/>
                  </a:cubicBezTo>
                  <a:cubicBezTo>
                    <a:pt x="6392" y="300"/>
                    <a:pt x="6373" y="278"/>
                    <a:pt x="6353" y="259"/>
                  </a:cubicBezTo>
                  <a:cubicBezTo>
                    <a:pt x="6331" y="238"/>
                    <a:pt x="6311" y="221"/>
                    <a:pt x="6289" y="206"/>
                  </a:cubicBezTo>
                  <a:cubicBezTo>
                    <a:pt x="6268" y="190"/>
                    <a:pt x="6249" y="177"/>
                    <a:pt x="6232" y="167"/>
                  </a:cubicBezTo>
                  <a:cubicBezTo>
                    <a:pt x="6206" y="153"/>
                    <a:pt x="6183" y="145"/>
                    <a:pt x="6160" y="143"/>
                  </a:cubicBezTo>
                  <a:cubicBezTo>
                    <a:pt x="6157" y="142"/>
                    <a:pt x="6155" y="142"/>
                    <a:pt x="6152" y="142"/>
                  </a:cubicBezTo>
                  <a:cubicBezTo>
                    <a:pt x="6131" y="142"/>
                    <a:pt x="6107" y="150"/>
                    <a:pt x="6080" y="165"/>
                  </a:cubicBezTo>
                  <a:cubicBezTo>
                    <a:pt x="6050" y="183"/>
                    <a:pt x="6034" y="198"/>
                    <a:pt x="6033" y="209"/>
                  </a:cubicBezTo>
                  <a:cubicBezTo>
                    <a:pt x="6032" y="220"/>
                    <a:pt x="6038" y="232"/>
                    <a:pt x="6053" y="243"/>
                  </a:cubicBezTo>
                  <a:cubicBezTo>
                    <a:pt x="6080" y="261"/>
                    <a:pt x="6113" y="283"/>
                    <a:pt x="6150" y="308"/>
                  </a:cubicBezTo>
                  <a:cubicBezTo>
                    <a:pt x="6187" y="334"/>
                    <a:pt x="6217" y="366"/>
                    <a:pt x="6241" y="402"/>
                  </a:cubicBezTo>
                  <a:lnTo>
                    <a:pt x="5654" y="406"/>
                  </a:lnTo>
                  <a:lnTo>
                    <a:pt x="5543" y="406"/>
                  </a:lnTo>
                  <a:cubicBezTo>
                    <a:pt x="5504" y="406"/>
                    <a:pt x="5464" y="405"/>
                    <a:pt x="5427" y="402"/>
                  </a:cubicBezTo>
                  <a:cubicBezTo>
                    <a:pt x="5390" y="398"/>
                    <a:pt x="5354" y="394"/>
                    <a:pt x="5321" y="387"/>
                  </a:cubicBezTo>
                  <a:cubicBezTo>
                    <a:pt x="5288" y="380"/>
                    <a:pt x="5260" y="370"/>
                    <a:pt x="5237" y="357"/>
                  </a:cubicBezTo>
                  <a:cubicBezTo>
                    <a:pt x="5190" y="329"/>
                    <a:pt x="5170" y="300"/>
                    <a:pt x="5174" y="268"/>
                  </a:cubicBezTo>
                  <a:cubicBezTo>
                    <a:pt x="5178" y="236"/>
                    <a:pt x="5206" y="204"/>
                    <a:pt x="5256" y="175"/>
                  </a:cubicBezTo>
                  <a:cubicBezTo>
                    <a:pt x="5292" y="155"/>
                    <a:pt x="5327" y="143"/>
                    <a:pt x="5359" y="137"/>
                  </a:cubicBezTo>
                  <a:cubicBezTo>
                    <a:pt x="5392" y="131"/>
                    <a:pt x="5422" y="128"/>
                    <a:pt x="5452" y="127"/>
                  </a:cubicBezTo>
                  <a:cubicBezTo>
                    <a:pt x="5481" y="127"/>
                    <a:pt x="5507" y="126"/>
                    <a:pt x="5529" y="126"/>
                  </a:cubicBezTo>
                  <a:cubicBezTo>
                    <a:pt x="5553" y="126"/>
                    <a:pt x="5572" y="120"/>
                    <a:pt x="5588" y="111"/>
                  </a:cubicBezTo>
                  <a:cubicBezTo>
                    <a:pt x="5608" y="100"/>
                    <a:pt x="5621" y="84"/>
                    <a:pt x="5623" y="65"/>
                  </a:cubicBezTo>
                  <a:cubicBezTo>
                    <a:pt x="5624" y="46"/>
                    <a:pt x="5616" y="31"/>
                    <a:pt x="5597" y="20"/>
                  </a:cubicBezTo>
                  <a:cubicBezTo>
                    <a:pt x="5581" y="11"/>
                    <a:pt x="5556" y="5"/>
                    <a:pt x="5524" y="2"/>
                  </a:cubicBezTo>
                  <a:cubicBezTo>
                    <a:pt x="5513" y="1"/>
                    <a:pt x="5501" y="1"/>
                    <a:pt x="5488" y="1"/>
                  </a:cubicBezTo>
                  <a:close/>
                  <a:moveTo>
                    <a:pt x="4430" y="591"/>
                  </a:moveTo>
                  <a:cubicBezTo>
                    <a:pt x="4409" y="591"/>
                    <a:pt x="4387" y="592"/>
                    <a:pt x="4365" y="594"/>
                  </a:cubicBezTo>
                  <a:cubicBezTo>
                    <a:pt x="4310" y="599"/>
                    <a:pt x="4256" y="609"/>
                    <a:pt x="4201" y="623"/>
                  </a:cubicBezTo>
                  <a:cubicBezTo>
                    <a:pt x="4145" y="639"/>
                    <a:pt x="4096" y="659"/>
                    <a:pt x="4054" y="683"/>
                  </a:cubicBezTo>
                  <a:cubicBezTo>
                    <a:pt x="4017" y="704"/>
                    <a:pt x="3999" y="724"/>
                    <a:pt x="4000" y="740"/>
                  </a:cubicBezTo>
                  <a:cubicBezTo>
                    <a:pt x="4001" y="757"/>
                    <a:pt x="4011" y="771"/>
                    <a:pt x="4028" y="781"/>
                  </a:cubicBezTo>
                  <a:cubicBezTo>
                    <a:pt x="4044" y="790"/>
                    <a:pt x="4064" y="797"/>
                    <a:pt x="4089" y="799"/>
                  </a:cubicBezTo>
                  <a:cubicBezTo>
                    <a:pt x="4093" y="799"/>
                    <a:pt x="4097" y="800"/>
                    <a:pt x="4101" y="800"/>
                  </a:cubicBezTo>
                  <a:cubicBezTo>
                    <a:pt x="4121" y="800"/>
                    <a:pt x="4139" y="795"/>
                    <a:pt x="4154" y="786"/>
                  </a:cubicBezTo>
                  <a:cubicBezTo>
                    <a:pt x="4176" y="774"/>
                    <a:pt x="4201" y="763"/>
                    <a:pt x="4231" y="753"/>
                  </a:cubicBezTo>
                  <a:cubicBezTo>
                    <a:pt x="4260" y="743"/>
                    <a:pt x="4291" y="736"/>
                    <a:pt x="4322" y="731"/>
                  </a:cubicBezTo>
                  <a:cubicBezTo>
                    <a:pt x="4342" y="729"/>
                    <a:pt x="4362" y="728"/>
                    <a:pt x="4382" y="728"/>
                  </a:cubicBezTo>
                  <a:cubicBezTo>
                    <a:pt x="4392" y="728"/>
                    <a:pt x="4403" y="728"/>
                    <a:pt x="4413" y="729"/>
                  </a:cubicBezTo>
                  <a:cubicBezTo>
                    <a:pt x="4444" y="733"/>
                    <a:pt x="4471" y="739"/>
                    <a:pt x="4493" y="753"/>
                  </a:cubicBezTo>
                  <a:cubicBezTo>
                    <a:pt x="4504" y="759"/>
                    <a:pt x="4517" y="769"/>
                    <a:pt x="4535" y="783"/>
                  </a:cubicBezTo>
                  <a:cubicBezTo>
                    <a:pt x="4553" y="797"/>
                    <a:pt x="4572" y="813"/>
                    <a:pt x="4593" y="827"/>
                  </a:cubicBezTo>
                  <a:cubicBezTo>
                    <a:pt x="4612" y="843"/>
                    <a:pt x="4631" y="858"/>
                    <a:pt x="4649" y="872"/>
                  </a:cubicBezTo>
                  <a:cubicBezTo>
                    <a:pt x="4666" y="886"/>
                    <a:pt x="4679" y="895"/>
                    <a:pt x="4687" y="900"/>
                  </a:cubicBezTo>
                  <a:cubicBezTo>
                    <a:pt x="4707" y="912"/>
                    <a:pt x="4733" y="917"/>
                    <a:pt x="4764" y="918"/>
                  </a:cubicBezTo>
                  <a:cubicBezTo>
                    <a:pt x="4795" y="918"/>
                    <a:pt x="4817" y="916"/>
                    <a:pt x="4830" y="913"/>
                  </a:cubicBezTo>
                  <a:lnTo>
                    <a:pt x="4830" y="913"/>
                  </a:lnTo>
                  <a:cubicBezTo>
                    <a:pt x="4821" y="921"/>
                    <a:pt x="4817" y="933"/>
                    <a:pt x="4818" y="950"/>
                  </a:cubicBezTo>
                  <a:cubicBezTo>
                    <a:pt x="4818" y="967"/>
                    <a:pt x="4829" y="981"/>
                    <a:pt x="4850" y="994"/>
                  </a:cubicBezTo>
                  <a:cubicBezTo>
                    <a:pt x="4859" y="999"/>
                    <a:pt x="4880" y="1008"/>
                    <a:pt x="4909" y="1022"/>
                  </a:cubicBezTo>
                  <a:cubicBezTo>
                    <a:pt x="4939" y="1036"/>
                    <a:pt x="4970" y="1050"/>
                    <a:pt x="5004" y="1065"/>
                  </a:cubicBezTo>
                  <a:cubicBezTo>
                    <a:pt x="5036" y="1079"/>
                    <a:pt x="5068" y="1094"/>
                    <a:pt x="5098" y="1108"/>
                  </a:cubicBezTo>
                  <a:cubicBezTo>
                    <a:pt x="5129" y="1121"/>
                    <a:pt x="5149" y="1131"/>
                    <a:pt x="5159" y="1137"/>
                  </a:cubicBezTo>
                  <a:cubicBezTo>
                    <a:pt x="5183" y="1150"/>
                    <a:pt x="5194" y="1166"/>
                    <a:pt x="5195" y="1183"/>
                  </a:cubicBezTo>
                  <a:cubicBezTo>
                    <a:pt x="5195" y="1200"/>
                    <a:pt x="5190" y="1218"/>
                    <a:pt x="5179" y="1235"/>
                  </a:cubicBezTo>
                  <a:cubicBezTo>
                    <a:pt x="5167" y="1252"/>
                    <a:pt x="5152" y="1269"/>
                    <a:pt x="5133" y="1283"/>
                  </a:cubicBezTo>
                  <a:cubicBezTo>
                    <a:pt x="5114" y="1298"/>
                    <a:pt x="5097" y="1310"/>
                    <a:pt x="5080" y="1320"/>
                  </a:cubicBezTo>
                  <a:cubicBezTo>
                    <a:pt x="5058" y="1333"/>
                    <a:pt x="5050" y="1346"/>
                    <a:pt x="5058" y="1361"/>
                  </a:cubicBezTo>
                  <a:cubicBezTo>
                    <a:pt x="5065" y="1374"/>
                    <a:pt x="5077" y="1386"/>
                    <a:pt x="5090" y="1394"/>
                  </a:cubicBezTo>
                  <a:cubicBezTo>
                    <a:pt x="5108" y="1405"/>
                    <a:pt x="5129" y="1410"/>
                    <a:pt x="5152" y="1410"/>
                  </a:cubicBezTo>
                  <a:cubicBezTo>
                    <a:pt x="5157" y="1410"/>
                    <a:pt x="5162" y="1410"/>
                    <a:pt x="5168" y="1409"/>
                  </a:cubicBezTo>
                  <a:cubicBezTo>
                    <a:pt x="5197" y="1406"/>
                    <a:pt x="5228" y="1395"/>
                    <a:pt x="5259" y="1377"/>
                  </a:cubicBezTo>
                  <a:cubicBezTo>
                    <a:pt x="5301" y="1352"/>
                    <a:pt x="5337" y="1325"/>
                    <a:pt x="5365" y="1295"/>
                  </a:cubicBezTo>
                  <a:cubicBezTo>
                    <a:pt x="5394" y="1265"/>
                    <a:pt x="5413" y="1235"/>
                    <a:pt x="5424" y="1204"/>
                  </a:cubicBezTo>
                  <a:cubicBezTo>
                    <a:pt x="5434" y="1174"/>
                    <a:pt x="5433" y="1145"/>
                    <a:pt x="5422" y="1117"/>
                  </a:cubicBezTo>
                  <a:cubicBezTo>
                    <a:pt x="5412" y="1088"/>
                    <a:pt x="5389" y="1065"/>
                    <a:pt x="5354" y="1043"/>
                  </a:cubicBezTo>
                  <a:cubicBezTo>
                    <a:pt x="5340" y="1037"/>
                    <a:pt x="5318" y="1025"/>
                    <a:pt x="5287" y="1012"/>
                  </a:cubicBezTo>
                  <a:cubicBezTo>
                    <a:pt x="5257" y="997"/>
                    <a:pt x="5224" y="983"/>
                    <a:pt x="5192" y="968"/>
                  </a:cubicBezTo>
                  <a:cubicBezTo>
                    <a:pt x="5159" y="953"/>
                    <a:pt x="5129" y="940"/>
                    <a:pt x="5100" y="926"/>
                  </a:cubicBezTo>
                  <a:cubicBezTo>
                    <a:pt x="5072" y="914"/>
                    <a:pt x="5053" y="906"/>
                    <a:pt x="5045" y="902"/>
                  </a:cubicBezTo>
                  <a:cubicBezTo>
                    <a:pt x="5031" y="893"/>
                    <a:pt x="5027" y="885"/>
                    <a:pt x="5033" y="876"/>
                  </a:cubicBezTo>
                  <a:cubicBezTo>
                    <a:pt x="5038" y="867"/>
                    <a:pt x="5046" y="858"/>
                    <a:pt x="5055" y="849"/>
                  </a:cubicBezTo>
                  <a:cubicBezTo>
                    <a:pt x="5064" y="840"/>
                    <a:pt x="5070" y="829"/>
                    <a:pt x="5072" y="819"/>
                  </a:cubicBezTo>
                  <a:cubicBezTo>
                    <a:pt x="5076" y="808"/>
                    <a:pt x="5067" y="797"/>
                    <a:pt x="5045" y="784"/>
                  </a:cubicBezTo>
                  <a:cubicBezTo>
                    <a:pt x="5028" y="775"/>
                    <a:pt x="5011" y="769"/>
                    <a:pt x="4996" y="769"/>
                  </a:cubicBezTo>
                  <a:cubicBezTo>
                    <a:pt x="4993" y="769"/>
                    <a:pt x="4990" y="769"/>
                    <a:pt x="4988" y="770"/>
                  </a:cubicBezTo>
                  <a:cubicBezTo>
                    <a:pt x="4969" y="772"/>
                    <a:pt x="4952" y="775"/>
                    <a:pt x="4936" y="780"/>
                  </a:cubicBezTo>
                  <a:cubicBezTo>
                    <a:pt x="4920" y="786"/>
                    <a:pt x="4906" y="790"/>
                    <a:pt x="4891" y="793"/>
                  </a:cubicBezTo>
                  <a:cubicBezTo>
                    <a:pt x="4886" y="795"/>
                    <a:pt x="4881" y="796"/>
                    <a:pt x="4876" y="796"/>
                  </a:cubicBezTo>
                  <a:cubicBezTo>
                    <a:pt x="4867" y="796"/>
                    <a:pt x="4858" y="793"/>
                    <a:pt x="4848" y="788"/>
                  </a:cubicBezTo>
                  <a:cubicBezTo>
                    <a:pt x="4841" y="783"/>
                    <a:pt x="4829" y="774"/>
                    <a:pt x="4812" y="761"/>
                  </a:cubicBezTo>
                  <a:cubicBezTo>
                    <a:pt x="4795" y="747"/>
                    <a:pt x="4776" y="733"/>
                    <a:pt x="4756" y="717"/>
                  </a:cubicBezTo>
                  <a:cubicBezTo>
                    <a:pt x="4736" y="701"/>
                    <a:pt x="4715" y="685"/>
                    <a:pt x="4696" y="671"/>
                  </a:cubicBezTo>
                  <a:cubicBezTo>
                    <a:pt x="4677" y="656"/>
                    <a:pt x="4661" y="645"/>
                    <a:pt x="4649" y="638"/>
                  </a:cubicBezTo>
                  <a:cubicBezTo>
                    <a:pt x="4616" y="619"/>
                    <a:pt x="4573" y="605"/>
                    <a:pt x="4523" y="597"/>
                  </a:cubicBezTo>
                  <a:cubicBezTo>
                    <a:pt x="4492" y="593"/>
                    <a:pt x="4462" y="591"/>
                    <a:pt x="4430" y="591"/>
                  </a:cubicBezTo>
                  <a:close/>
                  <a:moveTo>
                    <a:pt x="3755" y="936"/>
                  </a:moveTo>
                  <a:cubicBezTo>
                    <a:pt x="3738" y="936"/>
                    <a:pt x="3722" y="940"/>
                    <a:pt x="3707" y="949"/>
                  </a:cubicBezTo>
                  <a:lnTo>
                    <a:pt x="3210" y="1236"/>
                  </a:lnTo>
                  <a:cubicBezTo>
                    <a:pt x="3186" y="1249"/>
                    <a:pt x="3191" y="1267"/>
                    <a:pt x="3223" y="1290"/>
                  </a:cubicBezTo>
                  <a:lnTo>
                    <a:pt x="3599" y="1552"/>
                  </a:lnTo>
                  <a:cubicBezTo>
                    <a:pt x="3604" y="1556"/>
                    <a:pt x="3608" y="1560"/>
                    <a:pt x="3615" y="1565"/>
                  </a:cubicBezTo>
                  <a:cubicBezTo>
                    <a:pt x="3622" y="1569"/>
                    <a:pt x="3628" y="1573"/>
                    <a:pt x="3633" y="1576"/>
                  </a:cubicBezTo>
                  <a:cubicBezTo>
                    <a:pt x="3652" y="1587"/>
                    <a:pt x="3673" y="1593"/>
                    <a:pt x="3694" y="1593"/>
                  </a:cubicBezTo>
                  <a:cubicBezTo>
                    <a:pt x="3716" y="1593"/>
                    <a:pt x="3741" y="1585"/>
                    <a:pt x="3771" y="1568"/>
                  </a:cubicBezTo>
                  <a:lnTo>
                    <a:pt x="4014" y="1427"/>
                  </a:lnTo>
                  <a:cubicBezTo>
                    <a:pt x="4077" y="1391"/>
                    <a:pt x="4142" y="1372"/>
                    <a:pt x="4209" y="1370"/>
                  </a:cubicBezTo>
                  <a:cubicBezTo>
                    <a:pt x="4212" y="1370"/>
                    <a:pt x="4216" y="1370"/>
                    <a:pt x="4220" y="1370"/>
                  </a:cubicBezTo>
                  <a:cubicBezTo>
                    <a:pt x="4282" y="1370"/>
                    <a:pt x="4345" y="1388"/>
                    <a:pt x="4407" y="1423"/>
                  </a:cubicBezTo>
                  <a:lnTo>
                    <a:pt x="4435" y="1440"/>
                  </a:lnTo>
                  <a:cubicBezTo>
                    <a:pt x="4501" y="1478"/>
                    <a:pt x="4533" y="1516"/>
                    <a:pt x="4528" y="1555"/>
                  </a:cubicBezTo>
                  <a:cubicBezTo>
                    <a:pt x="4524" y="1593"/>
                    <a:pt x="4490" y="1630"/>
                    <a:pt x="4426" y="1667"/>
                  </a:cubicBezTo>
                  <a:cubicBezTo>
                    <a:pt x="4372" y="1699"/>
                    <a:pt x="4313" y="1719"/>
                    <a:pt x="4251" y="1727"/>
                  </a:cubicBezTo>
                  <a:cubicBezTo>
                    <a:pt x="4236" y="1729"/>
                    <a:pt x="4221" y="1730"/>
                    <a:pt x="4207" y="1730"/>
                  </a:cubicBezTo>
                  <a:cubicBezTo>
                    <a:pt x="4164" y="1730"/>
                    <a:pt x="4126" y="1721"/>
                    <a:pt x="4093" y="1701"/>
                  </a:cubicBezTo>
                  <a:cubicBezTo>
                    <a:pt x="4075" y="1691"/>
                    <a:pt x="4053" y="1685"/>
                    <a:pt x="4030" y="1685"/>
                  </a:cubicBezTo>
                  <a:cubicBezTo>
                    <a:pt x="4005" y="1685"/>
                    <a:pt x="3974" y="1695"/>
                    <a:pt x="3938" y="1717"/>
                  </a:cubicBezTo>
                  <a:cubicBezTo>
                    <a:pt x="3911" y="1733"/>
                    <a:pt x="3894" y="1747"/>
                    <a:pt x="3890" y="1762"/>
                  </a:cubicBezTo>
                  <a:cubicBezTo>
                    <a:pt x="3884" y="1778"/>
                    <a:pt x="3896" y="1793"/>
                    <a:pt x="3926" y="1810"/>
                  </a:cubicBezTo>
                  <a:cubicBezTo>
                    <a:pt x="3961" y="1831"/>
                    <a:pt x="4004" y="1845"/>
                    <a:pt x="4053" y="1854"/>
                  </a:cubicBezTo>
                  <a:cubicBezTo>
                    <a:pt x="4088" y="1860"/>
                    <a:pt x="4124" y="1864"/>
                    <a:pt x="4162" y="1864"/>
                  </a:cubicBezTo>
                  <a:cubicBezTo>
                    <a:pt x="4179" y="1864"/>
                    <a:pt x="4195" y="1863"/>
                    <a:pt x="4212" y="1862"/>
                  </a:cubicBezTo>
                  <a:cubicBezTo>
                    <a:pt x="4269" y="1859"/>
                    <a:pt x="4328" y="1847"/>
                    <a:pt x="4390" y="1828"/>
                  </a:cubicBezTo>
                  <a:cubicBezTo>
                    <a:pt x="4452" y="1809"/>
                    <a:pt x="4513" y="1783"/>
                    <a:pt x="4573" y="1748"/>
                  </a:cubicBezTo>
                  <a:cubicBezTo>
                    <a:pt x="4624" y="1718"/>
                    <a:pt x="4667" y="1686"/>
                    <a:pt x="4701" y="1654"/>
                  </a:cubicBezTo>
                  <a:cubicBezTo>
                    <a:pt x="4734" y="1620"/>
                    <a:pt x="4755" y="1585"/>
                    <a:pt x="4763" y="1550"/>
                  </a:cubicBezTo>
                  <a:cubicBezTo>
                    <a:pt x="4770" y="1515"/>
                    <a:pt x="4763" y="1480"/>
                    <a:pt x="4739" y="1444"/>
                  </a:cubicBezTo>
                  <a:cubicBezTo>
                    <a:pt x="4716" y="1408"/>
                    <a:pt x="4674" y="1372"/>
                    <a:pt x="4613" y="1337"/>
                  </a:cubicBezTo>
                  <a:lnTo>
                    <a:pt x="4584" y="1320"/>
                  </a:lnTo>
                  <a:cubicBezTo>
                    <a:pt x="4525" y="1287"/>
                    <a:pt x="4465" y="1263"/>
                    <a:pt x="4406" y="1251"/>
                  </a:cubicBezTo>
                  <a:cubicBezTo>
                    <a:pt x="4361" y="1242"/>
                    <a:pt x="4316" y="1238"/>
                    <a:pt x="4272" y="1238"/>
                  </a:cubicBezTo>
                  <a:cubicBezTo>
                    <a:pt x="4257" y="1238"/>
                    <a:pt x="4242" y="1238"/>
                    <a:pt x="4227" y="1239"/>
                  </a:cubicBezTo>
                  <a:cubicBezTo>
                    <a:pt x="4167" y="1245"/>
                    <a:pt x="4109" y="1257"/>
                    <a:pt x="4052" y="1277"/>
                  </a:cubicBezTo>
                  <a:cubicBezTo>
                    <a:pt x="3995" y="1297"/>
                    <a:pt x="3939" y="1323"/>
                    <a:pt x="3885" y="1353"/>
                  </a:cubicBezTo>
                  <a:lnTo>
                    <a:pt x="3737" y="1440"/>
                  </a:lnTo>
                  <a:lnTo>
                    <a:pt x="3464" y="1255"/>
                  </a:lnTo>
                  <a:lnTo>
                    <a:pt x="3852" y="1031"/>
                  </a:lnTo>
                  <a:cubicBezTo>
                    <a:pt x="3871" y="1020"/>
                    <a:pt x="3877" y="1007"/>
                    <a:pt x="3871" y="994"/>
                  </a:cubicBezTo>
                  <a:cubicBezTo>
                    <a:pt x="3865" y="980"/>
                    <a:pt x="3854" y="968"/>
                    <a:pt x="3835" y="958"/>
                  </a:cubicBezTo>
                  <a:cubicBezTo>
                    <a:pt x="3818" y="948"/>
                    <a:pt x="3798" y="941"/>
                    <a:pt x="3773" y="938"/>
                  </a:cubicBezTo>
                  <a:cubicBezTo>
                    <a:pt x="3767" y="937"/>
                    <a:pt x="3761" y="936"/>
                    <a:pt x="3755" y="936"/>
                  </a:cubicBezTo>
                  <a:close/>
                  <a:moveTo>
                    <a:pt x="2789" y="1684"/>
                  </a:moveTo>
                  <a:cubicBezTo>
                    <a:pt x="2837" y="1684"/>
                    <a:pt x="2885" y="1698"/>
                    <a:pt x="2935" y="1727"/>
                  </a:cubicBezTo>
                  <a:cubicBezTo>
                    <a:pt x="2989" y="1758"/>
                    <a:pt x="3014" y="1790"/>
                    <a:pt x="3009" y="1820"/>
                  </a:cubicBezTo>
                  <a:cubicBezTo>
                    <a:pt x="3004" y="1851"/>
                    <a:pt x="2974" y="1881"/>
                    <a:pt x="2920" y="1913"/>
                  </a:cubicBezTo>
                  <a:cubicBezTo>
                    <a:pt x="2867" y="1943"/>
                    <a:pt x="2813" y="1960"/>
                    <a:pt x="2760" y="1963"/>
                  </a:cubicBezTo>
                  <a:cubicBezTo>
                    <a:pt x="2755" y="1964"/>
                    <a:pt x="2750" y="1964"/>
                    <a:pt x="2745" y="1964"/>
                  </a:cubicBezTo>
                  <a:cubicBezTo>
                    <a:pt x="2697" y="1964"/>
                    <a:pt x="2648" y="1949"/>
                    <a:pt x="2598" y="1921"/>
                  </a:cubicBezTo>
                  <a:cubicBezTo>
                    <a:pt x="2544" y="1888"/>
                    <a:pt x="2519" y="1858"/>
                    <a:pt x="2525" y="1827"/>
                  </a:cubicBezTo>
                  <a:cubicBezTo>
                    <a:pt x="2531" y="1797"/>
                    <a:pt x="2560" y="1766"/>
                    <a:pt x="2614" y="1735"/>
                  </a:cubicBezTo>
                  <a:cubicBezTo>
                    <a:pt x="2668" y="1704"/>
                    <a:pt x="2721" y="1688"/>
                    <a:pt x="2773" y="1684"/>
                  </a:cubicBezTo>
                  <a:cubicBezTo>
                    <a:pt x="2778" y="1684"/>
                    <a:pt x="2783" y="1684"/>
                    <a:pt x="2789" y="1684"/>
                  </a:cubicBezTo>
                  <a:close/>
                  <a:moveTo>
                    <a:pt x="3258" y="1932"/>
                  </a:moveTo>
                  <a:cubicBezTo>
                    <a:pt x="3319" y="1932"/>
                    <a:pt x="3381" y="1950"/>
                    <a:pt x="3444" y="1986"/>
                  </a:cubicBezTo>
                  <a:lnTo>
                    <a:pt x="3471" y="2002"/>
                  </a:lnTo>
                  <a:cubicBezTo>
                    <a:pt x="3539" y="2040"/>
                    <a:pt x="3571" y="2078"/>
                    <a:pt x="3569" y="2117"/>
                  </a:cubicBezTo>
                  <a:cubicBezTo>
                    <a:pt x="3567" y="2155"/>
                    <a:pt x="3534" y="2193"/>
                    <a:pt x="3470" y="2229"/>
                  </a:cubicBezTo>
                  <a:cubicBezTo>
                    <a:pt x="3409" y="2265"/>
                    <a:pt x="3344" y="2284"/>
                    <a:pt x="3277" y="2287"/>
                  </a:cubicBezTo>
                  <a:cubicBezTo>
                    <a:pt x="3274" y="2287"/>
                    <a:pt x="3270" y="2287"/>
                    <a:pt x="3266" y="2287"/>
                  </a:cubicBezTo>
                  <a:cubicBezTo>
                    <a:pt x="3202" y="2287"/>
                    <a:pt x="3138" y="2269"/>
                    <a:pt x="3073" y="2231"/>
                  </a:cubicBezTo>
                  <a:lnTo>
                    <a:pt x="3046" y="2216"/>
                  </a:lnTo>
                  <a:cubicBezTo>
                    <a:pt x="2980" y="2177"/>
                    <a:pt x="2950" y="2139"/>
                    <a:pt x="2954" y="2101"/>
                  </a:cubicBezTo>
                  <a:cubicBezTo>
                    <a:pt x="2959" y="2062"/>
                    <a:pt x="2992" y="2026"/>
                    <a:pt x="3055" y="1990"/>
                  </a:cubicBezTo>
                  <a:cubicBezTo>
                    <a:pt x="3117" y="1953"/>
                    <a:pt x="3182" y="1934"/>
                    <a:pt x="3247" y="1932"/>
                  </a:cubicBezTo>
                  <a:cubicBezTo>
                    <a:pt x="3251" y="1932"/>
                    <a:pt x="3254" y="1932"/>
                    <a:pt x="3258" y="1932"/>
                  </a:cubicBezTo>
                  <a:close/>
                  <a:moveTo>
                    <a:pt x="2836" y="1550"/>
                  </a:moveTo>
                  <a:cubicBezTo>
                    <a:pt x="2819" y="1550"/>
                    <a:pt x="2801" y="1551"/>
                    <a:pt x="2784" y="1552"/>
                  </a:cubicBezTo>
                  <a:cubicBezTo>
                    <a:pt x="2732" y="1558"/>
                    <a:pt x="2682" y="1569"/>
                    <a:pt x="2630" y="1587"/>
                  </a:cubicBezTo>
                  <a:cubicBezTo>
                    <a:pt x="2579" y="1605"/>
                    <a:pt x="2528" y="1629"/>
                    <a:pt x="2480" y="1657"/>
                  </a:cubicBezTo>
                  <a:cubicBezTo>
                    <a:pt x="2431" y="1686"/>
                    <a:pt x="2390" y="1715"/>
                    <a:pt x="2358" y="1745"/>
                  </a:cubicBezTo>
                  <a:cubicBezTo>
                    <a:pt x="2327" y="1774"/>
                    <a:pt x="2307" y="1803"/>
                    <a:pt x="2298" y="1833"/>
                  </a:cubicBezTo>
                  <a:cubicBezTo>
                    <a:pt x="2289" y="1863"/>
                    <a:pt x="2292" y="1892"/>
                    <a:pt x="2309" y="1923"/>
                  </a:cubicBezTo>
                  <a:cubicBezTo>
                    <a:pt x="2326" y="1952"/>
                    <a:pt x="2358" y="1981"/>
                    <a:pt x="2408" y="2010"/>
                  </a:cubicBezTo>
                  <a:cubicBezTo>
                    <a:pt x="2473" y="2047"/>
                    <a:pt x="2539" y="2068"/>
                    <a:pt x="2606" y="2075"/>
                  </a:cubicBezTo>
                  <a:cubicBezTo>
                    <a:pt x="2623" y="2076"/>
                    <a:pt x="2639" y="2077"/>
                    <a:pt x="2656" y="2077"/>
                  </a:cubicBezTo>
                  <a:cubicBezTo>
                    <a:pt x="2706" y="2077"/>
                    <a:pt x="2755" y="2070"/>
                    <a:pt x="2802" y="2057"/>
                  </a:cubicBezTo>
                  <a:lnTo>
                    <a:pt x="2802" y="2057"/>
                  </a:lnTo>
                  <a:cubicBezTo>
                    <a:pt x="2763" y="2102"/>
                    <a:pt x="2749" y="2147"/>
                    <a:pt x="2759" y="2194"/>
                  </a:cubicBezTo>
                  <a:cubicBezTo>
                    <a:pt x="2771" y="2240"/>
                    <a:pt x="2814" y="2287"/>
                    <a:pt x="2894" y="2333"/>
                  </a:cubicBezTo>
                  <a:lnTo>
                    <a:pt x="2912" y="2344"/>
                  </a:lnTo>
                  <a:cubicBezTo>
                    <a:pt x="2970" y="2377"/>
                    <a:pt x="3027" y="2399"/>
                    <a:pt x="3087" y="2410"/>
                  </a:cubicBezTo>
                  <a:cubicBezTo>
                    <a:pt x="3130" y="2418"/>
                    <a:pt x="3172" y="2423"/>
                    <a:pt x="3214" y="2423"/>
                  </a:cubicBezTo>
                  <a:cubicBezTo>
                    <a:pt x="3231" y="2423"/>
                    <a:pt x="3248" y="2422"/>
                    <a:pt x="3265" y="2421"/>
                  </a:cubicBezTo>
                  <a:cubicBezTo>
                    <a:pt x="3325" y="2415"/>
                    <a:pt x="3383" y="2403"/>
                    <a:pt x="3441" y="2382"/>
                  </a:cubicBezTo>
                  <a:cubicBezTo>
                    <a:pt x="3498" y="2363"/>
                    <a:pt x="3552" y="2337"/>
                    <a:pt x="3605" y="2307"/>
                  </a:cubicBezTo>
                  <a:cubicBezTo>
                    <a:pt x="3658" y="2276"/>
                    <a:pt x="3701" y="2245"/>
                    <a:pt x="3736" y="2212"/>
                  </a:cubicBezTo>
                  <a:cubicBezTo>
                    <a:pt x="3771" y="2180"/>
                    <a:pt x="3792" y="2146"/>
                    <a:pt x="3800" y="2112"/>
                  </a:cubicBezTo>
                  <a:cubicBezTo>
                    <a:pt x="3808" y="2077"/>
                    <a:pt x="3802" y="2043"/>
                    <a:pt x="3782" y="2010"/>
                  </a:cubicBezTo>
                  <a:cubicBezTo>
                    <a:pt x="3762" y="1975"/>
                    <a:pt x="3723" y="1942"/>
                    <a:pt x="3666" y="1908"/>
                  </a:cubicBezTo>
                  <a:lnTo>
                    <a:pt x="3648" y="1898"/>
                  </a:lnTo>
                  <a:cubicBezTo>
                    <a:pt x="3569" y="1852"/>
                    <a:pt x="3488" y="1826"/>
                    <a:pt x="3407" y="1820"/>
                  </a:cubicBezTo>
                  <a:cubicBezTo>
                    <a:pt x="3389" y="1819"/>
                    <a:pt x="3372" y="1818"/>
                    <a:pt x="3354" y="1818"/>
                  </a:cubicBezTo>
                  <a:cubicBezTo>
                    <a:pt x="3291" y="1818"/>
                    <a:pt x="3230" y="1828"/>
                    <a:pt x="3169" y="1845"/>
                  </a:cubicBezTo>
                  <a:cubicBezTo>
                    <a:pt x="3200" y="1808"/>
                    <a:pt x="3211" y="1771"/>
                    <a:pt x="3201" y="1731"/>
                  </a:cubicBezTo>
                  <a:cubicBezTo>
                    <a:pt x="3192" y="1692"/>
                    <a:pt x="3155" y="1654"/>
                    <a:pt x="3089" y="1617"/>
                  </a:cubicBezTo>
                  <a:cubicBezTo>
                    <a:pt x="3040" y="1588"/>
                    <a:pt x="2990" y="1569"/>
                    <a:pt x="2938" y="1559"/>
                  </a:cubicBezTo>
                  <a:cubicBezTo>
                    <a:pt x="2905" y="1553"/>
                    <a:pt x="2870" y="1550"/>
                    <a:pt x="2836" y="1550"/>
                  </a:cubicBezTo>
                  <a:close/>
                  <a:moveTo>
                    <a:pt x="1915" y="2015"/>
                  </a:moveTo>
                  <a:cubicBezTo>
                    <a:pt x="1908" y="2015"/>
                    <a:pt x="1900" y="2015"/>
                    <a:pt x="1891" y="2016"/>
                  </a:cubicBezTo>
                  <a:cubicBezTo>
                    <a:pt x="1863" y="2020"/>
                    <a:pt x="1839" y="2028"/>
                    <a:pt x="1821" y="2038"/>
                  </a:cubicBezTo>
                  <a:lnTo>
                    <a:pt x="1226" y="2381"/>
                  </a:lnTo>
                  <a:cubicBezTo>
                    <a:pt x="1208" y="2392"/>
                    <a:pt x="1195" y="2406"/>
                    <a:pt x="1190" y="2422"/>
                  </a:cubicBezTo>
                  <a:cubicBezTo>
                    <a:pt x="1184" y="2439"/>
                    <a:pt x="1187" y="2450"/>
                    <a:pt x="1201" y="2458"/>
                  </a:cubicBezTo>
                  <a:lnTo>
                    <a:pt x="1434" y="2593"/>
                  </a:lnTo>
                  <a:cubicBezTo>
                    <a:pt x="1445" y="2598"/>
                    <a:pt x="1459" y="2602"/>
                    <a:pt x="1475" y="2602"/>
                  </a:cubicBezTo>
                  <a:cubicBezTo>
                    <a:pt x="1482" y="2602"/>
                    <a:pt x="1490" y="2601"/>
                    <a:pt x="1498" y="2600"/>
                  </a:cubicBezTo>
                  <a:cubicBezTo>
                    <a:pt x="1526" y="2595"/>
                    <a:pt x="1551" y="2586"/>
                    <a:pt x="1575" y="2573"/>
                  </a:cubicBezTo>
                  <a:cubicBezTo>
                    <a:pt x="1598" y="2559"/>
                    <a:pt x="1614" y="2544"/>
                    <a:pt x="1623" y="2528"/>
                  </a:cubicBezTo>
                  <a:cubicBezTo>
                    <a:pt x="1631" y="2512"/>
                    <a:pt x="1628" y="2498"/>
                    <a:pt x="1612" y="2490"/>
                  </a:cubicBezTo>
                  <a:lnTo>
                    <a:pt x="1469" y="2407"/>
                  </a:lnTo>
                  <a:lnTo>
                    <a:pt x="1866" y="2177"/>
                  </a:lnTo>
                  <a:lnTo>
                    <a:pt x="1961" y="2233"/>
                  </a:lnTo>
                  <a:lnTo>
                    <a:pt x="2272" y="2944"/>
                  </a:lnTo>
                  <a:cubicBezTo>
                    <a:pt x="2276" y="2953"/>
                    <a:pt x="2283" y="2960"/>
                    <a:pt x="2294" y="2967"/>
                  </a:cubicBezTo>
                  <a:cubicBezTo>
                    <a:pt x="2312" y="2977"/>
                    <a:pt x="2334" y="2982"/>
                    <a:pt x="2359" y="2982"/>
                  </a:cubicBezTo>
                  <a:cubicBezTo>
                    <a:pt x="2367" y="2982"/>
                    <a:pt x="2376" y="2981"/>
                    <a:pt x="2385" y="2980"/>
                  </a:cubicBezTo>
                  <a:cubicBezTo>
                    <a:pt x="2424" y="2976"/>
                    <a:pt x="2456" y="2964"/>
                    <a:pt x="2485" y="2949"/>
                  </a:cubicBezTo>
                  <a:cubicBezTo>
                    <a:pt x="2510" y="2934"/>
                    <a:pt x="2519" y="2918"/>
                    <a:pt x="2514" y="2904"/>
                  </a:cubicBezTo>
                  <a:lnTo>
                    <a:pt x="2169" y="2184"/>
                  </a:lnTo>
                  <a:cubicBezTo>
                    <a:pt x="2165" y="2171"/>
                    <a:pt x="2157" y="2157"/>
                    <a:pt x="2147" y="2145"/>
                  </a:cubicBezTo>
                  <a:cubicBezTo>
                    <a:pt x="2137" y="2131"/>
                    <a:pt x="2125" y="2121"/>
                    <a:pt x="2112" y="2113"/>
                  </a:cubicBezTo>
                  <a:lnTo>
                    <a:pt x="1954" y="2023"/>
                  </a:lnTo>
                  <a:cubicBezTo>
                    <a:pt x="1945" y="2018"/>
                    <a:pt x="1932" y="2015"/>
                    <a:pt x="1915" y="2015"/>
                  </a:cubicBezTo>
                  <a:close/>
                  <a:moveTo>
                    <a:pt x="870" y="2642"/>
                  </a:moveTo>
                  <a:cubicBezTo>
                    <a:pt x="855" y="2642"/>
                    <a:pt x="841" y="2643"/>
                    <a:pt x="826" y="2644"/>
                  </a:cubicBezTo>
                  <a:cubicBezTo>
                    <a:pt x="768" y="2647"/>
                    <a:pt x="711" y="2656"/>
                    <a:pt x="655" y="2672"/>
                  </a:cubicBezTo>
                  <a:cubicBezTo>
                    <a:pt x="598" y="2687"/>
                    <a:pt x="550" y="2707"/>
                    <a:pt x="507" y="2731"/>
                  </a:cubicBezTo>
                  <a:cubicBezTo>
                    <a:pt x="475" y="2751"/>
                    <a:pt x="459" y="2767"/>
                    <a:pt x="461" y="2782"/>
                  </a:cubicBezTo>
                  <a:cubicBezTo>
                    <a:pt x="462" y="2797"/>
                    <a:pt x="472" y="2810"/>
                    <a:pt x="491" y="2821"/>
                  </a:cubicBezTo>
                  <a:cubicBezTo>
                    <a:pt x="513" y="2834"/>
                    <a:pt x="535" y="2841"/>
                    <a:pt x="560" y="2842"/>
                  </a:cubicBezTo>
                  <a:cubicBezTo>
                    <a:pt x="564" y="2842"/>
                    <a:pt x="568" y="2842"/>
                    <a:pt x="572" y="2842"/>
                  </a:cubicBezTo>
                  <a:cubicBezTo>
                    <a:pt x="591" y="2842"/>
                    <a:pt x="607" y="2838"/>
                    <a:pt x="621" y="2830"/>
                  </a:cubicBezTo>
                  <a:cubicBezTo>
                    <a:pt x="650" y="2812"/>
                    <a:pt x="683" y="2799"/>
                    <a:pt x="716" y="2791"/>
                  </a:cubicBezTo>
                  <a:cubicBezTo>
                    <a:pt x="749" y="2782"/>
                    <a:pt x="781" y="2778"/>
                    <a:pt x="812" y="2775"/>
                  </a:cubicBezTo>
                  <a:cubicBezTo>
                    <a:pt x="817" y="2775"/>
                    <a:pt x="822" y="2775"/>
                    <a:pt x="827" y="2775"/>
                  </a:cubicBezTo>
                  <a:cubicBezTo>
                    <a:pt x="852" y="2775"/>
                    <a:pt x="877" y="2777"/>
                    <a:pt x="899" y="2782"/>
                  </a:cubicBezTo>
                  <a:cubicBezTo>
                    <a:pt x="926" y="2789"/>
                    <a:pt x="949" y="2797"/>
                    <a:pt x="968" y="2808"/>
                  </a:cubicBezTo>
                  <a:lnTo>
                    <a:pt x="1599" y="3173"/>
                  </a:lnTo>
                  <a:cubicBezTo>
                    <a:pt x="1627" y="3189"/>
                    <a:pt x="1643" y="3204"/>
                    <a:pt x="1648" y="3221"/>
                  </a:cubicBezTo>
                  <a:cubicBezTo>
                    <a:pt x="1652" y="3238"/>
                    <a:pt x="1650" y="3255"/>
                    <a:pt x="1641" y="3272"/>
                  </a:cubicBezTo>
                  <a:cubicBezTo>
                    <a:pt x="1632" y="3289"/>
                    <a:pt x="1619" y="3305"/>
                    <a:pt x="1599" y="3319"/>
                  </a:cubicBezTo>
                  <a:cubicBezTo>
                    <a:pt x="1580" y="3335"/>
                    <a:pt x="1561" y="3348"/>
                    <a:pt x="1540" y="3361"/>
                  </a:cubicBezTo>
                  <a:cubicBezTo>
                    <a:pt x="1516" y="3374"/>
                    <a:pt x="1508" y="3387"/>
                    <a:pt x="1516" y="3400"/>
                  </a:cubicBezTo>
                  <a:cubicBezTo>
                    <a:pt x="1524" y="3414"/>
                    <a:pt x="1536" y="3425"/>
                    <a:pt x="1554" y="3435"/>
                  </a:cubicBezTo>
                  <a:cubicBezTo>
                    <a:pt x="1575" y="3446"/>
                    <a:pt x="1597" y="3453"/>
                    <a:pt x="1622" y="3453"/>
                  </a:cubicBezTo>
                  <a:cubicBezTo>
                    <a:pt x="1623" y="3453"/>
                    <a:pt x="1624" y="3453"/>
                    <a:pt x="1626" y="3453"/>
                  </a:cubicBezTo>
                  <a:cubicBezTo>
                    <a:pt x="1650" y="3453"/>
                    <a:pt x="1680" y="3443"/>
                    <a:pt x="1715" y="3423"/>
                  </a:cubicBezTo>
                  <a:cubicBezTo>
                    <a:pt x="1757" y="3398"/>
                    <a:pt x="1793" y="3371"/>
                    <a:pt x="1822" y="3342"/>
                  </a:cubicBezTo>
                  <a:cubicBezTo>
                    <a:pt x="1852" y="3312"/>
                    <a:pt x="1871" y="3282"/>
                    <a:pt x="1880" y="3250"/>
                  </a:cubicBezTo>
                  <a:cubicBezTo>
                    <a:pt x="1890" y="3219"/>
                    <a:pt x="1887" y="3187"/>
                    <a:pt x="1871" y="3157"/>
                  </a:cubicBezTo>
                  <a:cubicBezTo>
                    <a:pt x="1855" y="3125"/>
                    <a:pt x="1825" y="3096"/>
                    <a:pt x="1777" y="3069"/>
                  </a:cubicBezTo>
                  <a:lnTo>
                    <a:pt x="1146" y="2704"/>
                  </a:lnTo>
                  <a:cubicBezTo>
                    <a:pt x="1103" y="2681"/>
                    <a:pt x="1053" y="2663"/>
                    <a:pt x="997" y="2653"/>
                  </a:cubicBezTo>
                  <a:cubicBezTo>
                    <a:pt x="955" y="2646"/>
                    <a:pt x="913" y="2642"/>
                    <a:pt x="870" y="2642"/>
                  </a:cubicBezTo>
                  <a:close/>
                  <a:moveTo>
                    <a:pt x="247" y="2905"/>
                  </a:moveTo>
                  <a:cubicBezTo>
                    <a:pt x="221" y="2905"/>
                    <a:pt x="192" y="2914"/>
                    <a:pt x="158" y="2933"/>
                  </a:cubicBezTo>
                  <a:cubicBezTo>
                    <a:pt x="115" y="2958"/>
                    <a:pt x="82" y="2986"/>
                    <a:pt x="55" y="3017"/>
                  </a:cubicBezTo>
                  <a:cubicBezTo>
                    <a:pt x="29" y="3050"/>
                    <a:pt x="13" y="3083"/>
                    <a:pt x="7" y="3116"/>
                  </a:cubicBezTo>
                  <a:cubicBezTo>
                    <a:pt x="0" y="3149"/>
                    <a:pt x="6" y="3182"/>
                    <a:pt x="24" y="3214"/>
                  </a:cubicBezTo>
                  <a:cubicBezTo>
                    <a:pt x="41" y="3247"/>
                    <a:pt x="70" y="3276"/>
                    <a:pt x="113" y="3300"/>
                  </a:cubicBezTo>
                  <a:lnTo>
                    <a:pt x="746" y="3665"/>
                  </a:lnTo>
                  <a:cubicBezTo>
                    <a:pt x="792" y="3692"/>
                    <a:pt x="843" y="3710"/>
                    <a:pt x="896" y="3719"/>
                  </a:cubicBezTo>
                  <a:cubicBezTo>
                    <a:pt x="932" y="3725"/>
                    <a:pt x="968" y="3728"/>
                    <a:pt x="1003" y="3728"/>
                  </a:cubicBezTo>
                  <a:cubicBezTo>
                    <a:pt x="1021" y="3728"/>
                    <a:pt x="1039" y="3727"/>
                    <a:pt x="1057" y="3726"/>
                  </a:cubicBezTo>
                  <a:cubicBezTo>
                    <a:pt x="1111" y="3720"/>
                    <a:pt x="1164" y="3709"/>
                    <a:pt x="1215" y="3692"/>
                  </a:cubicBezTo>
                  <a:cubicBezTo>
                    <a:pt x="1266" y="3675"/>
                    <a:pt x="1313" y="3655"/>
                    <a:pt x="1356" y="3630"/>
                  </a:cubicBezTo>
                  <a:cubicBezTo>
                    <a:pt x="1393" y="3609"/>
                    <a:pt x="1410" y="3591"/>
                    <a:pt x="1410" y="3576"/>
                  </a:cubicBezTo>
                  <a:cubicBezTo>
                    <a:pt x="1409" y="3561"/>
                    <a:pt x="1399" y="3548"/>
                    <a:pt x="1379" y="3536"/>
                  </a:cubicBezTo>
                  <a:cubicBezTo>
                    <a:pt x="1361" y="3526"/>
                    <a:pt x="1340" y="3520"/>
                    <a:pt x="1318" y="3515"/>
                  </a:cubicBezTo>
                  <a:cubicBezTo>
                    <a:pt x="1312" y="3514"/>
                    <a:pt x="1306" y="3513"/>
                    <a:pt x="1300" y="3513"/>
                  </a:cubicBezTo>
                  <a:cubicBezTo>
                    <a:pt x="1283" y="3513"/>
                    <a:pt x="1266" y="3518"/>
                    <a:pt x="1248" y="3529"/>
                  </a:cubicBezTo>
                  <a:cubicBezTo>
                    <a:pt x="1227" y="3541"/>
                    <a:pt x="1203" y="3552"/>
                    <a:pt x="1177" y="3564"/>
                  </a:cubicBezTo>
                  <a:cubicBezTo>
                    <a:pt x="1151" y="3575"/>
                    <a:pt x="1123" y="3583"/>
                    <a:pt x="1094" y="3587"/>
                  </a:cubicBezTo>
                  <a:cubicBezTo>
                    <a:pt x="1074" y="3591"/>
                    <a:pt x="1054" y="3593"/>
                    <a:pt x="1035" y="3593"/>
                  </a:cubicBezTo>
                  <a:cubicBezTo>
                    <a:pt x="1026" y="3593"/>
                    <a:pt x="1016" y="3592"/>
                    <a:pt x="1007" y="3592"/>
                  </a:cubicBezTo>
                  <a:cubicBezTo>
                    <a:pt x="978" y="3588"/>
                    <a:pt x="950" y="3579"/>
                    <a:pt x="922" y="3564"/>
                  </a:cubicBezTo>
                  <a:lnTo>
                    <a:pt x="290" y="3199"/>
                  </a:lnTo>
                  <a:cubicBezTo>
                    <a:pt x="272" y="3189"/>
                    <a:pt x="257" y="3175"/>
                    <a:pt x="247" y="3159"/>
                  </a:cubicBezTo>
                  <a:cubicBezTo>
                    <a:pt x="237" y="3144"/>
                    <a:pt x="232" y="3127"/>
                    <a:pt x="235" y="3109"/>
                  </a:cubicBezTo>
                  <a:cubicBezTo>
                    <a:pt x="237" y="3091"/>
                    <a:pt x="246" y="3073"/>
                    <a:pt x="261" y="3053"/>
                  </a:cubicBezTo>
                  <a:cubicBezTo>
                    <a:pt x="276" y="3034"/>
                    <a:pt x="299" y="3016"/>
                    <a:pt x="329" y="2998"/>
                  </a:cubicBezTo>
                  <a:cubicBezTo>
                    <a:pt x="345" y="2989"/>
                    <a:pt x="353" y="2977"/>
                    <a:pt x="351" y="2962"/>
                  </a:cubicBezTo>
                  <a:cubicBezTo>
                    <a:pt x="348" y="2949"/>
                    <a:pt x="337" y="2935"/>
                    <a:pt x="316" y="2923"/>
                  </a:cubicBezTo>
                  <a:cubicBezTo>
                    <a:pt x="297" y="2912"/>
                    <a:pt x="273" y="2906"/>
                    <a:pt x="247" y="290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4" name="Google Shape;3684;p60"/>
            <p:cNvSpPr/>
            <p:nvPr/>
          </p:nvSpPr>
          <p:spPr>
            <a:xfrm>
              <a:off x="5093880" y="3384349"/>
              <a:ext cx="482361" cy="297228"/>
            </a:xfrm>
            <a:custGeom>
              <a:avLst/>
              <a:gdLst/>
              <a:ahLst/>
              <a:cxnLst/>
              <a:rect l="l" t="t" r="r" b="b"/>
              <a:pathLst>
                <a:path w="6274" h="3866" extrusionOk="0">
                  <a:moveTo>
                    <a:pt x="4201" y="517"/>
                  </a:moveTo>
                  <a:cubicBezTo>
                    <a:pt x="4317" y="517"/>
                    <a:pt x="4436" y="527"/>
                    <a:pt x="4553" y="548"/>
                  </a:cubicBezTo>
                  <a:cubicBezTo>
                    <a:pt x="5174" y="661"/>
                    <a:pt x="5520" y="1042"/>
                    <a:pt x="5325" y="1402"/>
                  </a:cubicBezTo>
                  <a:cubicBezTo>
                    <a:pt x="5167" y="1692"/>
                    <a:pt x="4702" y="1878"/>
                    <a:pt x="4201" y="1878"/>
                  </a:cubicBezTo>
                  <a:cubicBezTo>
                    <a:pt x="4084" y="1878"/>
                    <a:pt x="3965" y="1868"/>
                    <a:pt x="3848" y="1846"/>
                  </a:cubicBezTo>
                  <a:cubicBezTo>
                    <a:pt x="3226" y="1735"/>
                    <a:pt x="2882" y="1352"/>
                    <a:pt x="3077" y="994"/>
                  </a:cubicBezTo>
                  <a:cubicBezTo>
                    <a:pt x="3235" y="704"/>
                    <a:pt x="3699" y="517"/>
                    <a:pt x="4201" y="517"/>
                  </a:cubicBezTo>
                  <a:close/>
                  <a:moveTo>
                    <a:pt x="4581" y="1"/>
                  </a:moveTo>
                  <a:lnTo>
                    <a:pt x="4258" y="250"/>
                  </a:lnTo>
                  <a:lnTo>
                    <a:pt x="3855" y="270"/>
                  </a:lnTo>
                  <a:lnTo>
                    <a:pt x="3461" y="59"/>
                  </a:lnTo>
                  <a:lnTo>
                    <a:pt x="3004" y="197"/>
                  </a:lnTo>
                  <a:lnTo>
                    <a:pt x="3079" y="504"/>
                  </a:lnTo>
                  <a:lnTo>
                    <a:pt x="2820" y="683"/>
                  </a:lnTo>
                  <a:lnTo>
                    <a:pt x="2283" y="695"/>
                  </a:lnTo>
                  <a:lnTo>
                    <a:pt x="2128" y="978"/>
                  </a:lnTo>
                  <a:lnTo>
                    <a:pt x="2557" y="1165"/>
                  </a:lnTo>
                  <a:lnTo>
                    <a:pt x="2593" y="1398"/>
                  </a:lnTo>
                  <a:lnTo>
                    <a:pt x="2227" y="1626"/>
                  </a:lnTo>
                  <a:lnTo>
                    <a:pt x="2466" y="1888"/>
                  </a:lnTo>
                  <a:lnTo>
                    <a:pt x="2998" y="1845"/>
                  </a:lnTo>
                  <a:lnTo>
                    <a:pt x="3309" y="1995"/>
                  </a:lnTo>
                  <a:lnTo>
                    <a:pt x="3329" y="2306"/>
                  </a:lnTo>
                  <a:lnTo>
                    <a:pt x="3820" y="2395"/>
                  </a:lnTo>
                  <a:lnTo>
                    <a:pt x="4143" y="2147"/>
                  </a:lnTo>
                  <a:lnTo>
                    <a:pt x="4547" y="2126"/>
                  </a:lnTo>
                  <a:lnTo>
                    <a:pt x="4941" y="2337"/>
                  </a:lnTo>
                  <a:lnTo>
                    <a:pt x="5396" y="2199"/>
                  </a:lnTo>
                  <a:lnTo>
                    <a:pt x="5322" y="1893"/>
                  </a:lnTo>
                  <a:lnTo>
                    <a:pt x="5582" y="1712"/>
                  </a:lnTo>
                  <a:lnTo>
                    <a:pt x="6119" y="1701"/>
                  </a:lnTo>
                  <a:lnTo>
                    <a:pt x="6273" y="1417"/>
                  </a:lnTo>
                  <a:lnTo>
                    <a:pt x="5843" y="1231"/>
                  </a:lnTo>
                  <a:lnTo>
                    <a:pt x="5807" y="997"/>
                  </a:lnTo>
                  <a:lnTo>
                    <a:pt x="6173" y="770"/>
                  </a:lnTo>
                  <a:lnTo>
                    <a:pt x="5936" y="508"/>
                  </a:lnTo>
                  <a:lnTo>
                    <a:pt x="5403" y="550"/>
                  </a:lnTo>
                  <a:lnTo>
                    <a:pt x="5092" y="401"/>
                  </a:lnTo>
                  <a:lnTo>
                    <a:pt x="5072" y="90"/>
                  </a:lnTo>
                  <a:lnTo>
                    <a:pt x="4581" y="1"/>
                  </a:lnTo>
                  <a:close/>
                  <a:moveTo>
                    <a:pt x="1803" y="2274"/>
                  </a:moveTo>
                  <a:cubicBezTo>
                    <a:pt x="1898" y="2274"/>
                    <a:pt x="1994" y="2282"/>
                    <a:pt x="2089" y="2299"/>
                  </a:cubicBezTo>
                  <a:cubicBezTo>
                    <a:pt x="2591" y="2389"/>
                    <a:pt x="2870" y="2698"/>
                    <a:pt x="2713" y="2988"/>
                  </a:cubicBezTo>
                  <a:cubicBezTo>
                    <a:pt x="2585" y="3223"/>
                    <a:pt x="2210" y="3373"/>
                    <a:pt x="1806" y="3373"/>
                  </a:cubicBezTo>
                  <a:cubicBezTo>
                    <a:pt x="1711" y="3373"/>
                    <a:pt x="1614" y="3365"/>
                    <a:pt x="1519" y="3348"/>
                  </a:cubicBezTo>
                  <a:cubicBezTo>
                    <a:pt x="1018" y="3257"/>
                    <a:pt x="739" y="2949"/>
                    <a:pt x="895" y="2658"/>
                  </a:cubicBezTo>
                  <a:cubicBezTo>
                    <a:pt x="1023" y="2424"/>
                    <a:pt x="1399" y="2274"/>
                    <a:pt x="1803" y="2274"/>
                  </a:cubicBezTo>
                  <a:close/>
                  <a:moveTo>
                    <a:pt x="1865" y="1781"/>
                  </a:moveTo>
                  <a:lnTo>
                    <a:pt x="1426" y="1804"/>
                  </a:lnTo>
                  <a:lnTo>
                    <a:pt x="1311" y="2062"/>
                  </a:lnTo>
                  <a:lnTo>
                    <a:pt x="1003" y="2154"/>
                  </a:lnTo>
                  <a:lnTo>
                    <a:pt x="571" y="2062"/>
                  </a:lnTo>
                  <a:lnTo>
                    <a:pt x="288" y="2256"/>
                  </a:lnTo>
                  <a:lnTo>
                    <a:pt x="523" y="2486"/>
                  </a:lnTo>
                  <a:lnTo>
                    <a:pt x="418" y="2678"/>
                  </a:lnTo>
                  <a:lnTo>
                    <a:pt x="0" y="2788"/>
                  </a:lnTo>
                  <a:lnTo>
                    <a:pt x="38" y="3041"/>
                  </a:lnTo>
                  <a:lnTo>
                    <a:pt x="484" y="3108"/>
                  </a:lnTo>
                  <a:lnTo>
                    <a:pt x="645" y="3286"/>
                  </a:lnTo>
                  <a:lnTo>
                    <a:pt x="485" y="3536"/>
                  </a:lnTo>
                  <a:lnTo>
                    <a:pt x="823" y="3699"/>
                  </a:lnTo>
                  <a:lnTo>
                    <a:pt x="1220" y="3564"/>
                  </a:lnTo>
                  <a:lnTo>
                    <a:pt x="1552" y="3623"/>
                  </a:lnTo>
                  <a:lnTo>
                    <a:pt x="1743" y="3866"/>
                  </a:lnTo>
                  <a:lnTo>
                    <a:pt x="2182" y="3843"/>
                  </a:lnTo>
                  <a:lnTo>
                    <a:pt x="2297" y="3585"/>
                  </a:lnTo>
                  <a:lnTo>
                    <a:pt x="2606" y="3493"/>
                  </a:lnTo>
                  <a:lnTo>
                    <a:pt x="3037" y="3585"/>
                  </a:lnTo>
                  <a:lnTo>
                    <a:pt x="3320" y="3390"/>
                  </a:lnTo>
                  <a:lnTo>
                    <a:pt x="3087" y="3161"/>
                  </a:lnTo>
                  <a:lnTo>
                    <a:pt x="3190" y="2969"/>
                  </a:lnTo>
                  <a:lnTo>
                    <a:pt x="3609" y="2859"/>
                  </a:lnTo>
                  <a:lnTo>
                    <a:pt x="3570" y="2605"/>
                  </a:lnTo>
                  <a:lnTo>
                    <a:pt x="3124" y="2539"/>
                  </a:lnTo>
                  <a:lnTo>
                    <a:pt x="2963" y="2361"/>
                  </a:lnTo>
                  <a:lnTo>
                    <a:pt x="3124" y="2111"/>
                  </a:lnTo>
                  <a:lnTo>
                    <a:pt x="2786" y="1948"/>
                  </a:lnTo>
                  <a:lnTo>
                    <a:pt x="2389" y="2083"/>
                  </a:lnTo>
                  <a:lnTo>
                    <a:pt x="2057" y="2023"/>
                  </a:lnTo>
                  <a:lnTo>
                    <a:pt x="1865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5" name="Google Shape;3685;p60"/>
            <p:cNvSpPr/>
            <p:nvPr/>
          </p:nvSpPr>
          <p:spPr>
            <a:xfrm>
              <a:off x="3702612" y="2936226"/>
              <a:ext cx="482361" cy="297074"/>
            </a:xfrm>
            <a:custGeom>
              <a:avLst/>
              <a:gdLst/>
              <a:ahLst/>
              <a:cxnLst/>
              <a:rect l="l" t="t" r="r" b="b"/>
              <a:pathLst>
                <a:path w="6274" h="3864" extrusionOk="0">
                  <a:moveTo>
                    <a:pt x="2073" y="516"/>
                  </a:moveTo>
                  <a:cubicBezTo>
                    <a:pt x="2574" y="516"/>
                    <a:pt x="3039" y="703"/>
                    <a:pt x="3197" y="993"/>
                  </a:cubicBezTo>
                  <a:cubicBezTo>
                    <a:pt x="3392" y="1352"/>
                    <a:pt x="3046" y="1733"/>
                    <a:pt x="2426" y="1846"/>
                  </a:cubicBezTo>
                  <a:cubicBezTo>
                    <a:pt x="2308" y="1867"/>
                    <a:pt x="2189" y="1877"/>
                    <a:pt x="2072" y="1877"/>
                  </a:cubicBezTo>
                  <a:cubicBezTo>
                    <a:pt x="1571" y="1877"/>
                    <a:pt x="1106" y="1691"/>
                    <a:pt x="948" y="1401"/>
                  </a:cubicBezTo>
                  <a:cubicBezTo>
                    <a:pt x="754" y="1042"/>
                    <a:pt x="1099" y="660"/>
                    <a:pt x="1720" y="548"/>
                  </a:cubicBezTo>
                  <a:cubicBezTo>
                    <a:pt x="1837" y="526"/>
                    <a:pt x="1956" y="516"/>
                    <a:pt x="2073" y="516"/>
                  </a:cubicBezTo>
                  <a:close/>
                  <a:moveTo>
                    <a:pt x="1692" y="0"/>
                  </a:moveTo>
                  <a:lnTo>
                    <a:pt x="1202" y="89"/>
                  </a:lnTo>
                  <a:lnTo>
                    <a:pt x="1182" y="400"/>
                  </a:lnTo>
                  <a:lnTo>
                    <a:pt x="871" y="550"/>
                  </a:lnTo>
                  <a:lnTo>
                    <a:pt x="338" y="506"/>
                  </a:lnTo>
                  <a:lnTo>
                    <a:pt x="101" y="769"/>
                  </a:lnTo>
                  <a:lnTo>
                    <a:pt x="465" y="997"/>
                  </a:lnTo>
                  <a:lnTo>
                    <a:pt x="429" y="1230"/>
                  </a:lnTo>
                  <a:lnTo>
                    <a:pt x="0" y="1417"/>
                  </a:lnTo>
                  <a:lnTo>
                    <a:pt x="155" y="1701"/>
                  </a:lnTo>
                  <a:lnTo>
                    <a:pt x="692" y="1712"/>
                  </a:lnTo>
                  <a:lnTo>
                    <a:pt x="952" y="1891"/>
                  </a:lnTo>
                  <a:lnTo>
                    <a:pt x="876" y="2198"/>
                  </a:lnTo>
                  <a:lnTo>
                    <a:pt x="1332" y="2336"/>
                  </a:lnTo>
                  <a:lnTo>
                    <a:pt x="1727" y="2125"/>
                  </a:lnTo>
                  <a:lnTo>
                    <a:pt x="2130" y="2145"/>
                  </a:lnTo>
                  <a:lnTo>
                    <a:pt x="2454" y="2394"/>
                  </a:lnTo>
                  <a:lnTo>
                    <a:pt x="2944" y="2305"/>
                  </a:lnTo>
                  <a:lnTo>
                    <a:pt x="2964" y="1995"/>
                  </a:lnTo>
                  <a:lnTo>
                    <a:pt x="3275" y="1845"/>
                  </a:lnTo>
                  <a:lnTo>
                    <a:pt x="3808" y="1888"/>
                  </a:lnTo>
                  <a:lnTo>
                    <a:pt x="4045" y="1625"/>
                  </a:lnTo>
                  <a:lnTo>
                    <a:pt x="3680" y="1397"/>
                  </a:lnTo>
                  <a:lnTo>
                    <a:pt x="3716" y="1165"/>
                  </a:lnTo>
                  <a:lnTo>
                    <a:pt x="4145" y="978"/>
                  </a:lnTo>
                  <a:lnTo>
                    <a:pt x="3991" y="694"/>
                  </a:lnTo>
                  <a:lnTo>
                    <a:pt x="3454" y="683"/>
                  </a:lnTo>
                  <a:lnTo>
                    <a:pt x="3194" y="503"/>
                  </a:lnTo>
                  <a:lnTo>
                    <a:pt x="3269" y="195"/>
                  </a:lnTo>
                  <a:lnTo>
                    <a:pt x="2813" y="58"/>
                  </a:lnTo>
                  <a:lnTo>
                    <a:pt x="2419" y="269"/>
                  </a:lnTo>
                  <a:lnTo>
                    <a:pt x="2016" y="248"/>
                  </a:lnTo>
                  <a:lnTo>
                    <a:pt x="1692" y="0"/>
                  </a:lnTo>
                  <a:close/>
                  <a:moveTo>
                    <a:pt x="4468" y="2272"/>
                  </a:moveTo>
                  <a:cubicBezTo>
                    <a:pt x="4873" y="2272"/>
                    <a:pt x="5249" y="2423"/>
                    <a:pt x="5377" y="2658"/>
                  </a:cubicBezTo>
                  <a:cubicBezTo>
                    <a:pt x="5535" y="2947"/>
                    <a:pt x="5256" y="3256"/>
                    <a:pt x="4755" y="3347"/>
                  </a:cubicBezTo>
                  <a:cubicBezTo>
                    <a:pt x="4659" y="3364"/>
                    <a:pt x="4563" y="3372"/>
                    <a:pt x="4468" y="3372"/>
                  </a:cubicBezTo>
                  <a:cubicBezTo>
                    <a:pt x="4063" y="3372"/>
                    <a:pt x="3688" y="3222"/>
                    <a:pt x="3561" y="2987"/>
                  </a:cubicBezTo>
                  <a:cubicBezTo>
                    <a:pt x="3403" y="2697"/>
                    <a:pt x="3683" y="2389"/>
                    <a:pt x="4184" y="2297"/>
                  </a:cubicBezTo>
                  <a:cubicBezTo>
                    <a:pt x="4278" y="2281"/>
                    <a:pt x="4374" y="2272"/>
                    <a:pt x="4468" y="2272"/>
                  </a:cubicBezTo>
                  <a:close/>
                  <a:moveTo>
                    <a:pt x="4408" y="1781"/>
                  </a:moveTo>
                  <a:lnTo>
                    <a:pt x="4216" y="2023"/>
                  </a:lnTo>
                  <a:lnTo>
                    <a:pt x="3885" y="2082"/>
                  </a:lnTo>
                  <a:lnTo>
                    <a:pt x="3488" y="1947"/>
                  </a:lnTo>
                  <a:lnTo>
                    <a:pt x="3150" y="2111"/>
                  </a:lnTo>
                  <a:lnTo>
                    <a:pt x="3310" y="2361"/>
                  </a:lnTo>
                  <a:lnTo>
                    <a:pt x="3150" y="2537"/>
                  </a:lnTo>
                  <a:lnTo>
                    <a:pt x="2704" y="2604"/>
                  </a:lnTo>
                  <a:lnTo>
                    <a:pt x="2665" y="2857"/>
                  </a:lnTo>
                  <a:lnTo>
                    <a:pt x="3083" y="2969"/>
                  </a:lnTo>
                  <a:lnTo>
                    <a:pt x="3187" y="3160"/>
                  </a:lnTo>
                  <a:lnTo>
                    <a:pt x="2953" y="3389"/>
                  </a:lnTo>
                  <a:lnTo>
                    <a:pt x="3235" y="3585"/>
                  </a:lnTo>
                  <a:lnTo>
                    <a:pt x="3668" y="3491"/>
                  </a:lnTo>
                  <a:lnTo>
                    <a:pt x="3975" y="3585"/>
                  </a:lnTo>
                  <a:lnTo>
                    <a:pt x="4091" y="3841"/>
                  </a:lnTo>
                  <a:lnTo>
                    <a:pt x="4529" y="3864"/>
                  </a:lnTo>
                  <a:lnTo>
                    <a:pt x="4722" y="3623"/>
                  </a:lnTo>
                  <a:lnTo>
                    <a:pt x="5053" y="3563"/>
                  </a:lnTo>
                  <a:lnTo>
                    <a:pt x="5450" y="3697"/>
                  </a:lnTo>
                  <a:lnTo>
                    <a:pt x="5788" y="3534"/>
                  </a:lnTo>
                  <a:lnTo>
                    <a:pt x="5628" y="3285"/>
                  </a:lnTo>
                  <a:lnTo>
                    <a:pt x="5788" y="3107"/>
                  </a:lnTo>
                  <a:lnTo>
                    <a:pt x="6234" y="3041"/>
                  </a:lnTo>
                  <a:lnTo>
                    <a:pt x="6274" y="2787"/>
                  </a:lnTo>
                  <a:lnTo>
                    <a:pt x="5855" y="2676"/>
                  </a:lnTo>
                  <a:lnTo>
                    <a:pt x="5751" y="2486"/>
                  </a:lnTo>
                  <a:lnTo>
                    <a:pt x="5985" y="2256"/>
                  </a:lnTo>
                  <a:lnTo>
                    <a:pt x="5702" y="2061"/>
                  </a:lnTo>
                  <a:lnTo>
                    <a:pt x="5270" y="2153"/>
                  </a:lnTo>
                  <a:lnTo>
                    <a:pt x="4963" y="2061"/>
                  </a:lnTo>
                  <a:lnTo>
                    <a:pt x="4847" y="1803"/>
                  </a:lnTo>
                  <a:lnTo>
                    <a:pt x="4408" y="17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6" name="Google Shape;3686;p60"/>
            <p:cNvSpPr/>
            <p:nvPr/>
          </p:nvSpPr>
          <p:spPr>
            <a:xfrm>
              <a:off x="5348809" y="2763865"/>
              <a:ext cx="762674" cy="403402"/>
            </a:xfrm>
            <a:custGeom>
              <a:avLst/>
              <a:gdLst/>
              <a:ahLst/>
              <a:cxnLst/>
              <a:rect l="l" t="t" r="r" b="b"/>
              <a:pathLst>
                <a:path w="9920" h="5247" extrusionOk="0">
                  <a:moveTo>
                    <a:pt x="3255" y="0"/>
                  </a:moveTo>
                  <a:cubicBezTo>
                    <a:pt x="3007" y="0"/>
                    <a:pt x="2760" y="55"/>
                    <a:pt x="2570" y="162"/>
                  </a:cubicBezTo>
                  <a:cubicBezTo>
                    <a:pt x="2188" y="381"/>
                    <a:pt x="2185" y="737"/>
                    <a:pt x="2563" y="957"/>
                  </a:cubicBezTo>
                  <a:cubicBezTo>
                    <a:pt x="2753" y="1069"/>
                    <a:pt x="3003" y="1124"/>
                    <a:pt x="3254" y="1124"/>
                  </a:cubicBezTo>
                  <a:cubicBezTo>
                    <a:pt x="3501" y="1124"/>
                    <a:pt x="3749" y="1070"/>
                    <a:pt x="3939" y="962"/>
                  </a:cubicBezTo>
                  <a:cubicBezTo>
                    <a:pt x="4321" y="744"/>
                    <a:pt x="4324" y="388"/>
                    <a:pt x="3946" y="167"/>
                  </a:cubicBezTo>
                  <a:cubicBezTo>
                    <a:pt x="3756" y="56"/>
                    <a:pt x="3505" y="0"/>
                    <a:pt x="3255" y="0"/>
                  </a:cubicBezTo>
                  <a:close/>
                  <a:moveTo>
                    <a:pt x="2733" y="1075"/>
                  </a:moveTo>
                  <a:lnTo>
                    <a:pt x="2043" y="1948"/>
                  </a:lnTo>
                  <a:cubicBezTo>
                    <a:pt x="2109" y="1963"/>
                    <a:pt x="2174" y="1979"/>
                    <a:pt x="2236" y="1999"/>
                  </a:cubicBezTo>
                  <a:lnTo>
                    <a:pt x="2926" y="1125"/>
                  </a:lnTo>
                  <a:cubicBezTo>
                    <a:pt x="2859" y="1113"/>
                    <a:pt x="2795" y="1096"/>
                    <a:pt x="2733" y="1075"/>
                  </a:cubicBezTo>
                  <a:close/>
                  <a:moveTo>
                    <a:pt x="4019" y="2487"/>
                  </a:moveTo>
                  <a:lnTo>
                    <a:pt x="2964" y="2568"/>
                  </a:lnTo>
                  <a:cubicBezTo>
                    <a:pt x="2978" y="2607"/>
                    <a:pt x="2987" y="2648"/>
                    <a:pt x="2991" y="2688"/>
                  </a:cubicBezTo>
                  <a:lnTo>
                    <a:pt x="4045" y="2608"/>
                  </a:lnTo>
                  <a:cubicBezTo>
                    <a:pt x="4031" y="2568"/>
                    <a:pt x="4023" y="2527"/>
                    <a:pt x="4019" y="2487"/>
                  </a:cubicBezTo>
                  <a:close/>
                  <a:moveTo>
                    <a:pt x="5260" y="1769"/>
                  </a:moveTo>
                  <a:cubicBezTo>
                    <a:pt x="4958" y="1769"/>
                    <a:pt x="4656" y="1835"/>
                    <a:pt x="4425" y="1968"/>
                  </a:cubicBezTo>
                  <a:cubicBezTo>
                    <a:pt x="3960" y="2233"/>
                    <a:pt x="3955" y="2667"/>
                    <a:pt x="4417" y="2936"/>
                  </a:cubicBezTo>
                  <a:cubicBezTo>
                    <a:pt x="4649" y="3071"/>
                    <a:pt x="4954" y="3138"/>
                    <a:pt x="5259" y="3138"/>
                  </a:cubicBezTo>
                  <a:cubicBezTo>
                    <a:pt x="5560" y="3138"/>
                    <a:pt x="5862" y="3072"/>
                    <a:pt x="6093" y="2940"/>
                  </a:cubicBezTo>
                  <a:cubicBezTo>
                    <a:pt x="6559" y="2675"/>
                    <a:pt x="6563" y="2241"/>
                    <a:pt x="6102" y="1972"/>
                  </a:cubicBezTo>
                  <a:cubicBezTo>
                    <a:pt x="5871" y="1837"/>
                    <a:pt x="5565" y="1769"/>
                    <a:pt x="5260" y="1769"/>
                  </a:cubicBezTo>
                  <a:close/>
                  <a:moveTo>
                    <a:pt x="1537" y="2000"/>
                  </a:moveTo>
                  <a:cubicBezTo>
                    <a:pt x="1866" y="2000"/>
                    <a:pt x="2196" y="2073"/>
                    <a:pt x="2445" y="2219"/>
                  </a:cubicBezTo>
                  <a:cubicBezTo>
                    <a:pt x="2941" y="2508"/>
                    <a:pt x="2936" y="2975"/>
                    <a:pt x="2436" y="3263"/>
                  </a:cubicBezTo>
                  <a:cubicBezTo>
                    <a:pt x="2187" y="3405"/>
                    <a:pt x="1862" y="3475"/>
                    <a:pt x="1537" y="3475"/>
                  </a:cubicBezTo>
                  <a:cubicBezTo>
                    <a:pt x="1207" y="3475"/>
                    <a:pt x="878" y="3403"/>
                    <a:pt x="629" y="3257"/>
                  </a:cubicBezTo>
                  <a:cubicBezTo>
                    <a:pt x="133" y="2967"/>
                    <a:pt x="138" y="2499"/>
                    <a:pt x="638" y="2213"/>
                  </a:cubicBezTo>
                  <a:cubicBezTo>
                    <a:pt x="887" y="2071"/>
                    <a:pt x="1212" y="2000"/>
                    <a:pt x="1537" y="2000"/>
                  </a:cubicBezTo>
                  <a:close/>
                  <a:moveTo>
                    <a:pt x="1535" y="1931"/>
                  </a:moveTo>
                  <a:cubicBezTo>
                    <a:pt x="1180" y="1931"/>
                    <a:pt x="825" y="2008"/>
                    <a:pt x="553" y="2163"/>
                  </a:cubicBezTo>
                  <a:cubicBezTo>
                    <a:pt x="5" y="2477"/>
                    <a:pt x="0" y="2989"/>
                    <a:pt x="543" y="3305"/>
                  </a:cubicBezTo>
                  <a:cubicBezTo>
                    <a:pt x="816" y="3465"/>
                    <a:pt x="1177" y="3545"/>
                    <a:pt x="1537" y="3545"/>
                  </a:cubicBezTo>
                  <a:cubicBezTo>
                    <a:pt x="1893" y="3545"/>
                    <a:pt x="2248" y="3467"/>
                    <a:pt x="2520" y="3311"/>
                  </a:cubicBezTo>
                  <a:cubicBezTo>
                    <a:pt x="3069" y="2998"/>
                    <a:pt x="3073" y="2487"/>
                    <a:pt x="2531" y="2170"/>
                  </a:cubicBezTo>
                  <a:cubicBezTo>
                    <a:pt x="2257" y="2011"/>
                    <a:pt x="1896" y="1931"/>
                    <a:pt x="1535" y="1931"/>
                  </a:cubicBezTo>
                  <a:close/>
                  <a:moveTo>
                    <a:pt x="4980" y="3153"/>
                  </a:moveTo>
                  <a:lnTo>
                    <a:pt x="4758" y="4051"/>
                  </a:lnTo>
                  <a:cubicBezTo>
                    <a:pt x="4829" y="4053"/>
                    <a:pt x="4898" y="4059"/>
                    <a:pt x="4966" y="4069"/>
                  </a:cubicBezTo>
                  <a:lnTo>
                    <a:pt x="5189" y="3169"/>
                  </a:lnTo>
                  <a:cubicBezTo>
                    <a:pt x="5118" y="3167"/>
                    <a:pt x="5048" y="3162"/>
                    <a:pt x="4980" y="3153"/>
                  </a:cubicBezTo>
                  <a:close/>
                  <a:moveTo>
                    <a:pt x="6781" y="4423"/>
                  </a:moveTo>
                  <a:lnTo>
                    <a:pt x="5660" y="4487"/>
                  </a:lnTo>
                  <a:cubicBezTo>
                    <a:pt x="5675" y="4527"/>
                    <a:pt x="5682" y="4566"/>
                    <a:pt x="5681" y="4608"/>
                  </a:cubicBezTo>
                  <a:lnTo>
                    <a:pt x="6802" y="4545"/>
                  </a:lnTo>
                  <a:cubicBezTo>
                    <a:pt x="6790" y="4505"/>
                    <a:pt x="6784" y="4464"/>
                    <a:pt x="6781" y="4423"/>
                  </a:cubicBezTo>
                  <a:close/>
                  <a:moveTo>
                    <a:pt x="4729" y="4154"/>
                  </a:moveTo>
                  <a:cubicBezTo>
                    <a:pt x="4929" y="4154"/>
                    <a:pt x="5127" y="4198"/>
                    <a:pt x="5278" y="4286"/>
                  </a:cubicBezTo>
                  <a:cubicBezTo>
                    <a:pt x="5578" y="4461"/>
                    <a:pt x="5575" y="4744"/>
                    <a:pt x="5273" y="4917"/>
                  </a:cubicBezTo>
                  <a:cubicBezTo>
                    <a:pt x="5122" y="5003"/>
                    <a:pt x="4925" y="5046"/>
                    <a:pt x="4729" y="5046"/>
                  </a:cubicBezTo>
                  <a:cubicBezTo>
                    <a:pt x="4530" y="5046"/>
                    <a:pt x="4331" y="5002"/>
                    <a:pt x="4180" y="4913"/>
                  </a:cubicBezTo>
                  <a:cubicBezTo>
                    <a:pt x="3881" y="4739"/>
                    <a:pt x="3883" y="4456"/>
                    <a:pt x="4186" y="4283"/>
                  </a:cubicBezTo>
                  <a:cubicBezTo>
                    <a:pt x="4336" y="4197"/>
                    <a:pt x="4533" y="4154"/>
                    <a:pt x="4729" y="4154"/>
                  </a:cubicBezTo>
                  <a:close/>
                  <a:moveTo>
                    <a:pt x="4729" y="4085"/>
                  </a:moveTo>
                  <a:cubicBezTo>
                    <a:pt x="4502" y="4085"/>
                    <a:pt x="4275" y="4134"/>
                    <a:pt x="4101" y="4233"/>
                  </a:cubicBezTo>
                  <a:cubicBezTo>
                    <a:pt x="3751" y="4434"/>
                    <a:pt x="3748" y="4760"/>
                    <a:pt x="4095" y="4963"/>
                  </a:cubicBezTo>
                  <a:cubicBezTo>
                    <a:pt x="4269" y="5064"/>
                    <a:pt x="4499" y="5115"/>
                    <a:pt x="4729" y="5115"/>
                  </a:cubicBezTo>
                  <a:cubicBezTo>
                    <a:pt x="4957" y="5115"/>
                    <a:pt x="5184" y="5066"/>
                    <a:pt x="5357" y="4966"/>
                  </a:cubicBezTo>
                  <a:cubicBezTo>
                    <a:pt x="5707" y="4767"/>
                    <a:pt x="5711" y="4439"/>
                    <a:pt x="5364" y="4238"/>
                  </a:cubicBezTo>
                  <a:cubicBezTo>
                    <a:pt x="5189" y="4136"/>
                    <a:pt x="4959" y="4085"/>
                    <a:pt x="4729" y="4085"/>
                  </a:cubicBezTo>
                  <a:close/>
                  <a:moveTo>
                    <a:pt x="8306" y="3552"/>
                  </a:moveTo>
                  <a:cubicBezTo>
                    <a:pt x="7933" y="3552"/>
                    <a:pt x="7560" y="3634"/>
                    <a:pt x="7275" y="3797"/>
                  </a:cubicBezTo>
                  <a:cubicBezTo>
                    <a:pt x="6698" y="4126"/>
                    <a:pt x="6694" y="4662"/>
                    <a:pt x="7263" y="4994"/>
                  </a:cubicBezTo>
                  <a:cubicBezTo>
                    <a:pt x="7551" y="5162"/>
                    <a:pt x="7929" y="5246"/>
                    <a:pt x="8307" y="5246"/>
                  </a:cubicBezTo>
                  <a:cubicBezTo>
                    <a:pt x="8680" y="5246"/>
                    <a:pt x="9053" y="5164"/>
                    <a:pt x="9339" y="5001"/>
                  </a:cubicBezTo>
                  <a:cubicBezTo>
                    <a:pt x="9914" y="4672"/>
                    <a:pt x="9920" y="4135"/>
                    <a:pt x="9350" y="3803"/>
                  </a:cubicBezTo>
                  <a:cubicBezTo>
                    <a:pt x="9063" y="3636"/>
                    <a:pt x="8684" y="3552"/>
                    <a:pt x="8306" y="35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7" name="Google Shape;3687;p60"/>
            <p:cNvSpPr/>
            <p:nvPr/>
          </p:nvSpPr>
          <p:spPr>
            <a:xfrm>
              <a:off x="3355121" y="3143182"/>
              <a:ext cx="577926" cy="323675"/>
            </a:xfrm>
            <a:custGeom>
              <a:avLst/>
              <a:gdLst/>
              <a:ahLst/>
              <a:cxnLst/>
              <a:rect l="l" t="t" r="r" b="b"/>
              <a:pathLst>
                <a:path w="7517" h="4210" extrusionOk="0">
                  <a:moveTo>
                    <a:pt x="1709" y="1"/>
                  </a:moveTo>
                  <a:cubicBezTo>
                    <a:pt x="1411" y="1"/>
                    <a:pt x="1112" y="67"/>
                    <a:pt x="885" y="198"/>
                  </a:cubicBezTo>
                  <a:lnTo>
                    <a:pt x="455" y="447"/>
                  </a:lnTo>
                  <a:cubicBezTo>
                    <a:pt x="0" y="709"/>
                    <a:pt x="0" y="1136"/>
                    <a:pt x="455" y="1398"/>
                  </a:cubicBezTo>
                  <a:lnTo>
                    <a:pt x="1791" y="2169"/>
                  </a:lnTo>
                  <a:cubicBezTo>
                    <a:pt x="2016" y="2300"/>
                    <a:pt x="2314" y="2367"/>
                    <a:pt x="2614" y="2367"/>
                  </a:cubicBezTo>
                  <a:cubicBezTo>
                    <a:pt x="2789" y="2367"/>
                    <a:pt x="2965" y="2344"/>
                    <a:pt x="3129" y="2298"/>
                  </a:cubicBezTo>
                  <a:lnTo>
                    <a:pt x="2544" y="1960"/>
                  </a:lnTo>
                  <a:cubicBezTo>
                    <a:pt x="2445" y="1952"/>
                    <a:pt x="2353" y="1925"/>
                    <a:pt x="2283" y="1885"/>
                  </a:cubicBezTo>
                  <a:lnTo>
                    <a:pt x="947" y="1114"/>
                  </a:lnTo>
                  <a:cubicBezTo>
                    <a:pt x="764" y="1009"/>
                    <a:pt x="764" y="836"/>
                    <a:pt x="947" y="730"/>
                  </a:cubicBezTo>
                  <a:lnTo>
                    <a:pt x="1378" y="483"/>
                  </a:lnTo>
                  <a:cubicBezTo>
                    <a:pt x="1469" y="430"/>
                    <a:pt x="1589" y="403"/>
                    <a:pt x="1709" y="403"/>
                  </a:cubicBezTo>
                  <a:cubicBezTo>
                    <a:pt x="1829" y="403"/>
                    <a:pt x="1950" y="430"/>
                    <a:pt x="2041" y="483"/>
                  </a:cubicBezTo>
                  <a:lnTo>
                    <a:pt x="3377" y="1254"/>
                  </a:lnTo>
                  <a:cubicBezTo>
                    <a:pt x="3447" y="1293"/>
                    <a:pt x="3492" y="1346"/>
                    <a:pt x="3507" y="1404"/>
                  </a:cubicBezTo>
                  <a:lnTo>
                    <a:pt x="4091" y="1742"/>
                  </a:lnTo>
                  <a:cubicBezTo>
                    <a:pt x="4311" y="1485"/>
                    <a:pt x="4226" y="1175"/>
                    <a:pt x="3869" y="969"/>
                  </a:cubicBezTo>
                  <a:lnTo>
                    <a:pt x="2534" y="198"/>
                  </a:lnTo>
                  <a:cubicBezTo>
                    <a:pt x="2307" y="67"/>
                    <a:pt x="2008" y="1"/>
                    <a:pt x="1709" y="1"/>
                  </a:cubicBezTo>
                  <a:close/>
                  <a:moveTo>
                    <a:pt x="2512" y="1174"/>
                  </a:moveTo>
                  <a:cubicBezTo>
                    <a:pt x="2434" y="1174"/>
                    <a:pt x="2357" y="1191"/>
                    <a:pt x="2298" y="1226"/>
                  </a:cubicBezTo>
                  <a:lnTo>
                    <a:pt x="2233" y="1262"/>
                  </a:lnTo>
                  <a:cubicBezTo>
                    <a:pt x="2116" y="1331"/>
                    <a:pt x="2115" y="1442"/>
                    <a:pt x="2233" y="1510"/>
                  </a:cubicBezTo>
                  <a:lnTo>
                    <a:pt x="4791" y="2986"/>
                  </a:lnTo>
                  <a:cubicBezTo>
                    <a:pt x="4849" y="3020"/>
                    <a:pt x="4927" y="3037"/>
                    <a:pt x="5004" y="3037"/>
                  </a:cubicBezTo>
                  <a:cubicBezTo>
                    <a:pt x="5082" y="3037"/>
                    <a:pt x="5159" y="3020"/>
                    <a:pt x="5218" y="2986"/>
                  </a:cubicBezTo>
                  <a:lnTo>
                    <a:pt x="5283" y="2949"/>
                  </a:lnTo>
                  <a:cubicBezTo>
                    <a:pt x="5401" y="2880"/>
                    <a:pt x="5401" y="2770"/>
                    <a:pt x="5283" y="2701"/>
                  </a:cubicBezTo>
                  <a:lnTo>
                    <a:pt x="2727" y="1226"/>
                  </a:lnTo>
                  <a:cubicBezTo>
                    <a:pt x="2667" y="1191"/>
                    <a:pt x="2590" y="1174"/>
                    <a:pt x="2512" y="1174"/>
                  </a:cubicBezTo>
                  <a:close/>
                  <a:moveTo>
                    <a:pt x="4903" y="1844"/>
                  </a:moveTo>
                  <a:cubicBezTo>
                    <a:pt x="4728" y="1844"/>
                    <a:pt x="4552" y="1866"/>
                    <a:pt x="4389" y="1913"/>
                  </a:cubicBezTo>
                  <a:lnTo>
                    <a:pt x="4973" y="2251"/>
                  </a:lnTo>
                  <a:cubicBezTo>
                    <a:pt x="5072" y="2258"/>
                    <a:pt x="5163" y="2285"/>
                    <a:pt x="5233" y="2325"/>
                  </a:cubicBezTo>
                  <a:lnTo>
                    <a:pt x="6570" y="3096"/>
                  </a:lnTo>
                  <a:cubicBezTo>
                    <a:pt x="6752" y="3202"/>
                    <a:pt x="6752" y="3374"/>
                    <a:pt x="6570" y="3480"/>
                  </a:cubicBezTo>
                  <a:lnTo>
                    <a:pt x="6140" y="3728"/>
                  </a:lnTo>
                  <a:cubicBezTo>
                    <a:pt x="6048" y="3781"/>
                    <a:pt x="5928" y="3807"/>
                    <a:pt x="5807" y="3807"/>
                  </a:cubicBezTo>
                  <a:cubicBezTo>
                    <a:pt x="5687" y="3807"/>
                    <a:pt x="5567" y="3781"/>
                    <a:pt x="5475" y="3728"/>
                  </a:cubicBezTo>
                  <a:lnTo>
                    <a:pt x="4140" y="2957"/>
                  </a:lnTo>
                  <a:cubicBezTo>
                    <a:pt x="4070" y="2916"/>
                    <a:pt x="4025" y="2863"/>
                    <a:pt x="4009" y="2806"/>
                  </a:cubicBezTo>
                  <a:lnTo>
                    <a:pt x="3426" y="2469"/>
                  </a:lnTo>
                  <a:lnTo>
                    <a:pt x="3426" y="2469"/>
                  </a:lnTo>
                  <a:cubicBezTo>
                    <a:pt x="3206" y="2726"/>
                    <a:pt x="3291" y="3035"/>
                    <a:pt x="3647" y="3241"/>
                  </a:cubicBezTo>
                  <a:lnTo>
                    <a:pt x="4983" y="4013"/>
                  </a:lnTo>
                  <a:cubicBezTo>
                    <a:pt x="5210" y="4144"/>
                    <a:pt x="5508" y="4210"/>
                    <a:pt x="5807" y="4210"/>
                  </a:cubicBezTo>
                  <a:cubicBezTo>
                    <a:pt x="6106" y="4210"/>
                    <a:pt x="6404" y="4144"/>
                    <a:pt x="6632" y="4013"/>
                  </a:cubicBezTo>
                  <a:lnTo>
                    <a:pt x="7062" y="3764"/>
                  </a:lnTo>
                  <a:cubicBezTo>
                    <a:pt x="7517" y="3502"/>
                    <a:pt x="7517" y="3075"/>
                    <a:pt x="7062" y="2812"/>
                  </a:cubicBezTo>
                  <a:lnTo>
                    <a:pt x="5726" y="2041"/>
                  </a:lnTo>
                  <a:cubicBezTo>
                    <a:pt x="5501" y="1911"/>
                    <a:pt x="5203" y="1844"/>
                    <a:pt x="4903" y="18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8" name="Google Shape;3688;p60"/>
            <p:cNvSpPr/>
            <p:nvPr/>
          </p:nvSpPr>
          <p:spPr>
            <a:xfrm>
              <a:off x="2933059" y="3406490"/>
              <a:ext cx="125395" cy="72270"/>
            </a:xfrm>
            <a:custGeom>
              <a:avLst/>
              <a:gdLst/>
              <a:ahLst/>
              <a:cxnLst/>
              <a:rect l="l" t="t" r="r" b="b"/>
              <a:pathLst>
                <a:path w="1631" h="940" extrusionOk="0">
                  <a:moveTo>
                    <a:pt x="653" y="1"/>
                  </a:moveTo>
                  <a:cubicBezTo>
                    <a:pt x="631" y="1"/>
                    <a:pt x="609" y="2"/>
                    <a:pt x="586" y="3"/>
                  </a:cubicBezTo>
                  <a:cubicBezTo>
                    <a:pt x="524" y="10"/>
                    <a:pt x="461" y="23"/>
                    <a:pt x="396" y="43"/>
                  </a:cubicBezTo>
                  <a:cubicBezTo>
                    <a:pt x="331" y="64"/>
                    <a:pt x="268" y="91"/>
                    <a:pt x="207" y="127"/>
                  </a:cubicBezTo>
                  <a:cubicBezTo>
                    <a:pt x="153" y="158"/>
                    <a:pt x="109" y="191"/>
                    <a:pt x="73" y="227"/>
                  </a:cubicBezTo>
                  <a:cubicBezTo>
                    <a:pt x="38" y="262"/>
                    <a:pt x="17" y="300"/>
                    <a:pt x="9" y="337"/>
                  </a:cubicBezTo>
                  <a:cubicBezTo>
                    <a:pt x="1" y="375"/>
                    <a:pt x="10" y="413"/>
                    <a:pt x="35" y="452"/>
                  </a:cubicBezTo>
                  <a:cubicBezTo>
                    <a:pt x="61" y="491"/>
                    <a:pt x="107" y="529"/>
                    <a:pt x="173" y="568"/>
                  </a:cubicBezTo>
                  <a:lnTo>
                    <a:pt x="648" y="842"/>
                  </a:lnTo>
                  <a:cubicBezTo>
                    <a:pt x="715" y="881"/>
                    <a:pt x="781" y="908"/>
                    <a:pt x="849" y="922"/>
                  </a:cubicBezTo>
                  <a:cubicBezTo>
                    <a:pt x="902" y="934"/>
                    <a:pt x="954" y="939"/>
                    <a:pt x="1006" y="939"/>
                  </a:cubicBezTo>
                  <a:cubicBezTo>
                    <a:pt x="1020" y="939"/>
                    <a:pt x="1033" y="939"/>
                    <a:pt x="1047" y="938"/>
                  </a:cubicBezTo>
                  <a:cubicBezTo>
                    <a:pt x="1112" y="934"/>
                    <a:pt x="1175" y="921"/>
                    <a:pt x="1236" y="901"/>
                  </a:cubicBezTo>
                  <a:cubicBezTo>
                    <a:pt x="1298" y="881"/>
                    <a:pt x="1355" y="855"/>
                    <a:pt x="1410" y="823"/>
                  </a:cubicBezTo>
                  <a:cubicBezTo>
                    <a:pt x="1470" y="788"/>
                    <a:pt x="1519" y="752"/>
                    <a:pt x="1555" y="714"/>
                  </a:cubicBezTo>
                  <a:cubicBezTo>
                    <a:pt x="1590" y="677"/>
                    <a:pt x="1612" y="640"/>
                    <a:pt x="1621" y="604"/>
                  </a:cubicBezTo>
                  <a:cubicBezTo>
                    <a:pt x="1630" y="566"/>
                    <a:pt x="1626" y="533"/>
                    <a:pt x="1608" y="499"/>
                  </a:cubicBezTo>
                  <a:cubicBezTo>
                    <a:pt x="1590" y="466"/>
                    <a:pt x="1558" y="437"/>
                    <a:pt x="1514" y="411"/>
                  </a:cubicBezTo>
                  <a:cubicBezTo>
                    <a:pt x="1482" y="392"/>
                    <a:pt x="1452" y="383"/>
                    <a:pt x="1427" y="383"/>
                  </a:cubicBezTo>
                  <a:cubicBezTo>
                    <a:pt x="1424" y="383"/>
                    <a:pt x="1421" y="383"/>
                    <a:pt x="1419" y="383"/>
                  </a:cubicBezTo>
                  <a:cubicBezTo>
                    <a:pt x="1390" y="385"/>
                    <a:pt x="1360" y="395"/>
                    <a:pt x="1327" y="414"/>
                  </a:cubicBezTo>
                  <a:cubicBezTo>
                    <a:pt x="1300" y="430"/>
                    <a:pt x="1283" y="445"/>
                    <a:pt x="1274" y="459"/>
                  </a:cubicBezTo>
                  <a:cubicBezTo>
                    <a:pt x="1265" y="474"/>
                    <a:pt x="1271" y="488"/>
                    <a:pt x="1290" y="502"/>
                  </a:cubicBezTo>
                  <a:cubicBezTo>
                    <a:pt x="1307" y="514"/>
                    <a:pt x="1323" y="527"/>
                    <a:pt x="1341" y="542"/>
                  </a:cubicBezTo>
                  <a:cubicBezTo>
                    <a:pt x="1358" y="556"/>
                    <a:pt x="1368" y="573"/>
                    <a:pt x="1372" y="592"/>
                  </a:cubicBezTo>
                  <a:cubicBezTo>
                    <a:pt x="1378" y="610"/>
                    <a:pt x="1372" y="632"/>
                    <a:pt x="1359" y="654"/>
                  </a:cubicBezTo>
                  <a:cubicBezTo>
                    <a:pt x="1344" y="677"/>
                    <a:pt x="1314" y="702"/>
                    <a:pt x="1269" y="727"/>
                  </a:cubicBezTo>
                  <a:cubicBezTo>
                    <a:pt x="1197" y="769"/>
                    <a:pt x="1125" y="791"/>
                    <a:pt x="1054" y="792"/>
                  </a:cubicBezTo>
                  <a:cubicBezTo>
                    <a:pt x="1050" y="792"/>
                    <a:pt x="1047" y="792"/>
                    <a:pt x="1043" y="792"/>
                  </a:cubicBezTo>
                  <a:cubicBezTo>
                    <a:pt x="976" y="792"/>
                    <a:pt x="907" y="772"/>
                    <a:pt x="839" y="732"/>
                  </a:cubicBezTo>
                  <a:lnTo>
                    <a:pt x="363" y="457"/>
                  </a:lnTo>
                  <a:cubicBezTo>
                    <a:pt x="291" y="417"/>
                    <a:pt x="256" y="375"/>
                    <a:pt x="260" y="333"/>
                  </a:cubicBezTo>
                  <a:cubicBezTo>
                    <a:pt x="262" y="293"/>
                    <a:pt x="298" y="252"/>
                    <a:pt x="368" y="212"/>
                  </a:cubicBezTo>
                  <a:cubicBezTo>
                    <a:pt x="414" y="185"/>
                    <a:pt x="458" y="167"/>
                    <a:pt x="497" y="159"/>
                  </a:cubicBezTo>
                  <a:cubicBezTo>
                    <a:pt x="532" y="152"/>
                    <a:pt x="562" y="150"/>
                    <a:pt x="591" y="150"/>
                  </a:cubicBezTo>
                  <a:cubicBezTo>
                    <a:pt x="596" y="150"/>
                    <a:pt x="601" y="150"/>
                    <a:pt x="607" y="150"/>
                  </a:cubicBezTo>
                  <a:cubicBezTo>
                    <a:pt x="638" y="152"/>
                    <a:pt x="667" y="158"/>
                    <a:pt x="692" y="167"/>
                  </a:cubicBezTo>
                  <a:cubicBezTo>
                    <a:pt x="717" y="176"/>
                    <a:pt x="737" y="184"/>
                    <a:pt x="753" y="191"/>
                  </a:cubicBezTo>
                  <a:cubicBezTo>
                    <a:pt x="767" y="199"/>
                    <a:pt x="783" y="202"/>
                    <a:pt x="801" y="202"/>
                  </a:cubicBezTo>
                  <a:cubicBezTo>
                    <a:pt x="808" y="202"/>
                    <a:pt x="815" y="202"/>
                    <a:pt x="823" y="200"/>
                  </a:cubicBezTo>
                  <a:cubicBezTo>
                    <a:pt x="850" y="196"/>
                    <a:pt x="877" y="186"/>
                    <a:pt x="905" y="169"/>
                  </a:cubicBezTo>
                  <a:cubicBezTo>
                    <a:pt x="938" y="151"/>
                    <a:pt x="956" y="133"/>
                    <a:pt x="960" y="118"/>
                  </a:cubicBezTo>
                  <a:cubicBezTo>
                    <a:pt x="964" y="103"/>
                    <a:pt x="948" y="83"/>
                    <a:pt x="911" y="62"/>
                  </a:cubicBezTo>
                  <a:cubicBezTo>
                    <a:pt x="867" y="37"/>
                    <a:pt x="817" y="20"/>
                    <a:pt x="763" y="10"/>
                  </a:cubicBezTo>
                  <a:cubicBezTo>
                    <a:pt x="728" y="4"/>
                    <a:pt x="691" y="1"/>
                    <a:pt x="6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9" name="Google Shape;3689;p60"/>
            <p:cNvSpPr/>
            <p:nvPr/>
          </p:nvSpPr>
          <p:spPr>
            <a:xfrm>
              <a:off x="3017318" y="3358210"/>
              <a:ext cx="125165" cy="71885"/>
            </a:xfrm>
            <a:custGeom>
              <a:avLst/>
              <a:gdLst/>
              <a:ahLst/>
              <a:cxnLst/>
              <a:rect l="l" t="t" r="r" b="b"/>
              <a:pathLst>
                <a:path w="1628" h="935" extrusionOk="0">
                  <a:moveTo>
                    <a:pt x="586" y="147"/>
                  </a:moveTo>
                  <a:cubicBezTo>
                    <a:pt x="654" y="147"/>
                    <a:pt x="721" y="167"/>
                    <a:pt x="790" y="207"/>
                  </a:cubicBezTo>
                  <a:lnTo>
                    <a:pt x="1266" y="481"/>
                  </a:lnTo>
                  <a:cubicBezTo>
                    <a:pt x="1337" y="522"/>
                    <a:pt x="1372" y="564"/>
                    <a:pt x="1369" y="606"/>
                  </a:cubicBezTo>
                  <a:cubicBezTo>
                    <a:pt x="1365" y="647"/>
                    <a:pt x="1329" y="688"/>
                    <a:pt x="1263" y="726"/>
                  </a:cubicBezTo>
                  <a:cubicBezTo>
                    <a:pt x="1194" y="765"/>
                    <a:pt x="1125" y="786"/>
                    <a:pt x="1054" y="787"/>
                  </a:cubicBezTo>
                  <a:cubicBezTo>
                    <a:pt x="1051" y="787"/>
                    <a:pt x="1047" y="787"/>
                    <a:pt x="1044" y="787"/>
                  </a:cubicBezTo>
                  <a:cubicBezTo>
                    <a:pt x="976" y="787"/>
                    <a:pt x="908" y="767"/>
                    <a:pt x="841" y="727"/>
                  </a:cubicBezTo>
                  <a:lnTo>
                    <a:pt x="364" y="452"/>
                  </a:lnTo>
                  <a:cubicBezTo>
                    <a:pt x="292" y="411"/>
                    <a:pt x="258" y="369"/>
                    <a:pt x="259" y="329"/>
                  </a:cubicBezTo>
                  <a:cubicBezTo>
                    <a:pt x="262" y="288"/>
                    <a:pt x="298" y="247"/>
                    <a:pt x="365" y="208"/>
                  </a:cubicBezTo>
                  <a:cubicBezTo>
                    <a:pt x="433" y="170"/>
                    <a:pt x="503" y="149"/>
                    <a:pt x="575" y="147"/>
                  </a:cubicBezTo>
                  <a:cubicBezTo>
                    <a:pt x="578" y="147"/>
                    <a:pt x="582" y="147"/>
                    <a:pt x="586" y="147"/>
                  </a:cubicBezTo>
                  <a:close/>
                  <a:moveTo>
                    <a:pt x="629" y="0"/>
                  </a:moveTo>
                  <a:cubicBezTo>
                    <a:pt x="613" y="0"/>
                    <a:pt x="597" y="1"/>
                    <a:pt x="580" y="2"/>
                  </a:cubicBezTo>
                  <a:cubicBezTo>
                    <a:pt x="515" y="6"/>
                    <a:pt x="452" y="19"/>
                    <a:pt x="390" y="39"/>
                  </a:cubicBezTo>
                  <a:cubicBezTo>
                    <a:pt x="327" y="60"/>
                    <a:pt x="269" y="86"/>
                    <a:pt x="212" y="119"/>
                  </a:cubicBezTo>
                  <a:cubicBezTo>
                    <a:pt x="155" y="153"/>
                    <a:pt x="107" y="187"/>
                    <a:pt x="71" y="223"/>
                  </a:cubicBezTo>
                  <a:cubicBezTo>
                    <a:pt x="35" y="259"/>
                    <a:pt x="14" y="296"/>
                    <a:pt x="7" y="333"/>
                  </a:cubicBezTo>
                  <a:cubicBezTo>
                    <a:pt x="1" y="370"/>
                    <a:pt x="10" y="408"/>
                    <a:pt x="35" y="447"/>
                  </a:cubicBezTo>
                  <a:cubicBezTo>
                    <a:pt x="61" y="485"/>
                    <a:pt x="107" y="523"/>
                    <a:pt x="174" y="562"/>
                  </a:cubicBezTo>
                  <a:lnTo>
                    <a:pt x="649" y="836"/>
                  </a:lnTo>
                  <a:cubicBezTo>
                    <a:pt x="716" y="875"/>
                    <a:pt x="782" y="902"/>
                    <a:pt x="850" y="916"/>
                  </a:cubicBezTo>
                  <a:cubicBezTo>
                    <a:pt x="901" y="929"/>
                    <a:pt x="952" y="935"/>
                    <a:pt x="1003" y="935"/>
                  </a:cubicBezTo>
                  <a:cubicBezTo>
                    <a:pt x="1018" y="935"/>
                    <a:pt x="1032" y="934"/>
                    <a:pt x="1047" y="933"/>
                  </a:cubicBezTo>
                  <a:cubicBezTo>
                    <a:pt x="1111" y="929"/>
                    <a:pt x="1175" y="916"/>
                    <a:pt x="1237" y="896"/>
                  </a:cubicBezTo>
                  <a:cubicBezTo>
                    <a:pt x="1299" y="875"/>
                    <a:pt x="1359" y="848"/>
                    <a:pt x="1416" y="815"/>
                  </a:cubicBezTo>
                  <a:cubicBezTo>
                    <a:pt x="1472" y="782"/>
                    <a:pt x="1518" y="749"/>
                    <a:pt x="1554" y="712"/>
                  </a:cubicBezTo>
                  <a:cubicBezTo>
                    <a:pt x="1590" y="676"/>
                    <a:pt x="1613" y="639"/>
                    <a:pt x="1620" y="602"/>
                  </a:cubicBezTo>
                  <a:cubicBezTo>
                    <a:pt x="1628" y="564"/>
                    <a:pt x="1619" y="526"/>
                    <a:pt x="1594" y="487"/>
                  </a:cubicBezTo>
                  <a:cubicBezTo>
                    <a:pt x="1568" y="448"/>
                    <a:pt x="1523" y="410"/>
                    <a:pt x="1456" y="371"/>
                  </a:cubicBezTo>
                  <a:lnTo>
                    <a:pt x="980" y="97"/>
                  </a:lnTo>
                  <a:cubicBezTo>
                    <a:pt x="914" y="58"/>
                    <a:pt x="847" y="31"/>
                    <a:pt x="780" y="17"/>
                  </a:cubicBezTo>
                  <a:cubicBezTo>
                    <a:pt x="729" y="6"/>
                    <a:pt x="679" y="0"/>
                    <a:pt x="6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0" name="Google Shape;3690;p60"/>
            <p:cNvSpPr/>
            <p:nvPr/>
          </p:nvSpPr>
          <p:spPr>
            <a:xfrm>
              <a:off x="3094119" y="3306933"/>
              <a:ext cx="136466" cy="78420"/>
            </a:xfrm>
            <a:custGeom>
              <a:avLst/>
              <a:gdLst/>
              <a:ahLst/>
              <a:cxnLst/>
              <a:rect l="l" t="t" r="r" b="b"/>
              <a:pathLst>
                <a:path w="1775" h="1020" extrusionOk="0">
                  <a:moveTo>
                    <a:pt x="737" y="146"/>
                  </a:moveTo>
                  <a:cubicBezTo>
                    <a:pt x="806" y="146"/>
                    <a:pt x="876" y="167"/>
                    <a:pt x="946" y="207"/>
                  </a:cubicBezTo>
                  <a:lnTo>
                    <a:pt x="1412" y="475"/>
                  </a:lnTo>
                  <a:cubicBezTo>
                    <a:pt x="1483" y="517"/>
                    <a:pt x="1518" y="559"/>
                    <a:pt x="1516" y="600"/>
                  </a:cubicBezTo>
                  <a:cubicBezTo>
                    <a:pt x="1513" y="641"/>
                    <a:pt x="1478" y="681"/>
                    <a:pt x="1409" y="721"/>
                  </a:cubicBezTo>
                  <a:lnTo>
                    <a:pt x="1197" y="843"/>
                  </a:lnTo>
                  <a:lnTo>
                    <a:pt x="310" y="331"/>
                  </a:lnTo>
                  <a:lnTo>
                    <a:pt x="522" y="208"/>
                  </a:lnTo>
                  <a:cubicBezTo>
                    <a:pt x="589" y="169"/>
                    <a:pt x="660" y="149"/>
                    <a:pt x="731" y="146"/>
                  </a:cubicBezTo>
                  <a:cubicBezTo>
                    <a:pt x="733" y="146"/>
                    <a:pt x="735" y="146"/>
                    <a:pt x="737" y="146"/>
                  </a:cubicBezTo>
                  <a:close/>
                  <a:moveTo>
                    <a:pt x="778" y="0"/>
                  </a:moveTo>
                  <a:cubicBezTo>
                    <a:pt x="765" y="0"/>
                    <a:pt x="751" y="0"/>
                    <a:pt x="738" y="1"/>
                  </a:cubicBezTo>
                  <a:cubicBezTo>
                    <a:pt x="673" y="6"/>
                    <a:pt x="610" y="18"/>
                    <a:pt x="548" y="38"/>
                  </a:cubicBezTo>
                  <a:cubicBezTo>
                    <a:pt x="485" y="60"/>
                    <a:pt x="425" y="87"/>
                    <a:pt x="367" y="119"/>
                  </a:cubicBezTo>
                  <a:lnTo>
                    <a:pt x="50" y="303"/>
                  </a:lnTo>
                  <a:cubicBezTo>
                    <a:pt x="25" y="318"/>
                    <a:pt x="9" y="332"/>
                    <a:pt x="5" y="348"/>
                  </a:cubicBezTo>
                  <a:cubicBezTo>
                    <a:pt x="0" y="364"/>
                    <a:pt x="6" y="375"/>
                    <a:pt x="21" y="384"/>
                  </a:cubicBezTo>
                  <a:lnTo>
                    <a:pt x="1105" y="1010"/>
                  </a:lnTo>
                  <a:cubicBezTo>
                    <a:pt x="1117" y="1016"/>
                    <a:pt x="1133" y="1020"/>
                    <a:pt x="1152" y="1020"/>
                  </a:cubicBezTo>
                  <a:cubicBezTo>
                    <a:pt x="1157" y="1020"/>
                    <a:pt x="1162" y="1020"/>
                    <a:pt x="1167" y="1019"/>
                  </a:cubicBezTo>
                  <a:cubicBezTo>
                    <a:pt x="1194" y="1016"/>
                    <a:pt x="1220" y="1008"/>
                    <a:pt x="1245" y="993"/>
                  </a:cubicBezTo>
                  <a:lnTo>
                    <a:pt x="1562" y="810"/>
                  </a:lnTo>
                  <a:cubicBezTo>
                    <a:pt x="1620" y="776"/>
                    <a:pt x="1667" y="742"/>
                    <a:pt x="1703" y="706"/>
                  </a:cubicBezTo>
                  <a:cubicBezTo>
                    <a:pt x="1739" y="670"/>
                    <a:pt x="1760" y="633"/>
                    <a:pt x="1767" y="596"/>
                  </a:cubicBezTo>
                  <a:cubicBezTo>
                    <a:pt x="1775" y="559"/>
                    <a:pt x="1765" y="520"/>
                    <a:pt x="1740" y="482"/>
                  </a:cubicBezTo>
                  <a:cubicBezTo>
                    <a:pt x="1714" y="443"/>
                    <a:pt x="1669" y="404"/>
                    <a:pt x="1603" y="366"/>
                  </a:cubicBezTo>
                  <a:lnTo>
                    <a:pt x="1137" y="97"/>
                  </a:lnTo>
                  <a:cubicBezTo>
                    <a:pt x="1070" y="59"/>
                    <a:pt x="1004" y="32"/>
                    <a:pt x="936" y="17"/>
                  </a:cubicBezTo>
                  <a:cubicBezTo>
                    <a:pt x="883" y="5"/>
                    <a:pt x="830" y="0"/>
                    <a:pt x="7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1" name="Google Shape;3691;p60"/>
            <p:cNvSpPr/>
            <p:nvPr/>
          </p:nvSpPr>
          <p:spPr>
            <a:xfrm>
              <a:off x="3182760" y="3249428"/>
              <a:ext cx="147307" cy="84648"/>
            </a:xfrm>
            <a:custGeom>
              <a:avLst/>
              <a:gdLst/>
              <a:ahLst/>
              <a:cxnLst/>
              <a:rect l="l" t="t" r="r" b="b"/>
              <a:pathLst>
                <a:path w="1916" h="1101" extrusionOk="0">
                  <a:moveTo>
                    <a:pt x="746" y="0"/>
                  </a:moveTo>
                  <a:cubicBezTo>
                    <a:pt x="726" y="0"/>
                    <a:pt x="707" y="5"/>
                    <a:pt x="691" y="15"/>
                  </a:cubicBezTo>
                  <a:lnTo>
                    <a:pt x="51" y="384"/>
                  </a:lnTo>
                  <a:cubicBezTo>
                    <a:pt x="31" y="396"/>
                    <a:pt x="17" y="410"/>
                    <a:pt x="8" y="426"/>
                  </a:cubicBezTo>
                  <a:cubicBezTo>
                    <a:pt x="0" y="442"/>
                    <a:pt x="6" y="455"/>
                    <a:pt x="24" y="467"/>
                  </a:cubicBezTo>
                  <a:lnTo>
                    <a:pt x="1105" y="1089"/>
                  </a:lnTo>
                  <a:cubicBezTo>
                    <a:pt x="1117" y="1097"/>
                    <a:pt x="1132" y="1101"/>
                    <a:pt x="1149" y="1101"/>
                  </a:cubicBezTo>
                  <a:cubicBezTo>
                    <a:pt x="1157" y="1101"/>
                    <a:pt x="1165" y="1100"/>
                    <a:pt x="1174" y="1098"/>
                  </a:cubicBezTo>
                  <a:cubicBezTo>
                    <a:pt x="1202" y="1094"/>
                    <a:pt x="1226" y="1086"/>
                    <a:pt x="1246" y="1075"/>
                  </a:cubicBezTo>
                  <a:lnTo>
                    <a:pt x="1885" y="705"/>
                  </a:lnTo>
                  <a:cubicBezTo>
                    <a:pt x="1907" y="693"/>
                    <a:pt x="1916" y="678"/>
                    <a:pt x="1910" y="664"/>
                  </a:cubicBezTo>
                  <a:cubicBezTo>
                    <a:pt x="1905" y="649"/>
                    <a:pt x="1892" y="635"/>
                    <a:pt x="1873" y="625"/>
                  </a:cubicBezTo>
                  <a:cubicBezTo>
                    <a:pt x="1852" y="613"/>
                    <a:pt x="1828" y="605"/>
                    <a:pt x="1802" y="603"/>
                  </a:cubicBezTo>
                  <a:cubicBezTo>
                    <a:pt x="1798" y="602"/>
                    <a:pt x="1794" y="602"/>
                    <a:pt x="1789" y="602"/>
                  </a:cubicBezTo>
                  <a:cubicBezTo>
                    <a:pt x="1768" y="602"/>
                    <a:pt x="1749" y="607"/>
                    <a:pt x="1732" y="616"/>
                  </a:cubicBezTo>
                  <a:lnTo>
                    <a:pt x="1199" y="925"/>
                  </a:lnTo>
                  <a:lnTo>
                    <a:pt x="822" y="708"/>
                  </a:lnTo>
                  <a:lnTo>
                    <a:pt x="1099" y="548"/>
                  </a:lnTo>
                  <a:cubicBezTo>
                    <a:pt x="1121" y="535"/>
                    <a:pt x="1130" y="522"/>
                    <a:pt x="1125" y="507"/>
                  </a:cubicBezTo>
                  <a:cubicBezTo>
                    <a:pt x="1121" y="492"/>
                    <a:pt x="1111" y="481"/>
                    <a:pt x="1095" y="472"/>
                  </a:cubicBezTo>
                  <a:cubicBezTo>
                    <a:pt x="1077" y="462"/>
                    <a:pt x="1056" y="455"/>
                    <a:pt x="1030" y="453"/>
                  </a:cubicBezTo>
                  <a:cubicBezTo>
                    <a:pt x="1027" y="453"/>
                    <a:pt x="1025" y="453"/>
                    <a:pt x="1022" y="453"/>
                  </a:cubicBezTo>
                  <a:cubicBezTo>
                    <a:pt x="1000" y="453"/>
                    <a:pt x="980" y="458"/>
                    <a:pt x="962" y="468"/>
                  </a:cubicBezTo>
                  <a:lnTo>
                    <a:pt x="685" y="628"/>
                  </a:lnTo>
                  <a:lnTo>
                    <a:pt x="311" y="411"/>
                  </a:lnTo>
                  <a:lnTo>
                    <a:pt x="845" y="104"/>
                  </a:lnTo>
                  <a:cubicBezTo>
                    <a:pt x="865" y="92"/>
                    <a:pt x="873" y="78"/>
                    <a:pt x="869" y="63"/>
                  </a:cubicBezTo>
                  <a:cubicBezTo>
                    <a:pt x="864" y="49"/>
                    <a:pt x="851" y="35"/>
                    <a:pt x="829" y="22"/>
                  </a:cubicBezTo>
                  <a:cubicBezTo>
                    <a:pt x="810" y="12"/>
                    <a:pt x="789" y="5"/>
                    <a:pt x="763" y="1"/>
                  </a:cubicBezTo>
                  <a:cubicBezTo>
                    <a:pt x="757" y="1"/>
                    <a:pt x="752" y="0"/>
                    <a:pt x="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2" name="Google Shape;3692;p60"/>
            <p:cNvSpPr/>
            <p:nvPr/>
          </p:nvSpPr>
          <p:spPr>
            <a:xfrm>
              <a:off x="4793670" y="3055310"/>
              <a:ext cx="598300" cy="345510"/>
            </a:xfrm>
            <a:custGeom>
              <a:avLst/>
              <a:gdLst/>
              <a:ahLst/>
              <a:cxnLst/>
              <a:rect l="l" t="t" r="r" b="b"/>
              <a:pathLst>
                <a:path w="7782" h="4494" extrusionOk="0">
                  <a:moveTo>
                    <a:pt x="3236" y="169"/>
                  </a:moveTo>
                  <a:lnTo>
                    <a:pt x="7492" y="2624"/>
                  </a:lnTo>
                  <a:lnTo>
                    <a:pt x="4545" y="4326"/>
                  </a:lnTo>
                  <a:lnTo>
                    <a:pt x="291" y="1870"/>
                  </a:lnTo>
                  <a:lnTo>
                    <a:pt x="3236" y="169"/>
                  </a:lnTo>
                  <a:close/>
                  <a:moveTo>
                    <a:pt x="3236" y="1"/>
                  </a:moveTo>
                  <a:lnTo>
                    <a:pt x="0" y="1869"/>
                  </a:lnTo>
                  <a:lnTo>
                    <a:pt x="4545" y="4494"/>
                  </a:lnTo>
                  <a:lnTo>
                    <a:pt x="7781" y="2624"/>
                  </a:lnTo>
                  <a:lnTo>
                    <a:pt x="32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3" name="Google Shape;3693;p60"/>
            <p:cNvSpPr/>
            <p:nvPr/>
          </p:nvSpPr>
          <p:spPr>
            <a:xfrm>
              <a:off x="4978563" y="3109817"/>
              <a:ext cx="320369" cy="183442"/>
            </a:xfrm>
            <a:custGeom>
              <a:avLst/>
              <a:gdLst/>
              <a:ahLst/>
              <a:cxnLst/>
              <a:rect l="l" t="t" r="r" b="b"/>
              <a:pathLst>
                <a:path w="4167" h="2386" extrusionOk="0">
                  <a:moveTo>
                    <a:pt x="773" y="1"/>
                  </a:moveTo>
                  <a:cubicBezTo>
                    <a:pt x="723" y="1"/>
                    <a:pt x="674" y="12"/>
                    <a:pt x="636" y="34"/>
                  </a:cubicBezTo>
                  <a:lnTo>
                    <a:pt x="75" y="358"/>
                  </a:lnTo>
                  <a:cubicBezTo>
                    <a:pt x="0" y="401"/>
                    <a:pt x="0" y="472"/>
                    <a:pt x="75" y="515"/>
                  </a:cubicBezTo>
                  <a:lnTo>
                    <a:pt x="3259" y="2352"/>
                  </a:lnTo>
                  <a:cubicBezTo>
                    <a:pt x="3297" y="2374"/>
                    <a:pt x="3347" y="2385"/>
                    <a:pt x="3397" y="2385"/>
                  </a:cubicBezTo>
                  <a:cubicBezTo>
                    <a:pt x="3416" y="2385"/>
                    <a:pt x="3435" y="2384"/>
                    <a:pt x="3453" y="2381"/>
                  </a:cubicBezTo>
                  <a:cubicBezTo>
                    <a:pt x="3481" y="2375"/>
                    <a:pt x="3508" y="2366"/>
                    <a:pt x="3530" y="2352"/>
                  </a:cubicBezTo>
                  <a:lnTo>
                    <a:pt x="4092" y="2028"/>
                  </a:lnTo>
                  <a:cubicBezTo>
                    <a:pt x="4167" y="1985"/>
                    <a:pt x="4167" y="1915"/>
                    <a:pt x="4092" y="1872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4" name="Google Shape;3694;p60"/>
            <p:cNvSpPr/>
            <p:nvPr/>
          </p:nvSpPr>
          <p:spPr>
            <a:xfrm>
              <a:off x="4893074" y="3159173"/>
              <a:ext cx="320446" cy="183442"/>
            </a:xfrm>
            <a:custGeom>
              <a:avLst/>
              <a:gdLst/>
              <a:ahLst/>
              <a:cxnLst/>
              <a:rect l="l" t="t" r="r" b="b"/>
              <a:pathLst>
                <a:path w="4168" h="2386" extrusionOk="0">
                  <a:moveTo>
                    <a:pt x="773" y="1"/>
                  </a:moveTo>
                  <a:cubicBezTo>
                    <a:pt x="724" y="1"/>
                    <a:pt x="675" y="12"/>
                    <a:pt x="637" y="34"/>
                  </a:cubicBezTo>
                  <a:lnTo>
                    <a:pt x="75" y="358"/>
                  </a:lnTo>
                  <a:cubicBezTo>
                    <a:pt x="1" y="401"/>
                    <a:pt x="1" y="472"/>
                    <a:pt x="75" y="514"/>
                  </a:cubicBezTo>
                  <a:lnTo>
                    <a:pt x="3260" y="2352"/>
                  </a:lnTo>
                  <a:cubicBezTo>
                    <a:pt x="3297" y="2374"/>
                    <a:pt x="3346" y="2385"/>
                    <a:pt x="3395" y="2385"/>
                  </a:cubicBezTo>
                  <a:cubicBezTo>
                    <a:pt x="3444" y="2385"/>
                    <a:pt x="3493" y="2374"/>
                    <a:pt x="3531" y="2352"/>
                  </a:cubicBezTo>
                  <a:lnTo>
                    <a:pt x="4093" y="2028"/>
                  </a:lnTo>
                  <a:cubicBezTo>
                    <a:pt x="4167" y="1985"/>
                    <a:pt x="4167" y="1915"/>
                    <a:pt x="4093" y="1871"/>
                  </a:cubicBezTo>
                  <a:lnTo>
                    <a:pt x="908" y="34"/>
                  </a:lnTo>
                  <a:cubicBezTo>
                    <a:pt x="871" y="12"/>
                    <a:pt x="822" y="1"/>
                    <a:pt x="7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5" name="Google Shape;3695;p60"/>
            <p:cNvSpPr/>
            <p:nvPr/>
          </p:nvSpPr>
          <p:spPr>
            <a:xfrm>
              <a:off x="3430539" y="2437286"/>
              <a:ext cx="644429" cy="390794"/>
            </a:xfrm>
            <a:custGeom>
              <a:avLst/>
              <a:gdLst/>
              <a:ahLst/>
              <a:cxnLst/>
              <a:rect l="l" t="t" r="r" b="b"/>
              <a:pathLst>
                <a:path w="8382" h="5083" extrusionOk="0">
                  <a:moveTo>
                    <a:pt x="7420" y="1"/>
                  </a:moveTo>
                  <a:cubicBezTo>
                    <a:pt x="7396" y="1"/>
                    <a:pt x="7375" y="6"/>
                    <a:pt x="7354" y="18"/>
                  </a:cubicBezTo>
                  <a:lnTo>
                    <a:pt x="6490" y="518"/>
                  </a:lnTo>
                  <a:cubicBezTo>
                    <a:pt x="6465" y="532"/>
                    <a:pt x="6456" y="548"/>
                    <a:pt x="6464" y="566"/>
                  </a:cubicBezTo>
                  <a:cubicBezTo>
                    <a:pt x="6472" y="584"/>
                    <a:pt x="6486" y="600"/>
                    <a:pt x="6508" y="612"/>
                  </a:cubicBezTo>
                  <a:cubicBezTo>
                    <a:pt x="6534" y="627"/>
                    <a:pt x="6562" y="636"/>
                    <a:pt x="6592" y="639"/>
                  </a:cubicBezTo>
                  <a:cubicBezTo>
                    <a:pt x="6598" y="640"/>
                    <a:pt x="6604" y="640"/>
                    <a:pt x="6609" y="640"/>
                  </a:cubicBezTo>
                  <a:cubicBezTo>
                    <a:pt x="6633" y="640"/>
                    <a:pt x="6655" y="634"/>
                    <a:pt x="6674" y="624"/>
                  </a:cubicBezTo>
                  <a:lnTo>
                    <a:pt x="6997" y="437"/>
                  </a:lnTo>
                  <a:lnTo>
                    <a:pt x="8134" y="1093"/>
                  </a:lnTo>
                  <a:cubicBezTo>
                    <a:pt x="8148" y="1101"/>
                    <a:pt x="8164" y="1105"/>
                    <a:pt x="8184" y="1105"/>
                  </a:cubicBezTo>
                  <a:cubicBezTo>
                    <a:pt x="8194" y="1105"/>
                    <a:pt x="8205" y="1104"/>
                    <a:pt x="8217" y="1102"/>
                  </a:cubicBezTo>
                  <a:cubicBezTo>
                    <a:pt x="8251" y="1094"/>
                    <a:pt x="8282" y="1084"/>
                    <a:pt x="8310" y="1067"/>
                  </a:cubicBezTo>
                  <a:cubicBezTo>
                    <a:pt x="8337" y="1051"/>
                    <a:pt x="8358" y="1033"/>
                    <a:pt x="8369" y="1014"/>
                  </a:cubicBezTo>
                  <a:cubicBezTo>
                    <a:pt x="8381" y="994"/>
                    <a:pt x="8376" y="978"/>
                    <a:pt x="8354" y="966"/>
                  </a:cubicBezTo>
                  <a:lnTo>
                    <a:pt x="7218" y="309"/>
                  </a:lnTo>
                  <a:lnTo>
                    <a:pt x="7539" y="124"/>
                  </a:lnTo>
                  <a:cubicBezTo>
                    <a:pt x="7563" y="110"/>
                    <a:pt x="7572" y="94"/>
                    <a:pt x="7565" y="76"/>
                  </a:cubicBezTo>
                  <a:cubicBezTo>
                    <a:pt x="7558" y="58"/>
                    <a:pt x="7542" y="41"/>
                    <a:pt x="7517" y="27"/>
                  </a:cubicBezTo>
                  <a:cubicBezTo>
                    <a:pt x="7495" y="14"/>
                    <a:pt x="7469" y="6"/>
                    <a:pt x="7439" y="2"/>
                  </a:cubicBezTo>
                  <a:cubicBezTo>
                    <a:pt x="7432" y="1"/>
                    <a:pt x="7426" y="1"/>
                    <a:pt x="7420" y="1"/>
                  </a:cubicBezTo>
                  <a:close/>
                  <a:moveTo>
                    <a:pt x="6614" y="1006"/>
                  </a:moveTo>
                  <a:cubicBezTo>
                    <a:pt x="6609" y="1006"/>
                    <a:pt x="6603" y="1006"/>
                    <a:pt x="6598" y="1006"/>
                  </a:cubicBezTo>
                  <a:cubicBezTo>
                    <a:pt x="6557" y="1009"/>
                    <a:pt x="6526" y="1015"/>
                    <a:pt x="6503" y="1029"/>
                  </a:cubicBezTo>
                  <a:cubicBezTo>
                    <a:pt x="6490" y="1037"/>
                    <a:pt x="6482" y="1045"/>
                    <a:pt x="6479" y="1051"/>
                  </a:cubicBezTo>
                  <a:lnTo>
                    <a:pt x="6258" y="1556"/>
                  </a:lnTo>
                  <a:cubicBezTo>
                    <a:pt x="6253" y="1571"/>
                    <a:pt x="6253" y="1584"/>
                    <a:pt x="6260" y="1598"/>
                  </a:cubicBezTo>
                  <a:cubicBezTo>
                    <a:pt x="6267" y="1610"/>
                    <a:pt x="6277" y="1620"/>
                    <a:pt x="6289" y="1627"/>
                  </a:cubicBezTo>
                  <a:cubicBezTo>
                    <a:pt x="6303" y="1635"/>
                    <a:pt x="6320" y="1640"/>
                    <a:pt x="6341" y="1644"/>
                  </a:cubicBezTo>
                  <a:cubicBezTo>
                    <a:pt x="6353" y="1646"/>
                    <a:pt x="6367" y="1647"/>
                    <a:pt x="6381" y="1647"/>
                  </a:cubicBezTo>
                  <a:cubicBezTo>
                    <a:pt x="6391" y="1647"/>
                    <a:pt x="6401" y="1646"/>
                    <a:pt x="6412" y="1645"/>
                  </a:cubicBezTo>
                  <a:lnTo>
                    <a:pt x="7286" y="1517"/>
                  </a:lnTo>
                  <a:cubicBezTo>
                    <a:pt x="7298" y="1515"/>
                    <a:pt x="7310" y="1511"/>
                    <a:pt x="7325" y="1503"/>
                  </a:cubicBezTo>
                  <a:cubicBezTo>
                    <a:pt x="7348" y="1491"/>
                    <a:pt x="7360" y="1473"/>
                    <a:pt x="7366" y="1449"/>
                  </a:cubicBezTo>
                  <a:cubicBezTo>
                    <a:pt x="7370" y="1426"/>
                    <a:pt x="7359" y="1407"/>
                    <a:pt x="7332" y="1392"/>
                  </a:cubicBezTo>
                  <a:cubicBezTo>
                    <a:pt x="7314" y="1380"/>
                    <a:pt x="7294" y="1375"/>
                    <a:pt x="7273" y="1375"/>
                  </a:cubicBezTo>
                  <a:cubicBezTo>
                    <a:pt x="7264" y="1375"/>
                    <a:pt x="7255" y="1376"/>
                    <a:pt x="7246" y="1378"/>
                  </a:cubicBezTo>
                  <a:lnTo>
                    <a:pt x="6546" y="1479"/>
                  </a:lnTo>
                  <a:lnTo>
                    <a:pt x="6722" y="1075"/>
                  </a:lnTo>
                  <a:cubicBezTo>
                    <a:pt x="6731" y="1056"/>
                    <a:pt x="6723" y="1039"/>
                    <a:pt x="6698" y="1026"/>
                  </a:cubicBezTo>
                  <a:cubicBezTo>
                    <a:pt x="6676" y="1012"/>
                    <a:pt x="6648" y="1006"/>
                    <a:pt x="6614" y="1006"/>
                  </a:cubicBezTo>
                  <a:close/>
                  <a:moveTo>
                    <a:pt x="5797" y="1841"/>
                  </a:moveTo>
                  <a:cubicBezTo>
                    <a:pt x="5833" y="1841"/>
                    <a:pt x="5868" y="1852"/>
                    <a:pt x="5902" y="1871"/>
                  </a:cubicBezTo>
                  <a:lnTo>
                    <a:pt x="6183" y="2032"/>
                  </a:lnTo>
                  <a:cubicBezTo>
                    <a:pt x="6222" y="2055"/>
                    <a:pt x="6238" y="2078"/>
                    <a:pt x="6233" y="2102"/>
                  </a:cubicBezTo>
                  <a:cubicBezTo>
                    <a:pt x="6227" y="2126"/>
                    <a:pt x="6204" y="2149"/>
                    <a:pt x="6163" y="2173"/>
                  </a:cubicBezTo>
                  <a:cubicBezTo>
                    <a:pt x="6124" y="2197"/>
                    <a:pt x="6083" y="2209"/>
                    <a:pt x="6043" y="2212"/>
                  </a:cubicBezTo>
                  <a:cubicBezTo>
                    <a:pt x="6037" y="2213"/>
                    <a:pt x="6032" y="2213"/>
                    <a:pt x="6027" y="2213"/>
                  </a:cubicBezTo>
                  <a:cubicBezTo>
                    <a:pt x="5992" y="2213"/>
                    <a:pt x="5957" y="2203"/>
                    <a:pt x="5922" y="2183"/>
                  </a:cubicBezTo>
                  <a:lnTo>
                    <a:pt x="5642" y="2021"/>
                  </a:lnTo>
                  <a:cubicBezTo>
                    <a:pt x="5602" y="1998"/>
                    <a:pt x="5585" y="1976"/>
                    <a:pt x="5591" y="1952"/>
                  </a:cubicBezTo>
                  <a:cubicBezTo>
                    <a:pt x="5596" y="1929"/>
                    <a:pt x="5619" y="1905"/>
                    <a:pt x="5659" y="1881"/>
                  </a:cubicBezTo>
                  <a:cubicBezTo>
                    <a:pt x="5699" y="1859"/>
                    <a:pt x="5740" y="1845"/>
                    <a:pt x="5781" y="1842"/>
                  </a:cubicBezTo>
                  <a:cubicBezTo>
                    <a:pt x="5787" y="1842"/>
                    <a:pt x="5792" y="1841"/>
                    <a:pt x="5797" y="1841"/>
                  </a:cubicBezTo>
                  <a:close/>
                  <a:moveTo>
                    <a:pt x="5828" y="1724"/>
                  </a:moveTo>
                  <a:cubicBezTo>
                    <a:pt x="5815" y="1724"/>
                    <a:pt x="5803" y="1725"/>
                    <a:pt x="5790" y="1726"/>
                  </a:cubicBezTo>
                  <a:cubicBezTo>
                    <a:pt x="5746" y="1730"/>
                    <a:pt x="5704" y="1739"/>
                    <a:pt x="5661" y="1755"/>
                  </a:cubicBezTo>
                  <a:cubicBezTo>
                    <a:pt x="5617" y="1771"/>
                    <a:pt x="5576" y="1789"/>
                    <a:pt x="5538" y="1812"/>
                  </a:cubicBezTo>
                  <a:cubicBezTo>
                    <a:pt x="5457" y="1859"/>
                    <a:pt x="5407" y="1907"/>
                    <a:pt x="5389" y="1959"/>
                  </a:cubicBezTo>
                  <a:cubicBezTo>
                    <a:pt x="5371" y="2010"/>
                    <a:pt x="5405" y="2060"/>
                    <a:pt x="5490" y="2109"/>
                  </a:cubicBezTo>
                  <a:lnTo>
                    <a:pt x="5770" y="2271"/>
                  </a:lnTo>
                  <a:cubicBezTo>
                    <a:pt x="5813" y="2296"/>
                    <a:pt x="5857" y="2313"/>
                    <a:pt x="5901" y="2322"/>
                  </a:cubicBezTo>
                  <a:cubicBezTo>
                    <a:pt x="5931" y="2328"/>
                    <a:pt x="5960" y="2331"/>
                    <a:pt x="5989" y="2331"/>
                  </a:cubicBezTo>
                  <a:cubicBezTo>
                    <a:pt x="6004" y="2331"/>
                    <a:pt x="6018" y="2330"/>
                    <a:pt x="6032" y="2328"/>
                  </a:cubicBezTo>
                  <a:cubicBezTo>
                    <a:pt x="6076" y="2325"/>
                    <a:pt x="6119" y="2316"/>
                    <a:pt x="6161" y="2300"/>
                  </a:cubicBezTo>
                  <a:cubicBezTo>
                    <a:pt x="6204" y="2286"/>
                    <a:pt x="6245" y="2266"/>
                    <a:pt x="6285" y="2244"/>
                  </a:cubicBezTo>
                  <a:cubicBezTo>
                    <a:pt x="6324" y="2221"/>
                    <a:pt x="6357" y="2198"/>
                    <a:pt x="6384" y="2173"/>
                  </a:cubicBezTo>
                  <a:cubicBezTo>
                    <a:pt x="6410" y="2148"/>
                    <a:pt x="6427" y="2122"/>
                    <a:pt x="6433" y="2098"/>
                  </a:cubicBezTo>
                  <a:cubicBezTo>
                    <a:pt x="6440" y="2073"/>
                    <a:pt x="6436" y="2047"/>
                    <a:pt x="6421" y="2022"/>
                  </a:cubicBezTo>
                  <a:cubicBezTo>
                    <a:pt x="6405" y="1996"/>
                    <a:pt x="6376" y="1971"/>
                    <a:pt x="6333" y="1946"/>
                  </a:cubicBezTo>
                  <a:lnTo>
                    <a:pt x="6053" y="1785"/>
                  </a:lnTo>
                  <a:cubicBezTo>
                    <a:pt x="6010" y="1759"/>
                    <a:pt x="5966" y="1743"/>
                    <a:pt x="5921" y="1734"/>
                  </a:cubicBezTo>
                  <a:cubicBezTo>
                    <a:pt x="5890" y="1727"/>
                    <a:pt x="5859" y="1724"/>
                    <a:pt x="5828" y="1724"/>
                  </a:cubicBezTo>
                  <a:close/>
                  <a:moveTo>
                    <a:pt x="4232" y="2001"/>
                  </a:moveTo>
                  <a:cubicBezTo>
                    <a:pt x="4267" y="2001"/>
                    <a:pt x="4301" y="2011"/>
                    <a:pt x="4335" y="2030"/>
                  </a:cubicBezTo>
                  <a:lnTo>
                    <a:pt x="4617" y="2192"/>
                  </a:lnTo>
                  <a:cubicBezTo>
                    <a:pt x="4655" y="2216"/>
                    <a:pt x="4672" y="2238"/>
                    <a:pt x="4667" y="2262"/>
                  </a:cubicBezTo>
                  <a:cubicBezTo>
                    <a:pt x="4661" y="2287"/>
                    <a:pt x="4637" y="2309"/>
                    <a:pt x="4597" y="2333"/>
                  </a:cubicBezTo>
                  <a:cubicBezTo>
                    <a:pt x="4557" y="2357"/>
                    <a:pt x="4517" y="2369"/>
                    <a:pt x="4475" y="2372"/>
                  </a:cubicBezTo>
                  <a:cubicBezTo>
                    <a:pt x="4470" y="2373"/>
                    <a:pt x="4465" y="2373"/>
                    <a:pt x="4460" y="2373"/>
                  </a:cubicBezTo>
                  <a:cubicBezTo>
                    <a:pt x="4425" y="2373"/>
                    <a:pt x="4390" y="2363"/>
                    <a:pt x="4356" y="2343"/>
                  </a:cubicBezTo>
                  <a:lnTo>
                    <a:pt x="4075" y="2181"/>
                  </a:lnTo>
                  <a:cubicBezTo>
                    <a:pt x="4036" y="2158"/>
                    <a:pt x="4019" y="2135"/>
                    <a:pt x="4024" y="2112"/>
                  </a:cubicBezTo>
                  <a:cubicBezTo>
                    <a:pt x="4029" y="2089"/>
                    <a:pt x="4052" y="2065"/>
                    <a:pt x="4092" y="2041"/>
                  </a:cubicBezTo>
                  <a:cubicBezTo>
                    <a:pt x="4133" y="2019"/>
                    <a:pt x="4173" y="2005"/>
                    <a:pt x="4215" y="2002"/>
                  </a:cubicBezTo>
                  <a:cubicBezTo>
                    <a:pt x="4221" y="2001"/>
                    <a:pt x="4226" y="2001"/>
                    <a:pt x="4232" y="2001"/>
                  </a:cubicBezTo>
                  <a:close/>
                  <a:moveTo>
                    <a:pt x="4261" y="1884"/>
                  </a:moveTo>
                  <a:cubicBezTo>
                    <a:pt x="4248" y="1884"/>
                    <a:pt x="4236" y="1885"/>
                    <a:pt x="4223" y="1886"/>
                  </a:cubicBezTo>
                  <a:cubicBezTo>
                    <a:pt x="4180" y="1890"/>
                    <a:pt x="4137" y="1899"/>
                    <a:pt x="4093" y="1915"/>
                  </a:cubicBezTo>
                  <a:cubicBezTo>
                    <a:pt x="4051" y="1930"/>
                    <a:pt x="4010" y="1949"/>
                    <a:pt x="3971" y="1971"/>
                  </a:cubicBezTo>
                  <a:cubicBezTo>
                    <a:pt x="3891" y="2018"/>
                    <a:pt x="3841" y="2067"/>
                    <a:pt x="3823" y="2118"/>
                  </a:cubicBezTo>
                  <a:cubicBezTo>
                    <a:pt x="3805" y="2170"/>
                    <a:pt x="3838" y="2219"/>
                    <a:pt x="3923" y="2269"/>
                  </a:cubicBezTo>
                  <a:lnTo>
                    <a:pt x="4204" y="2431"/>
                  </a:lnTo>
                  <a:cubicBezTo>
                    <a:pt x="4247" y="2456"/>
                    <a:pt x="4290" y="2473"/>
                    <a:pt x="4334" y="2482"/>
                  </a:cubicBezTo>
                  <a:cubicBezTo>
                    <a:pt x="4364" y="2488"/>
                    <a:pt x="4394" y="2491"/>
                    <a:pt x="4423" y="2491"/>
                  </a:cubicBezTo>
                  <a:cubicBezTo>
                    <a:pt x="4437" y="2491"/>
                    <a:pt x="4452" y="2490"/>
                    <a:pt x="4466" y="2488"/>
                  </a:cubicBezTo>
                  <a:cubicBezTo>
                    <a:pt x="4510" y="2485"/>
                    <a:pt x="4553" y="2476"/>
                    <a:pt x="4594" y="2460"/>
                  </a:cubicBezTo>
                  <a:cubicBezTo>
                    <a:pt x="4637" y="2446"/>
                    <a:pt x="4678" y="2426"/>
                    <a:pt x="4718" y="2403"/>
                  </a:cubicBezTo>
                  <a:cubicBezTo>
                    <a:pt x="4758" y="2380"/>
                    <a:pt x="4790" y="2357"/>
                    <a:pt x="4816" y="2332"/>
                  </a:cubicBezTo>
                  <a:cubicBezTo>
                    <a:pt x="4843" y="2307"/>
                    <a:pt x="4860" y="2282"/>
                    <a:pt x="4867" y="2257"/>
                  </a:cubicBezTo>
                  <a:cubicBezTo>
                    <a:pt x="4873" y="2233"/>
                    <a:pt x="4869" y="2207"/>
                    <a:pt x="4853" y="2181"/>
                  </a:cubicBezTo>
                  <a:cubicBezTo>
                    <a:pt x="4839" y="2156"/>
                    <a:pt x="4810" y="2130"/>
                    <a:pt x="4767" y="2105"/>
                  </a:cubicBezTo>
                  <a:lnTo>
                    <a:pt x="4485" y="1943"/>
                  </a:lnTo>
                  <a:cubicBezTo>
                    <a:pt x="4442" y="1919"/>
                    <a:pt x="4400" y="1902"/>
                    <a:pt x="4355" y="1894"/>
                  </a:cubicBezTo>
                  <a:cubicBezTo>
                    <a:pt x="4323" y="1887"/>
                    <a:pt x="4292" y="1884"/>
                    <a:pt x="4261" y="1884"/>
                  </a:cubicBezTo>
                  <a:close/>
                  <a:moveTo>
                    <a:pt x="4834" y="1420"/>
                  </a:moveTo>
                  <a:cubicBezTo>
                    <a:pt x="4829" y="1420"/>
                    <a:pt x="4823" y="1420"/>
                    <a:pt x="4816" y="1421"/>
                  </a:cubicBezTo>
                  <a:cubicBezTo>
                    <a:pt x="4785" y="1424"/>
                    <a:pt x="4758" y="1432"/>
                    <a:pt x="4737" y="1443"/>
                  </a:cubicBezTo>
                  <a:cubicBezTo>
                    <a:pt x="4725" y="1451"/>
                    <a:pt x="4716" y="1459"/>
                    <a:pt x="4709" y="1469"/>
                  </a:cubicBezTo>
                  <a:cubicBezTo>
                    <a:pt x="4704" y="1478"/>
                    <a:pt x="4704" y="1488"/>
                    <a:pt x="4709" y="1500"/>
                  </a:cubicBezTo>
                  <a:lnTo>
                    <a:pt x="5338" y="2746"/>
                  </a:lnTo>
                  <a:cubicBezTo>
                    <a:pt x="5341" y="2755"/>
                    <a:pt x="5348" y="2762"/>
                    <a:pt x="5358" y="2768"/>
                  </a:cubicBezTo>
                  <a:cubicBezTo>
                    <a:pt x="5374" y="2777"/>
                    <a:pt x="5396" y="2782"/>
                    <a:pt x="5422" y="2782"/>
                  </a:cubicBezTo>
                  <a:cubicBezTo>
                    <a:pt x="5425" y="2782"/>
                    <a:pt x="5427" y="2782"/>
                    <a:pt x="5430" y="2782"/>
                  </a:cubicBezTo>
                  <a:cubicBezTo>
                    <a:pt x="5459" y="2782"/>
                    <a:pt x="5486" y="2775"/>
                    <a:pt x="5510" y="2762"/>
                  </a:cubicBezTo>
                  <a:cubicBezTo>
                    <a:pt x="5525" y="2753"/>
                    <a:pt x="5536" y="2743"/>
                    <a:pt x="5541" y="2732"/>
                  </a:cubicBezTo>
                  <a:cubicBezTo>
                    <a:pt x="5548" y="2721"/>
                    <a:pt x="5549" y="2710"/>
                    <a:pt x="5545" y="2700"/>
                  </a:cubicBezTo>
                  <a:lnTo>
                    <a:pt x="4921" y="1456"/>
                  </a:lnTo>
                  <a:cubicBezTo>
                    <a:pt x="4917" y="1449"/>
                    <a:pt x="4909" y="1441"/>
                    <a:pt x="4897" y="1435"/>
                  </a:cubicBezTo>
                  <a:cubicBezTo>
                    <a:pt x="4880" y="1425"/>
                    <a:pt x="4859" y="1420"/>
                    <a:pt x="4834" y="1420"/>
                  </a:cubicBezTo>
                  <a:close/>
                  <a:moveTo>
                    <a:pt x="3119" y="2698"/>
                  </a:moveTo>
                  <a:lnTo>
                    <a:pt x="3464" y="2897"/>
                  </a:lnTo>
                  <a:cubicBezTo>
                    <a:pt x="3428" y="2908"/>
                    <a:pt x="3392" y="2917"/>
                    <a:pt x="3357" y="2925"/>
                  </a:cubicBezTo>
                  <a:cubicBezTo>
                    <a:pt x="3322" y="2933"/>
                    <a:pt x="3288" y="2939"/>
                    <a:pt x="3257" y="2941"/>
                  </a:cubicBezTo>
                  <a:cubicBezTo>
                    <a:pt x="3246" y="2942"/>
                    <a:pt x="3236" y="2942"/>
                    <a:pt x="3226" y="2942"/>
                  </a:cubicBezTo>
                  <a:cubicBezTo>
                    <a:pt x="3205" y="2942"/>
                    <a:pt x="3184" y="2940"/>
                    <a:pt x="3163" y="2936"/>
                  </a:cubicBezTo>
                  <a:cubicBezTo>
                    <a:pt x="3133" y="2931"/>
                    <a:pt x="3105" y="2921"/>
                    <a:pt x="3078" y="2906"/>
                  </a:cubicBezTo>
                  <a:cubicBezTo>
                    <a:pt x="3029" y="2877"/>
                    <a:pt x="3010" y="2844"/>
                    <a:pt x="3022" y="2808"/>
                  </a:cubicBezTo>
                  <a:cubicBezTo>
                    <a:pt x="3035" y="2772"/>
                    <a:pt x="3068" y="2735"/>
                    <a:pt x="3119" y="2698"/>
                  </a:cubicBezTo>
                  <a:close/>
                  <a:moveTo>
                    <a:pt x="4028" y="2952"/>
                  </a:moveTo>
                  <a:cubicBezTo>
                    <a:pt x="4090" y="2952"/>
                    <a:pt x="4149" y="2968"/>
                    <a:pt x="4205" y="3000"/>
                  </a:cubicBezTo>
                  <a:cubicBezTo>
                    <a:pt x="4259" y="3031"/>
                    <a:pt x="4285" y="3065"/>
                    <a:pt x="4283" y="3102"/>
                  </a:cubicBezTo>
                  <a:cubicBezTo>
                    <a:pt x="4280" y="3138"/>
                    <a:pt x="4256" y="3175"/>
                    <a:pt x="4209" y="3215"/>
                  </a:cubicBezTo>
                  <a:lnTo>
                    <a:pt x="3808" y="2983"/>
                  </a:lnTo>
                  <a:cubicBezTo>
                    <a:pt x="3881" y="2965"/>
                    <a:pt x="3949" y="2954"/>
                    <a:pt x="4016" y="2952"/>
                  </a:cubicBezTo>
                  <a:cubicBezTo>
                    <a:pt x="4020" y="2952"/>
                    <a:pt x="4024" y="2952"/>
                    <a:pt x="4028" y="2952"/>
                  </a:cubicBezTo>
                  <a:close/>
                  <a:moveTo>
                    <a:pt x="3458" y="2396"/>
                  </a:moveTo>
                  <a:cubicBezTo>
                    <a:pt x="3451" y="2396"/>
                    <a:pt x="3443" y="2396"/>
                    <a:pt x="3436" y="2397"/>
                  </a:cubicBezTo>
                  <a:cubicBezTo>
                    <a:pt x="3396" y="2399"/>
                    <a:pt x="3355" y="2408"/>
                    <a:pt x="3310" y="2422"/>
                  </a:cubicBezTo>
                  <a:cubicBezTo>
                    <a:pt x="3265" y="2435"/>
                    <a:pt x="3220" y="2451"/>
                    <a:pt x="3173" y="2471"/>
                  </a:cubicBezTo>
                  <a:cubicBezTo>
                    <a:pt x="3127" y="2492"/>
                    <a:pt x="3087" y="2512"/>
                    <a:pt x="3052" y="2531"/>
                  </a:cubicBezTo>
                  <a:lnTo>
                    <a:pt x="3000" y="2502"/>
                  </a:lnTo>
                  <a:cubicBezTo>
                    <a:pt x="2992" y="2497"/>
                    <a:pt x="2980" y="2494"/>
                    <a:pt x="2966" y="2494"/>
                  </a:cubicBezTo>
                  <a:cubicBezTo>
                    <a:pt x="2961" y="2494"/>
                    <a:pt x="2956" y="2494"/>
                    <a:pt x="2950" y="2495"/>
                  </a:cubicBezTo>
                  <a:cubicBezTo>
                    <a:pt x="2928" y="2498"/>
                    <a:pt x="2909" y="2504"/>
                    <a:pt x="2894" y="2512"/>
                  </a:cubicBezTo>
                  <a:cubicBezTo>
                    <a:pt x="2876" y="2523"/>
                    <a:pt x="2866" y="2533"/>
                    <a:pt x="2864" y="2546"/>
                  </a:cubicBezTo>
                  <a:cubicBezTo>
                    <a:pt x="2861" y="2557"/>
                    <a:pt x="2866" y="2566"/>
                    <a:pt x="2877" y="2573"/>
                  </a:cubicBezTo>
                  <a:lnTo>
                    <a:pt x="2932" y="2604"/>
                  </a:lnTo>
                  <a:cubicBezTo>
                    <a:pt x="2887" y="2636"/>
                    <a:pt x="2848" y="2670"/>
                    <a:pt x="2815" y="2706"/>
                  </a:cubicBezTo>
                  <a:cubicBezTo>
                    <a:pt x="2783" y="2742"/>
                    <a:pt x="2762" y="2778"/>
                    <a:pt x="2753" y="2816"/>
                  </a:cubicBezTo>
                  <a:cubicBezTo>
                    <a:pt x="2745" y="2853"/>
                    <a:pt x="2751" y="2891"/>
                    <a:pt x="2770" y="2929"/>
                  </a:cubicBezTo>
                  <a:cubicBezTo>
                    <a:pt x="2789" y="2967"/>
                    <a:pt x="2829" y="3002"/>
                    <a:pt x="2888" y="3037"/>
                  </a:cubicBezTo>
                  <a:cubicBezTo>
                    <a:pt x="2949" y="3072"/>
                    <a:pt x="3011" y="3094"/>
                    <a:pt x="3075" y="3104"/>
                  </a:cubicBezTo>
                  <a:cubicBezTo>
                    <a:pt x="3116" y="3110"/>
                    <a:pt x="3157" y="3113"/>
                    <a:pt x="3198" y="3113"/>
                  </a:cubicBezTo>
                  <a:cubicBezTo>
                    <a:pt x="3222" y="3113"/>
                    <a:pt x="3246" y="3112"/>
                    <a:pt x="3270" y="3110"/>
                  </a:cubicBezTo>
                  <a:cubicBezTo>
                    <a:pt x="3336" y="3104"/>
                    <a:pt x="3401" y="3093"/>
                    <a:pt x="3465" y="3076"/>
                  </a:cubicBezTo>
                  <a:cubicBezTo>
                    <a:pt x="3530" y="3059"/>
                    <a:pt x="3595" y="3041"/>
                    <a:pt x="3656" y="3023"/>
                  </a:cubicBezTo>
                  <a:lnTo>
                    <a:pt x="4102" y="3280"/>
                  </a:lnTo>
                  <a:cubicBezTo>
                    <a:pt x="4046" y="3308"/>
                    <a:pt x="3992" y="3328"/>
                    <a:pt x="3940" y="3340"/>
                  </a:cubicBezTo>
                  <a:cubicBezTo>
                    <a:pt x="3890" y="3351"/>
                    <a:pt x="3842" y="3359"/>
                    <a:pt x="3799" y="3363"/>
                  </a:cubicBezTo>
                  <a:cubicBezTo>
                    <a:pt x="3757" y="3368"/>
                    <a:pt x="3720" y="3370"/>
                    <a:pt x="3689" y="3372"/>
                  </a:cubicBezTo>
                  <a:cubicBezTo>
                    <a:pt x="3658" y="3374"/>
                    <a:pt x="3633" y="3380"/>
                    <a:pt x="3617" y="3390"/>
                  </a:cubicBezTo>
                  <a:cubicBezTo>
                    <a:pt x="3605" y="3397"/>
                    <a:pt x="3596" y="3406"/>
                    <a:pt x="3591" y="3417"/>
                  </a:cubicBezTo>
                  <a:cubicBezTo>
                    <a:pt x="3586" y="3427"/>
                    <a:pt x="3584" y="3439"/>
                    <a:pt x="3586" y="3450"/>
                  </a:cubicBezTo>
                  <a:cubicBezTo>
                    <a:pt x="3588" y="3462"/>
                    <a:pt x="3592" y="3472"/>
                    <a:pt x="3600" y="3483"/>
                  </a:cubicBezTo>
                  <a:cubicBezTo>
                    <a:pt x="3608" y="3493"/>
                    <a:pt x="3618" y="3502"/>
                    <a:pt x="3629" y="3507"/>
                  </a:cubicBezTo>
                  <a:cubicBezTo>
                    <a:pt x="3652" y="3521"/>
                    <a:pt x="3687" y="3529"/>
                    <a:pt x="3734" y="3532"/>
                  </a:cubicBezTo>
                  <a:cubicBezTo>
                    <a:pt x="3746" y="3533"/>
                    <a:pt x="3758" y="3533"/>
                    <a:pt x="3771" y="3533"/>
                  </a:cubicBezTo>
                  <a:cubicBezTo>
                    <a:pt x="3808" y="3533"/>
                    <a:pt x="3850" y="3530"/>
                    <a:pt x="3894" y="3523"/>
                  </a:cubicBezTo>
                  <a:cubicBezTo>
                    <a:pt x="3955" y="3513"/>
                    <a:pt x="4019" y="3497"/>
                    <a:pt x="4087" y="3476"/>
                  </a:cubicBezTo>
                  <a:cubicBezTo>
                    <a:pt x="4154" y="3453"/>
                    <a:pt x="4221" y="3424"/>
                    <a:pt x="4286" y="3386"/>
                  </a:cubicBezTo>
                  <a:lnTo>
                    <a:pt x="4344" y="3420"/>
                  </a:lnTo>
                  <a:cubicBezTo>
                    <a:pt x="4354" y="3425"/>
                    <a:pt x="4365" y="3428"/>
                    <a:pt x="4380" y="3428"/>
                  </a:cubicBezTo>
                  <a:cubicBezTo>
                    <a:pt x="4384" y="3428"/>
                    <a:pt x="4388" y="3428"/>
                    <a:pt x="4392" y="3427"/>
                  </a:cubicBezTo>
                  <a:cubicBezTo>
                    <a:pt x="4412" y="3426"/>
                    <a:pt x="4431" y="3421"/>
                    <a:pt x="4449" y="3411"/>
                  </a:cubicBezTo>
                  <a:cubicBezTo>
                    <a:pt x="4465" y="3402"/>
                    <a:pt x="4474" y="3390"/>
                    <a:pt x="4478" y="3378"/>
                  </a:cubicBezTo>
                  <a:cubicBezTo>
                    <a:pt x="4483" y="3365"/>
                    <a:pt x="4480" y="3355"/>
                    <a:pt x="4468" y="3349"/>
                  </a:cubicBezTo>
                  <a:lnTo>
                    <a:pt x="4404" y="3311"/>
                  </a:lnTo>
                  <a:cubicBezTo>
                    <a:pt x="4502" y="3239"/>
                    <a:pt x="4554" y="3163"/>
                    <a:pt x="4560" y="3085"/>
                  </a:cubicBezTo>
                  <a:cubicBezTo>
                    <a:pt x="4564" y="3007"/>
                    <a:pt x="4509" y="2934"/>
                    <a:pt x="4393" y="2867"/>
                  </a:cubicBezTo>
                  <a:cubicBezTo>
                    <a:pt x="4328" y="2829"/>
                    <a:pt x="4262" y="2805"/>
                    <a:pt x="4196" y="2792"/>
                  </a:cubicBezTo>
                  <a:cubicBezTo>
                    <a:pt x="4140" y="2782"/>
                    <a:pt x="4085" y="2777"/>
                    <a:pt x="4029" y="2777"/>
                  </a:cubicBezTo>
                  <a:cubicBezTo>
                    <a:pt x="4018" y="2777"/>
                    <a:pt x="4007" y="2777"/>
                    <a:pt x="3997" y="2778"/>
                  </a:cubicBezTo>
                  <a:cubicBezTo>
                    <a:pt x="3930" y="2781"/>
                    <a:pt x="3865" y="2790"/>
                    <a:pt x="3799" y="2806"/>
                  </a:cubicBezTo>
                  <a:cubicBezTo>
                    <a:pt x="3735" y="2820"/>
                    <a:pt x="3672" y="2836"/>
                    <a:pt x="3610" y="2854"/>
                  </a:cubicBezTo>
                  <a:lnTo>
                    <a:pt x="3226" y="2631"/>
                  </a:lnTo>
                  <a:cubicBezTo>
                    <a:pt x="3265" y="2612"/>
                    <a:pt x="3301" y="2598"/>
                    <a:pt x="3334" y="2586"/>
                  </a:cubicBezTo>
                  <a:cubicBezTo>
                    <a:pt x="3368" y="2576"/>
                    <a:pt x="3399" y="2567"/>
                    <a:pt x="3427" y="2561"/>
                  </a:cubicBezTo>
                  <a:cubicBezTo>
                    <a:pt x="3454" y="2555"/>
                    <a:pt x="3476" y="2550"/>
                    <a:pt x="3497" y="2546"/>
                  </a:cubicBezTo>
                  <a:cubicBezTo>
                    <a:pt x="3517" y="2541"/>
                    <a:pt x="3534" y="2536"/>
                    <a:pt x="3546" y="2528"/>
                  </a:cubicBezTo>
                  <a:cubicBezTo>
                    <a:pt x="3561" y="2519"/>
                    <a:pt x="3571" y="2509"/>
                    <a:pt x="3575" y="2497"/>
                  </a:cubicBezTo>
                  <a:cubicBezTo>
                    <a:pt x="3579" y="2487"/>
                    <a:pt x="3580" y="2476"/>
                    <a:pt x="3575" y="2465"/>
                  </a:cubicBezTo>
                  <a:cubicBezTo>
                    <a:pt x="3572" y="2453"/>
                    <a:pt x="3565" y="2443"/>
                    <a:pt x="3556" y="2434"/>
                  </a:cubicBezTo>
                  <a:cubicBezTo>
                    <a:pt x="3547" y="2425"/>
                    <a:pt x="3538" y="2417"/>
                    <a:pt x="3529" y="2412"/>
                  </a:cubicBezTo>
                  <a:cubicBezTo>
                    <a:pt x="3511" y="2402"/>
                    <a:pt x="3487" y="2396"/>
                    <a:pt x="3458" y="2396"/>
                  </a:cubicBezTo>
                  <a:close/>
                  <a:moveTo>
                    <a:pt x="2271" y="3570"/>
                  </a:moveTo>
                  <a:lnTo>
                    <a:pt x="2481" y="3749"/>
                  </a:lnTo>
                  <a:lnTo>
                    <a:pt x="2241" y="3888"/>
                  </a:lnTo>
                  <a:lnTo>
                    <a:pt x="2029" y="3710"/>
                  </a:lnTo>
                  <a:lnTo>
                    <a:pt x="2271" y="3570"/>
                  </a:lnTo>
                  <a:close/>
                  <a:moveTo>
                    <a:pt x="2060" y="3148"/>
                  </a:moveTo>
                  <a:cubicBezTo>
                    <a:pt x="2053" y="3148"/>
                    <a:pt x="2046" y="3148"/>
                    <a:pt x="2038" y="3149"/>
                  </a:cubicBezTo>
                  <a:cubicBezTo>
                    <a:pt x="2006" y="3154"/>
                    <a:pt x="1976" y="3163"/>
                    <a:pt x="1949" y="3179"/>
                  </a:cubicBezTo>
                  <a:cubicBezTo>
                    <a:pt x="1929" y="3190"/>
                    <a:pt x="1913" y="3203"/>
                    <a:pt x="1902" y="3218"/>
                  </a:cubicBezTo>
                  <a:cubicBezTo>
                    <a:pt x="1892" y="3234"/>
                    <a:pt x="1892" y="3246"/>
                    <a:pt x="1903" y="3255"/>
                  </a:cubicBezTo>
                  <a:lnTo>
                    <a:pt x="2152" y="3467"/>
                  </a:lnTo>
                  <a:lnTo>
                    <a:pt x="1911" y="3606"/>
                  </a:lnTo>
                  <a:lnTo>
                    <a:pt x="1689" y="3421"/>
                  </a:lnTo>
                  <a:cubicBezTo>
                    <a:pt x="1666" y="3408"/>
                    <a:pt x="1642" y="3402"/>
                    <a:pt x="1616" y="3402"/>
                  </a:cubicBezTo>
                  <a:cubicBezTo>
                    <a:pt x="1610" y="3402"/>
                    <a:pt x="1604" y="3402"/>
                    <a:pt x="1598" y="3403"/>
                  </a:cubicBezTo>
                  <a:cubicBezTo>
                    <a:pt x="1565" y="3407"/>
                    <a:pt x="1535" y="3417"/>
                    <a:pt x="1508" y="3433"/>
                  </a:cubicBezTo>
                  <a:cubicBezTo>
                    <a:pt x="1487" y="3445"/>
                    <a:pt x="1471" y="3459"/>
                    <a:pt x="1461" y="3474"/>
                  </a:cubicBezTo>
                  <a:cubicBezTo>
                    <a:pt x="1451" y="3488"/>
                    <a:pt x="1451" y="3501"/>
                    <a:pt x="1462" y="3511"/>
                  </a:cubicBezTo>
                  <a:lnTo>
                    <a:pt x="1713" y="3720"/>
                  </a:lnTo>
                  <a:lnTo>
                    <a:pt x="1498" y="3844"/>
                  </a:lnTo>
                  <a:cubicBezTo>
                    <a:pt x="1479" y="3855"/>
                    <a:pt x="1471" y="3869"/>
                    <a:pt x="1474" y="3883"/>
                  </a:cubicBezTo>
                  <a:cubicBezTo>
                    <a:pt x="1478" y="3898"/>
                    <a:pt x="1490" y="3912"/>
                    <a:pt x="1511" y="3924"/>
                  </a:cubicBezTo>
                  <a:cubicBezTo>
                    <a:pt x="1534" y="3938"/>
                    <a:pt x="1557" y="3944"/>
                    <a:pt x="1582" y="3945"/>
                  </a:cubicBezTo>
                  <a:cubicBezTo>
                    <a:pt x="1585" y="3946"/>
                    <a:pt x="1588" y="3946"/>
                    <a:pt x="1591" y="3946"/>
                  </a:cubicBezTo>
                  <a:cubicBezTo>
                    <a:pt x="1612" y="3946"/>
                    <a:pt x="1632" y="3939"/>
                    <a:pt x="1652" y="3929"/>
                  </a:cubicBezTo>
                  <a:lnTo>
                    <a:pt x="1829" y="3826"/>
                  </a:lnTo>
                  <a:lnTo>
                    <a:pt x="2042" y="4004"/>
                  </a:lnTo>
                  <a:lnTo>
                    <a:pt x="1829" y="4127"/>
                  </a:lnTo>
                  <a:cubicBezTo>
                    <a:pt x="1811" y="4137"/>
                    <a:pt x="1803" y="4150"/>
                    <a:pt x="1806" y="4166"/>
                  </a:cubicBezTo>
                  <a:cubicBezTo>
                    <a:pt x="1810" y="4182"/>
                    <a:pt x="1822" y="4195"/>
                    <a:pt x="1844" y="4208"/>
                  </a:cubicBezTo>
                  <a:cubicBezTo>
                    <a:pt x="1865" y="4220"/>
                    <a:pt x="1889" y="4227"/>
                    <a:pt x="1914" y="4228"/>
                  </a:cubicBezTo>
                  <a:cubicBezTo>
                    <a:pt x="1917" y="4228"/>
                    <a:pt x="1919" y="4228"/>
                    <a:pt x="1921" y="4228"/>
                  </a:cubicBezTo>
                  <a:cubicBezTo>
                    <a:pt x="1944" y="4228"/>
                    <a:pt x="1966" y="4223"/>
                    <a:pt x="1984" y="4212"/>
                  </a:cubicBezTo>
                  <a:lnTo>
                    <a:pt x="2160" y="4111"/>
                  </a:lnTo>
                  <a:lnTo>
                    <a:pt x="2411" y="4316"/>
                  </a:lnTo>
                  <a:cubicBezTo>
                    <a:pt x="2429" y="4327"/>
                    <a:pt x="2451" y="4333"/>
                    <a:pt x="2475" y="4333"/>
                  </a:cubicBezTo>
                  <a:cubicBezTo>
                    <a:pt x="2484" y="4333"/>
                    <a:pt x="2492" y="4332"/>
                    <a:pt x="2501" y="4331"/>
                  </a:cubicBezTo>
                  <a:cubicBezTo>
                    <a:pt x="2536" y="4326"/>
                    <a:pt x="2568" y="4316"/>
                    <a:pt x="2595" y="4300"/>
                  </a:cubicBezTo>
                  <a:cubicBezTo>
                    <a:pt x="2611" y="4290"/>
                    <a:pt x="2625" y="4276"/>
                    <a:pt x="2634" y="4261"/>
                  </a:cubicBezTo>
                  <a:cubicBezTo>
                    <a:pt x="2643" y="4244"/>
                    <a:pt x="2642" y="4231"/>
                    <a:pt x="2629" y="4220"/>
                  </a:cubicBezTo>
                  <a:lnTo>
                    <a:pt x="2361" y="3994"/>
                  </a:lnTo>
                  <a:lnTo>
                    <a:pt x="2601" y="3855"/>
                  </a:lnTo>
                  <a:lnTo>
                    <a:pt x="2849" y="4064"/>
                  </a:lnTo>
                  <a:cubicBezTo>
                    <a:pt x="2868" y="4075"/>
                    <a:pt x="2890" y="4080"/>
                    <a:pt x="2914" y="4080"/>
                  </a:cubicBezTo>
                  <a:cubicBezTo>
                    <a:pt x="2922" y="4080"/>
                    <a:pt x="2931" y="4079"/>
                    <a:pt x="2939" y="4078"/>
                  </a:cubicBezTo>
                  <a:cubicBezTo>
                    <a:pt x="2974" y="4074"/>
                    <a:pt x="3006" y="4063"/>
                    <a:pt x="3033" y="4047"/>
                  </a:cubicBezTo>
                  <a:cubicBezTo>
                    <a:pt x="3053" y="4035"/>
                    <a:pt x="3066" y="4022"/>
                    <a:pt x="3075" y="4006"/>
                  </a:cubicBezTo>
                  <a:cubicBezTo>
                    <a:pt x="3083" y="3990"/>
                    <a:pt x="3082" y="3977"/>
                    <a:pt x="3071" y="3968"/>
                  </a:cubicBezTo>
                  <a:lnTo>
                    <a:pt x="2802" y="3739"/>
                  </a:lnTo>
                  <a:lnTo>
                    <a:pt x="3015" y="3617"/>
                  </a:lnTo>
                  <a:cubicBezTo>
                    <a:pt x="3030" y="3608"/>
                    <a:pt x="3038" y="3594"/>
                    <a:pt x="3038" y="3578"/>
                  </a:cubicBezTo>
                  <a:cubicBezTo>
                    <a:pt x="3037" y="3561"/>
                    <a:pt x="3027" y="3547"/>
                    <a:pt x="3004" y="3534"/>
                  </a:cubicBezTo>
                  <a:cubicBezTo>
                    <a:pt x="2983" y="3522"/>
                    <a:pt x="2958" y="3516"/>
                    <a:pt x="2929" y="3516"/>
                  </a:cubicBezTo>
                  <a:cubicBezTo>
                    <a:pt x="2900" y="3516"/>
                    <a:pt x="2876" y="3522"/>
                    <a:pt x="2858" y="3532"/>
                  </a:cubicBezTo>
                  <a:lnTo>
                    <a:pt x="2681" y="3635"/>
                  </a:lnTo>
                  <a:lnTo>
                    <a:pt x="2471" y="3456"/>
                  </a:lnTo>
                  <a:lnTo>
                    <a:pt x="2681" y="3334"/>
                  </a:lnTo>
                  <a:cubicBezTo>
                    <a:pt x="2698" y="3324"/>
                    <a:pt x="2706" y="3311"/>
                    <a:pt x="2705" y="3296"/>
                  </a:cubicBezTo>
                  <a:cubicBezTo>
                    <a:pt x="2703" y="3279"/>
                    <a:pt x="2691" y="3265"/>
                    <a:pt x="2670" y="3253"/>
                  </a:cubicBezTo>
                  <a:cubicBezTo>
                    <a:pt x="2649" y="3240"/>
                    <a:pt x="2624" y="3234"/>
                    <a:pt x="2597" y="3234"/>
                  </a:cubicBezTo>
                  <a:cubicBezTo>
                    <a:pt x="2569" y="3234"/>
                    <a:pt x="2545" y="3239"/>
                    <a:pt x="2527" y="3250"/>
                  </a:cubicBezTo>
                  <a:lnTo>
                    <a:pt x="2350" y="3352"/>
                  </a:lnTo>
                  <a:lnTo>
                    <a:pt x="2132" y="3165"/>
                  </a:lnTo>
                  <a:cubicBezTo>
                    <a:pt x="2109" y="3154"/>
                    <a:pt x="2085" y="3148"/>
                    <a:pt x="2060" y="3148"/>
                  </a:cubicBezTo>
                  <a:close/>
                  <a:moveTo>
                    <a:pt x="672" y="3996"/>
                  </a:moveTo>
                  <a:cubicBezTo>
                    <a:pt x="652" y="3996"/>
                    <a:pt x="632" y="3997"/>
                    <a:pt x="612" y="3998"/>
                  </a:cubicBezTo>
                  <a:cubicBezTo>
                    <a:pt x="549" y="4005"/>
                    <a:pt x="485" y="4019"/>
                    <a:pt x="421" y="4042"/>
                  </a:cubicBezTo>
                  <a:cubicBezTo>
                    <a:pt x="358" y="4065"/>
                    <a:pt x="296" y="4094"/>
                    <a:pt x="234" y="4129"/>
                  </a:cubicBezTo>
                  <a:cubicBezTo>
                    <a:pt x="149" y="4179"/>
                    <a:pt x="88" y="4226"/>
                    <a:pt x="54" y="4272"/>
                  </a:cubicBezTo>
                  <a:cubicBezTo>
                    <a:pt x="20" y="4317"/>
                    <a:pt x="2" y="4359"/>
                    <a:pt x="1" y="4396"/>
                  </a:cubicBezTo>
                  <a:cubicBezTo>
                    <a:pt x="0" y="4434"/>
                    <a:pt x="11" y="4468"/>
                    <a:pt x="36" y="4497"/>
                  </a:cubicBezTo>
                  <a:cubicBezTo>
                    <a:pt x="60" y="4525"/>
                    <a:pt x="87" y="4549"/>
                    <a:pt x="117" y="4567"/>
                  </a:cubicBezTo>
                  <a:cubicBezTo>
                    <a:pt x="153" y="4587"/>
                    <a:pt x="183" y="4597"/>
                    <a:pt x="208" y="4597"/>
                  </a:cubicBezTo>
                  <a:cubicBezTo>
                    <a:pt x="209" y="4597"/>
                    <a:pt x="211" y="4597"/>
                    <a:pt x="212" y="4597"/>
                  </a:cubicBezTo>
                  <a:cubicBezTo>
                    <a:pt x="239" y="4596"/>
                    <a:pt x="276" y="4583"/>
                    <a:pt x="326" y="4555"/>
                  </a:cubicBezTo>
                  <a:cubicBezTo>
                    <a:pt x="365" y="4531"/>
                    <a:pt x="385" y="4511"/>
                    <a:pt x="385" y="4494"/>
                  </a:cubicBezTo>
                  <a:cubicBezTo>
                    <a:pt x="385" y="4477"/>
                    <a:pt x="373" y="4462"/>
                    <a:pt x="348" y="4448"/>
                  </a:cubicBezTo>
                  <a:cubicBezTo>
                    <a:pt x="329" y="4436"/>
                    <a:pt x="313" y="4423"/>
                    <a:pt x="301" y="4408"/>
                  </a:cubicBezTo>
                  <a:cubicBezTo>
                    <a:pt x="290" y="4392"/>
                    <a:pt x="284" y="4377"/>
                    <a:pt x="286" y="4359"/>
                  </a:cubicBezTo>
                  <a:cubicBezTo>
                    <a:pt x="288" y="4341"/>
                    <a:pt x="300" y="4322"/>
                    <a:pt x="318" y="4300"/>
                  </a:cubicBezTo>
                  <a:cubicBezTo>
                    <a:pt x="337" y="4279"/>
                    <a:pt x="367" y="4256"/>
                    <a:pt x="409" y="4231"/>
                  </a:cubicBezTo>
                  <a:cubicBezTo>
                    <a:pt x="478" y="4193"/>
                    <a:pt x="544" y="4172"/>
                    <a:pt x="610" y="4168"/>
                  </a:cubicBezTo>
                  <a:cubicBezTo>
                    <a:pt x="614" y="4168"/>
                    <a:pt x="618" y="4168"/>
                    <a:pt x="621" y="4168"/>
                  </a:cubicBezTo>
                  <a:cubicBezTo>
                    <a:pt x="683" y="4168"/>
                    <a:pt x="747" y="4186"/>
                    <a:pt x="813" y="4225"/>
                  </a:cubicBezTo>
                  <a:cubicBezTo>
                    <a:pt x="856" y="4249"/>
                    <a:pt x="886" y="4272"/>
                    <a:pt x="902" y="4294"/>
                  </a:cubicBezTo>
                  <a:cubicBezTo>
                    <a:pt x="919" y="4316"/>
                    <a:pt x="926" y="4337"/>
                    <a:pt x="921" y="4356"/>
                  </a:cubicBezTo>
                  <a:cubicBezTo>
                    <a:pt x="917" y="4377"/>
                    <a:pt x="904" y="4396"/>
                    <a:pt x="884" y="4415"/>
                  </a:cubicBezTo>
                  <a:cubicBezTo>
                    <a:pt x="863" y="4433"/>
                    <a:pt x="837" y="4452"/>
                    <a:pt x="805" y="4470"/>
                  </a:cubicBezTo>
                  <a:cubicBezTo>
                    <a:pt x="778" y="4485"/>
                    <a:pt x="768" y="4501"/>
                    <a:pt x="774" y="4516"/>
                  </a:cubicBezTo>
                  <a:cubicBezTo>
                    <a:pt x="781" y="4532"/>
                    <a:pt x="794" y="4546"/>
                    <a:pt x="815" y="4558"/>
                  </a:cubicBezTo>
                  <a:cubicBezTo>
                    <a:pt x="836" y="4569"/>
                    <a:pt x="859" y="4577"/>
                    <a:pt x="886" y="4581"/>
                  </a:cubicBezTo>
                  <a:cubicBezTo>
                    <a:pt x="891" y="4581"/>
                    <a:pt x="896" y="4581"/>
                    <a:pt x="901" y="4581"/>
                  </a:cubicBezTo>
                  <a:cubicBezTo>
                    <a:pt x="923" y="4581"/>
                    <a:pt x="944" y="4576"/>
                    <a:pt x="966" y="4564"/>
                  </a:cubicBezTo>
                  <a:cubicBezTo>
                    <a:pt x="1043" y="4519"/>
                    <a:pt x="1119" y="4493"/>
                    <a:pt x="1197" y="4484"/>
                  </a:cubicBezTo>
                  <a:cubicBezTo>
                    <a:pt x="1211" y="4482"/>
                    <a:pt x="1224" y="4481"/>
                    <a:pt x="1237" y="4481"/>
                  </a:cubicBezTo>
                  <a:cubicBezTo>
                    <a:pt x="1301" y="4481"/>
                    <a:pt x="1364" y="4499"/>
                    <a:pt x="1427" y="4535"/>
                  </a:cubicBezTo>
                  <a:lnTo>
                    <a:pt x="1463" y="4556"/>
                  </a:lnTo>
                  <a:cubicBezTo>
                    <a:pt x="1547" y="4604"/>
                    <a:pt x="1587" y="4651"/>
                    <a:pt x="1582" y="4695"/>
                  </a:cubicBezTo>
                  <a:cubicBezTo>
                    <a:pt x="1578" y="4740"/>
                    <a:pt x="1533" y="4788"/>
                    <a:pt x="1446" y="4838"/>
                  </a:cubicBezTo>
                  <a:cubicBezTo>
                    <a:pt x="1362" y="4887"/>
                    <a:pt x="1282" y="4913"/>
                    <a:pt x="1208" y="4916"/>
                  </a:cubicBezTo>
                  <a:cubicBezTo>
                    <a:pt x="1200" y="4916"/>
                    <a:pt x="1191" y="4917"/>
                    <a:pt x="1183" y="4917"/>
                  </a:cubicBezTo>
                  <a:cubicBezTo>
                    <a:pt x="1121" y="4917"/>
                    <a:pt x="1072" y="4905"/>
                    <a:pt x="1035" y="4885"/>
                  </a:cubicBezTo>
                  <a:cubicBezTo>
                    <a:pt x="1012" y="4872"/>
                    <a:pt x="990" y="4865"/>
                    <a:pt x="966" y="4865"/>
                  </a:cubicBezTo>
                  <a:cubicBezTo>
                    <a:pt x="962" y="4865"/>
                    <a:pt x="959" y="4865"/>
                    <a:pt x="955" y="4865"/>
                  </a:cubicBezTo>
                  <a:cubicBezTo>
                    <a:pt x="927" y="4867"/>
                    <a:pt x="890" y="4880"/>
                    <a:pt x="845" y="4907"/>
                  </a:cubicBezTo>
                  <a:cubicBezTo>
                    <a:pt x="806" y="4928"/>
                    <a:pt x="786" y="4948"/>
                    <a:pt x="783" y="4963"/>
                  </a:cubicBezTo>
                  <a:cubicBezTo>
                    <a:pt x="779" y="4979"/>
                    <a:pt x="795" y="4996"/>
                    <a:pt x="828" y="5015"/>
                  </a:cubicBezTo>
                  <a:cubicBezTo>
                    <a:pt x="865" y="5038"/>
                    <a:pt x="912" y="5055"/>
                    <a:pt x="970" y="5067"/>
                  </a:cubicBezTo>
                  <a:cubicBezTo>
                    <a:pt x="1015" y="5077"/>
                    <a:pt x="1065" y="5083"/>
                    <a:pt x="1119" y="5083"/>
                  </a:cubicBezTo>
                  <a:cubicBezTo>
                    <a:pt x="1132" y="5083"/>
                    <a:pt x="1145" y="5082"/>
                    <a:pt x="1159" y="5082"/>
                  </a:cubicBezTo>
                  <a:cubicBezTo>
                    <a:pt x="1229" y="5078"/>
                    <a:pt x="1303" y="5066"/>
                    <a:pt x="1382" y="5044"/>
                  </a:cubicBezTo>
                  <a:cubicBezTo>
                    <a:pt x="1460" y="5023"/>
                    <a:pt x="1541" y="4989"/>
                    <a:pt x="1622" y="4942"/>
                  </a:cubicBezTo>
                  <a:cubicBezTo>
                    <a:pt x="1687" y="4905"/>
                    <a:pt x="1741" y="4864"/>
                    <a:pt x="1785" y="4823"/>
                  </a:cubicBezTo>
                  <a:cubicBezTo>
                    <a:pt x="1828" y="4781"/>
                    <a:pt x="1855" y="4738"/>
                    <a:pt x="1865" y="4694"/>
                  </a:cubicBezTo>
                  <a:cubicBezTo>
                    <a:pt x="1875" y="4650"/>
                    <a:pt x="1866" y="4606"/>
                    <a:pt x="1839" y="4561"/>
                  </a:cubicBezTo>
                  <a:cubicBezTo>
                    <a:pt x="1812" y="4517"/>
                    <a:pt x="1760" y="4472"/>
                    <a:pt x="1684" y="4428"/>
                  </a:cubicBezTo>
                  <a:lnTo>
                    <a:pt x="1648" y="4408"/>
                  </a:lnTo>
                  <a:cubicBezTo>
                    <a:pt x="1568" y="4361"/>
                    <a:pt x="1483" y="4336"/>
                    <a:pt x="1396" y="4332"/>
                  </a:cubicBezTo>
                  <a:cubicBezTo>
                    <a:pt x="1383" y="4331"/>
                    <a:pt x="1370" y="4331"/>
                    <a:pt x="1357" y="4331"/>
                  </a:cubicBezTo>
                  <a:cubicBezTo>
                    <a:pt x="1284" y="4331"/>
                    <a:pt x="1212" y="4341"/>
                    <a:pt x="1142" y="4361"/>
                  </a:cubicBezTo>
                  <a:cubicBezTo>
                    <a:pt x="1170" y="4319"/>
                    <a:pt x="1172" y="4274"/>
                    <a:pt x="1148" y="4225"/>
                  </a:cubicBezTo>
                  <a:cubicBezTo>
                    <a:pt x="1123" y="4175"/>
                    <a:pt x="1071" y="4128"/>
                    <a:pt x="991" y="4082"/>
                  </a:cubicBezTo>
                  <a:cubicBezTo>
                    <a:pt x="929" y="4046"/>
                    <a:pt x="866" y="4022"/>
                    <a:pt x="803" y="4008"/>
                  </a:cubicBezTo>
                  <a:cubicBezTo>
                    <a:pt x="759" y="4000"/>
                    <a:pt x="715" y="3996"/>
                    <a:pt x="672" y="399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6" name="Google Shape;3696;p60"/>
            <p:cNvSpPr/>
            <p:nvPr/>
          </p:nvSpPr>
          <p:spPr>
            <a:xfrm>
              <a:off x="4644680" y="3736759"/>
              <a:ext cx="110865" cy="50589"/>
            </a:xfrm>
            <a:custGeom>
              <a:avLst/>
              <a:gdLst/>
              <a:ahLst/>
              <a:cxnLst/>
              <a:rect l="l" t="t" r="r" b="b"/>
              <a:pathLst>
                <a:path w="1442" h="658" extrusionOk="0">
                  <a:moveTo>
                    <a:pt x="756" y="233"/>
                  </a:moveTo>
                  <a:lnTo>
                    <a:pt x="925" y="331"/>
                  </a:lnTo>
                  <a:lnTo>
                    <a:pt x="708" y="415"/>
                  </a:lnTo>
                  <a:lnTo>
                    <a:pt x="541" y="319"/>
                  </a:lnTo>
                  <a:lnTo>
                    <a:pt x="756" y="233"/>
                  </a:lnTo>
                  <a:close/>
                  <a:moveTo>
                    <a:pt x="1020" y="1"/>
                  </a:moveTo>
                  <a:cubicBezTo>
                    <a:pt x="1012" y="1"/>
                    <a:pt x="1004" y="2"/>
                    <a:pt x="998" y="4"/>
                  </a:cubicBezTo>
                  <a:lnTo>
                    <a:pt x="744" y="106"/>
                  </a:lnTo>
                  <a:lnTo>
                    <a:pt x="595" y="19"/>
                  </a:lnTo>
                  <a:cubicBezTo>
                    <a:pt x="582" y="12"/>
                    <a:pt x="568" y="9"/>
                    <a:pt x="554" y="9"/>
                  </a:cubicBezTo>
                  <a:cubicBezTo>
                    <a:pt x="552" y="9"/>
                    <a:pt x="549" y="9"/>
                    <a:pt x="547" y="9"/>
                  </a:cubicBezTo>
                  <a:cubicBezTo>
                    <a:pt x="529" y="10"/>
                    <a:pt x="512" y="16"/>
                    <a:pt x="498" y="25"/>
                  </a:cubicBezTo>
                  <a:cubicBezTo>
                    <a:pt x="482" y="34"/>
                    <a:pt x="473" y="43"/>
                    <a:pt x="471" y="53"/>
                  </a:cubicBezTo>
                  <a:cubicBezTo>
                    <a:pt x="470" y="63"/>
                    <a:pt x="476" y="72"/>
                    <a:pt x="492" y="81"/>
                  </a:cubicBezTo>
                  <a:lnTo>
                    <a:pt x="616" y="153"/>
                  </a:lnTo>
                  <a:lnTo>
                    <a:pt x="401" y="238"/>
                  </a:lnTo>
                  <a:lnTo>
                    <a:pt x="252" y="152"/>
                  </a:lnTo>
                  <a:cubicBezTo>
                    <a:pt x="241" y="146"/>
                    <a:pt x="228" y="143"/>
                    <a:pt x="212" y="143"/>
                  </a:cubicBezTo>
                  <a:cubicBezTo>
                    <a:pt x="210" y="143"/>
                    <a:pt x="207" y="143"/>
                    <a:pt x="205" y="143"/>
                  </a:cubicBezTo>
                  <a:cubicBezTo>
                    <a:pt x="186" y="145"/>
                    <a:pt x="169" y="150"/>
                    <a:pt x="154" y="159"/>
                  </a:cubicBezTo>
                  <a:cubicBezTo>
                    <a:pt x="140" y="167"/>
                    <a:pt x="131" y="177"/>
                    <a:pt x="130" y="187"/>
                  </a:cubicBezTo>
                  <a:cubicBezTo>
                    <a:pt x="128" y="197"/>
                    <a:pt x="135" y="207"/>
                    <a:pt x="150" y="215"/>
                  </a:cubicBezTo>
                  <a:lnTo>
                    <a:pt x="271" y="286"/>
                  </a:lnTo>
                  <a:lnTo>
                    <a:pt x="24" y="387"/>
                  </a:lnTo>
                  <a:cubicBezTo>
                    <a:pt x="6" y="397"/>
                    <a:pt x="0" y="410"/>
                    <a:pt x="6" y="423"/>
                  </a:cubicBezTo>
                  <a:cubicBezTo>
                    <a:pt x="11" y="438"/>
                    <a:pt x="24" y="450"/>
                    <a:pt x="43" y="462"/>
                  </a:cubicBezTo>
                  <a:cubicBezTo>
                    <a:pt x="55" y="468"/>
                    <a:pt x="71" y="473"/>
                    <a:pt x="90" y="477"/>
                  </a:cubicBezTo>
                  <a:cubicBezTo>
                    <a:pt x="99" y="479"/>
                    <a:pt x="107" y="480"/>
                    <a:pt x="114" y="480"/>
                  </a:cubicBezTo>
                  <a:cubicBezTo>
                    <a:pt x="124" y="480"/>
                    <a:pt x="132" y="478"/>
                    <a:pt x="139" y="475"/>
                  </a:cubicBezTo>
                  <a:lnTo>
                    <a:pt x="413" y="367"/>
                  </a:lnTo>
                  <a:lnTo>
                    <a:pt x="581" y="464"/>
                  </a:lnTo>
                  <a:lnTo>
                    <a:pt x="329" y="564"/>
                  </a:lnTo>
                  <a:cubicBezTo>
                    <a:pt x="312" y="574"/>
                    <a:pt x="305" y="587"/>
                    <a:pt x="312" y="600"/>
                  </a:cubicBezTo>
                  <a:cubicBezTo>
                    <a:pt x="318" y="615"/>
                    <a:pt x="330" y="627"/>
                    <a:pt x="349" y="638"/>
                  </a:cubicBezTo>
                  <a:cubicBezTo>
                    <a:pt x="363" y="646"/>
                    <a:pt x="380" y="652"/>
                    <a:pt x="399" y="655"/>
                  </a:cubicBezTo>
                  <a:cubicBezTo>
                    <a:pt x="408" y="657"/>
                    <a:pt x="416" y="658"/>
                    <a:pt x="423" y="658"/>
                  </a:cubicBezTo>
                  <a:cubicBezTo>
                    <a:pt x="431" y="658"/>
                    <a:pt x="439" y="657"/>
                    <a:pt x="445" y="654"/>
                  </a:cubicBezTo>
                  <a:lnTo>
                    <a:pt x="721" y="545"/>
                  </a:lnTo>
                  <a:lnTo>
                    <a:pt x="869" y="631"/>
                  </a:lnTo>
                  <a:cubicBezTo>
                    <a:pt x="881" y="637"/>
                    <a:pt x="896" y="641"/>
                    <a:pt x="917" y="641"/>
                  </a:cubicBezTo>
                  <a:cubicBezTo>
                    <a:pt x="936" y="641"/>
                    <a:pt x="954" y="636"/>
                    <a:pt x="968" y="627"/>
                  </a:cubicBezTo>
                  <a:cubicBezTo>
                    <a:pt x="983" y="618"/>
                    <a:pt x="991" y="608"/>
                    <a:pt x="991" y="597"/>
                  </a:cubicBezTo>
                  <a:cubicBezTo>
                    <a:pt x="991" y="584"/>
                    <a:pt x="984" y="575"/>
                    <a:pt x="972" y="567"/>
                  </a:cubicBezTo>
                  <a:lnTo>
                    <a:pt x="848" y="497"/>
                  </a:lnTo>
                  <a:lnTo>
                    <a:pt x="1065" y="412"/>
                  </a:lnTo>
                  <a:lnTo>
                    <a:pt x="1212" y="497"/>
                  </a:lnTo>
                  <a:cubicBezTo>
                    <a:pt x="1223" y="502"/>
                    <a:pt x="1235" y="506"/>
                    <a:pt x="1252" y="506"/>
                  </a:cubicBezTo>
                  <a:cubicBezTo>
                    <a:pt x="1254" y="506"/>
                    <a:pt x="1256" y="506"/>
                    <a:pt x="1259" y="506"/>
                  </a:cubicBezTo>
                  <a:cubicBezTo>
                    <a:pt x="1278" y="506"/>
                    <a:pt x="1295" y="501"/>
                    <a:pt x="1310" y="492"/>
                  </a:cubicBezTo>
                  <a:cubicBezTo>
                    <a:pt x="1325" y="483"/>
                    <a:pt x="1332" y="474"/>
                    <a:pt x="1332" y="463"/>
                  </a:cubicBezTo>
                  <a:cubicBezTo>
                    <a:pt x="1332" y="451"/>
                    <a:pt x="1327" y="441"/>
                    <a:pt x="1314" y="435"/>
                  </a:cubicBezTo>
                  <a:lnTo>
                    <a:pt x="1190" y="363"/>
                  </a:lnTo>
                  <a:lnTo>
                    <a:pt x="1416" y="275"/>
                  </a:lnTo>
                  <a:cubicBezTo>
                    <a:pt x="1435" y="263"/>
                    <a:pt x="1441" y="251"/>
                    <a:pt x="1436" y="238"/>
                  </a:cubicBezTo>
                  <a:cubicBezTo>
                    <a:pt x="1430" y="224"/>
                    <a:pt x="1419" y="212"/>
                    <a:pt x="1400" y="201"/>
                  </a:cubicBezTo>
                  <a:cubicBezTo>
                    <a:pt x="1385" y="192"/>
                    <a:pt x="1369" y="187"/>
                    <a:pt x="1351" y="182"/>
                  </a:cubicBezTo>
                  <a:cubicBezTo>
                    <a:pt x="1342" y="180"/>
                    <a:pt x="1334" y="179"/>
                    <a:pt x="1327" y="179"/>
                  </a:cubicBezTo>
                  <a:cubicBezTo>
                    <a:pt x="1320" y="179"/>
                    <a:pt x="1313" y="180"/>
                    <a:pt x="1307" y="182"/>
                  </a:cubicBezTo>
                  <a:lnTo>
                    <a:pt x="1052" y="284"/>
                  </a:lnTo>
                  <a:lnTo>
                    <a:pt x="883" y="186"/>
                  </a:lnTo>
                  <a:lnTo>
                    <a:pt x="1107" y="97"/>
                  </a:lnTo>
                  <a:cubicBezTo>
                    <a:pt x="1126" y="86"/>
                    <a:pt x="1134" y="73"/>
                    <a:pt x="1128" y="60"/>
                  </a:cubicBezTo>
                  <a:cubicBezTo>
                    <a:pt x="1123" y="46"/>
                    <a:pt x="1110" y="35"/>
                    <a:pt x="1091" y="24"/>
                  </a:cubicBezTo>
                  <a:cubicBezTo>
                    <a:pt x="1077" y="15"/>
                    <a:pt x="1061" y="8"/>
                    <a:pt x="1043" y="3"/>
                  </a:cubicBezTo>
                  <a:cubicBezTo>
                    <a:pt x="1034" y="2"/>
                    <a:pt x="1027" y="1"/>
                    <a:pt x="10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7" name="Google Shape;3697;p60"/>
            <p:cNvSpPr/>
            <p:nvPr/>
          </p:nvSpPr>
          <p:spPr>
            <a:xfrm>
              <a:off x="4741931" y="3785192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8" y="372"/>
                    <a:pt x="583" y="374"/>
                    <a:pt x="599" y="378"/>
                  </a:cubicBezTo>
                  <a:cubicBezTo>
                    <a:pt x="643" y="389"/>
                    <a:pt x="693" y="410"/>
                    <a:pt x="748" y="443"/>
                  </a:cubicBezTo>
                  <a:lnTo>
                    <a:pt x="792" y="468"/>
                  </a:lnTo>
                  <a:lnTo>
                    <a:pt x="737" y="499"/>
                  </a:lnTo>
                  <a:cubicBezTo>
                    <a:pt x="725" y="507"/>
                    <a:pt x="708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5" y="519"/>
                    <a:pt x="629" y="519"/>
                    <a:pt x="623" y="519"/>
                  </a:cubicBezTo>
                  <a:cubicBezTo>
                    <a:pt x="600" y="517"/>
                    <a:pt x="577" y="513"/>
                    <a:pt x="555" y="507"/>
                  </a:cubicBezTo>
                  <a:cubicBezTo>
                    <a:pt x="531" y="500"/>
                    <a:pt x="510" y="491"/>
                    <a:pt x="491" y="480"/>
                  </a:cubicBezTo>
                  <a:cubicBezTo>
                    <a:pt x="466" y="467"/>
                    <a:pt x="452" y="452"/>
                    <a:pt x="448" y="436"/>
                  </a:cubicBezTo>
                  <a:cubicBezTo>
                    <a:pt x="444" y="421"/>
                    <a:pt x="455" y="406"/>
                    <a:pt x="479" y="391"/>
                  </a:cubicBezTo>
                  <a:cubicBezTo>
                    <a:pt x="502" y="378"/>
                    <a:pt x="527" y="372"/>
                    <a:pt x="553" y="372"/>
                  </a:cubicBezTo>
                  <a:close/>
                  <a:moveTo>
                    <a:pt x="668" y="0"/>
                  </a:moveTo>
                  <a:cubicBezTo>
                    <a:pt x="664" y="0"/>
                    <a:pt x="660" y="0"/>
                    <a:pt x="656" y="1"/>
                  </a:cubicBezTo>
                  <a:cubicBezTo>
                    <a:pt x="575" y="2"/>
                    <a:pt x="496" y="14"/>
                    <a:pt x="421" y="35"/>
                  </a:cubicBezTo>
                  <a:cubicBezTo>
                    <a:pt x="345" y="58"/>
                    <a:pt x="274" y="87"/>
                    <a:pt x="209" y="126"/>
                  </a:cubicBezTo>
                  <a:cubicBezTo>
                    <a:pt x="132" y="169"/>
                    <a:pt x="78" y="213"/>
                    <a:pt x="47" y="260"/>
                  </a:cubicBezTo>
                  <a:cubicBezTo>
                    <a:pt x="15" y="305"/>
                    <a:pt x="1" y="348"/>
                    <a:pt x="3" y="392"/>
                  </a:cubicBezTo>
                  <a:cubicBezTo>
                    <a:pt x="6" y="435"/>
                    <a:pt x="23" y="477"/>
                    <a:pt x="56" y="516"/>
                  </a:cubicBezTo>
                  <a:cubicBezTo>
                    <a:pt x="89" y="556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7"/>
                  </a:cubicBezTo>
                  <a:cubicBezTo>
                    <a:pt x="308" y="682"/>
                    <a:pt x="341" y="694"/>
                    <a:pt x="373" y="705"/>
                  </a:cubicBezTo>
                  <a:cubicBezTo>
                    <a:pt x="406" y="717"/>
                    <a:pt x="437" y="723"/>
                    <a:pt x="464" y="728"/>
                  </a:cubicBezTo>
                  <a:cubicBezTo>
                    <a:pt x="474" y="730"/>
                    <a:pt x="484" y="731"/>
                    <a:pt x="493" y="731"/>
                  </a:cubicBezTo>
                  <a:cubicBezTo>
                    <a:pt x="506" y="731"/>
                    <a:pt x="516" y="729"/>
                    <a:pt x="523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4"/>
                    <a:pt x="537" y="685"/>
                    <a:pt x="524" y="678"/>
                  </a:cubicBezTo>
                  <a:cubicBezTo>
                    <a:pt x="516" y="674"/>
                    <a:pt x="506" y="669"/>
                    <a:pt x="492" y="665"/>
                  </a:cubicBezTo>
                  <a:cubicBezTo>
                    <a:pt x="478" y="662"/>
                    <a:pt x="461" y="657"/>
                    <a:pt x="441" y="650"/>
                  </a:cubicBezTo>
                  <a:cubicBezTo>
                    <a:pt x="421" y="645"/>
                    <a:pt x="398" y="636"/>
                    <a:pt x="372" y="625"/>
                  </a:cubicBezTo>
                  <a:cubicBezTo>
                    <a:pt x="348" y="614"/>
                    <a:pt x="319" y="601"/>
                    <a:pt x="289" y="584"/>
                  </a:cubicBezTo>
                  <a:cubicBezTo>
                    <a:pt x="225" y="547"/>
                    <a:pt x="182" y="510"/>
                    <a:pt x="158" y="473"/>
                  </a:cubicBezTo>
                  <a:cubicBezTo>
                    <a:pt x="135" y="439"/>
                    <a:pt x="127" y="404"/>
                    <a:pt x="135" y="369"/>
                  </a:cubicBezTo>
                  <a:cubicBezTo>
                    <a:pt x="142" y="335"/>
                    <a:pt x="162" y="302"/>
                    <a:pt x="194" y="272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4" y="155"/>
                    <a:pt x="419" y="131"/>
                    <a:pt x="476" y="111"/>
                  </a:cubicBezTo>
                  <a:cubicBezTo>
                    <a:pt x="534" y="92"/>
                    <a:pt x="595" y="80"/>
                    <a:pt x="659" y="77"/>
                  </a:cubicBezTo>
                  <a:cubicBezTo>
                    <a:pt x="673" y="76"/>
                    <a:pt x="686" y="76"/>
                    <a:pt x="700" y="76"/>
                  </a:cubicBezTo>
                  <a:cubicBezTo>
                    <a:pt x="752" y="76"/>
                    <a:pt x="805" y="83"/>
                    <a:pt x="861" y="95"/>
                  </a:cubicBezTo>
                  <a:cubicBezTo>
                    <a:pt x="930" y="112"/>
                    <a:pt x="1001" y="140"/>
                    <a:pt x="1074" y="183"/>
                  </a:cubicBezTo>
                  <a:cubicBezTo>
                    <a:pt x="1201" y="256"/>
                    <a:pt x="1262" y="328"/>
                    <a:pt x="1259" y="399"/>
                  </a:cubicBezTo>
                  <a:cubicBezTo>
                    <a:pt x="1254" y="470"/>
                    <a:pt x="1192" y="540"/>
                    <a:pt x="1074" y="607"/>
                  </a:cubicBezTo>
                  <a:cubicBezTo>
                    <a:pt x="1056" y="619"/>
                    <a:pt x="1034" y="630"/>
                    <a:pt x="1010" y="642"/>
                  </a:cubicBezTo>
                  <a:cubicBezTo>
                    <a:pt x="985" y="654"/>
                    <a:pt x="960" y="664"/>
                    <a:pt x="933" y="672"/>
                  </a:cubicBezTo>
                  <a:cubicBezTo>
                    <a:pt x="907" y="680"/>
                    <a:pt x="881" y="684"/>
                    <a:pt x="857" y="685"/>
                  </a:cubicBezTo>
                  <a:cubicBezTo>
                    <a:pt x="832" y="685"/>
                    <a:pt x="810" y="681"/>
                    <a:pt x="790" y="669"/>
                  </a:cubicBezTo>
                  <a:cubicBezTo>
                    <a:pt x="774" y="659"/>
                    <a:pt x="765" y="649"/>
                    <a:pt x="765" y="636"/>
                  </a:cubicBezTo>
                  <a:cubicBezTo>
                    <a:pt x="764" y="623"/>
                    <a:pt x="773" y="610"/>
                    <a:pt x="791" y="595"/>
                  </a:cubicBezTo>
                  <a:lnTo>
                    <a:pt x="1014" y="467"/>
                  </a:lnTo>
                  <a:cubicBezTo>
                    <a:pt x="1042" y="450"/>
                    <a:pt x="1061" y="432"/>
                    <a:pt x="1072" y="413"/>
                  </a:cubicBezTo>
                  <a:cubicBezTo>
                    <a:pt x="1082" y="394"/>
                    <a:pt x="1084" y="374"/>
                    <a:pt x="1078" y="354"/>
                  </a:cubicBezTo>
                  <a:cubicBezTo>
                    <a:pt x="1073" y="334"/>
                    <a:pt x="1060" y="315"/>
                    <a:pt x="1041" y="294"/>
                  </a:cubicBezTo>
                  <a:cubicBezTo>
                    <a:pt x="1021" y="274"/>
                    <a:pt x="995" y="255"/>
                    <a:pt x="964" y="237"/>
                  </a:cubicBezTo>
                  <a:cubicBezTo>
                    <a:pt x="940" y="223"/>
                    <a:pt x="914" y="211"/>
                    <a:pt x="887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30" y="159"/>
                    <a:pt x="727" y="159"/>
                  </a:cubicBezTo>
                  <a:cubicBezTo>
                    <a:pt x="710" y="159"/>
                    <a:pt x="696" y="162"/>
                    <a:pt x="687" y="167"/>
                  </a:cubicBezTo>
                  <a:cubicBezTo>
                    <a:pt x="678" y="173"/>
                    <a:pt x="670" y="182"/>
                    <a:pt x="663" y="193"/>
                  </a:cubicBezTo>
                  <a:cubicBezTo>
                    <a:pt x="657" y="205"/>
                    <a:pt x="659" y="214"/>
                    <a:pt x="672" y="221"/>
                  </a:cubicBezTo>
                  <a:cubicBezTo>
                    <a:pt x="678" y="225"/>
                    <a:pt x="685" y="227"/>
                    <a:pt x="697" y="229"/>
                  </a:cubicBezTo>
                  <a:cubicBezTo>
                    <a:pt x="708" y="231"/>
                    <a:pt x="720" y="235"/>
                    <a:pt x="735" y="238"/>
                  </a:cubicBezTo>
                  <a:cubicBezTo>
                    <a:pt x="750" y="242"/>
                    <a:pt x="766" y="246"/>
                    <a:pt x="786" y="253"/>
                  </a:cubicBezTo>
                  <a:cubicBezTo>
                    <a:pt x="805" y="260"/>
                    <a:pt x="825" y="270"/>
                    <a:pt x="848" y="283"/>
                  </a:cubicBezTo>
                  <a:cubicBezTo>
                    <a:pt x="933" y="332"/>
                    <a:pt x="942" y="376"/>
                    <a:pt x="876" y="414"/>
                  </a:cubicBezTo>
                  <a:lnTo>
                    <a:pt x="853" y="427"/>
                  </a:lnTo>
                  <a:lnTo>
                    <a:pt x="800" y="396"/>
                  </a:lnTo>
                  <a:cubicBezTo>
                    <a:pt x="757" y="371"/>
                    <a:pt x="716" y="350"/>
                    <a:pt x="675" y="333"/>
                  </a:cubicBezTo>
                  <a:cubicBezTo>
                    <a:pt x="635" y="315"/>
                    <a:pt x="596" y="302"/>
                    <a:pt x="558" y="294"/>
                  </a:cubicBezTo>
                  <a:cubicBezTo>
                    <a:pt x="533" y="288"/>
                    <a:pt x="509" y="285"/>
                    <a:pt x="485" y="285"/>
                  </a:cubicBezTo>
                  <a:cubicBezTo>
                    <a:pt x="473" y="285"/>
                    <a:pt x="462" y="286"/>
                    <a:pt x="450" y="288"/>
                  </a:cubicBezTo>
                  <a:cubicBezTo>
                    <a:pt x="416" y="291"/>
                    <a:pt x="384" y="301"/>
                    <a:pt x="352" y="319"/>
                  </a:cubicBezTo>
                  <a:cubicBezTo>
                    <a:pt x="326" y="335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2" y="452"/>
                    <a:pt x="327" y="468"/>
                  </a:cubicBezTo>
                  <a:cubicBezTo>
                    <a:pt x="343" y="484"/>
                    <a:pt x="363" y="498"/>
                    <a:pt x="386" y="512"/>
                  </a:cubicBezTo>
                  <a:cubicBezTo>
                    <a:pt x="428" y="535"/>
                    <a:pt x="469" y="551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9"/>
                    <a:pt x="632" y="633"/>
                  </a:cubicBezTo>
                  <a:cubicBezTo>
                    <a:pt x="641" y="659"/>
                    <a:pt x="665" y="684"/>
                    <a:pt x="706" y="708"/>
                  </a:cubicBezTo>
                  <a:cubicBezTo>
                    <a:pt x="742" y="728"/>
                    <a:pt x="780" y="741"/>
                    <a:pt x="822" y="747"/>
                  </a:cubicBezTo>
                  <a:cubicBezTo>
                    <a:pt x="842" y="750"/>
                    <a:pt x="862" y="751"/>
                    <a:pt x="883" y="751"/>
                  </a:cubicBezTo>
                  <a:cubicBezTo>
                    <a:pt x="903" y="751"/>
                    <a:pt x="924" y="750"/>
                    <a:pt x="946" y="747"/>
                  </a:cubicBezTo>
                  <a:cubicBezTo>
                    <a:pt x="988" y="740"/>
                    <a:pt x="1031" y="729"/>
                    <a:pt x="1073" y="713"/>
                  </a:cubicBezTo>
                  <a:cubicBezTo>
                    <a:pt x="1116" y="698"/>
                    <a:pt x="1156" y="678"/>
                    <a:pt x="1194" y="656"/>
                  </a:cubicBezTo>
                  <a:cubicBezTo>
                    <a:pt x="1332" y="577"/>
                    <a:pt x="1398" y="491"/>
                    <a:pt x="1394" y="400"/>
                  </a:cubicBezTo>
                  <a:cubicBezTo>
                    <a:pt x="1388" y="310"/>
                    <a:pt x="1310" y="221"/>
                    <a:pt x="1161" y="135"/>
                  </a:cubicBezTo>
                  <a:cubicBezTo>
                    <a:pt x="1076" y="86"/>
                    <a:pt x="992" y="51"/>
                    <a:pt x="907" y="30"/>
                  </a:cubicBezTo>
                  <a:cubicBezTo>
                    <a:pt x="826" y="11"/>
                    <a:pt x="747" y="0"/>
                    <a:pt x="6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8" name="Google Shape;3698;p60"/>
            <p:cNvSpPr/>
            <p:nvPr/>
          </p:nvSpPr>
          <p:spPr>
            <a:xfrm>
              <a:off x="4829957" y="3833779"/>
              <a:ext cx="127087" cy="81188"/>
            </a:xfrm>
            <a:custGeom>
              <a:avLst/>
              <a:gdLst/>
              <a:ahLst/>
              <a:cxnLst/>
              <a:rect l="l" t="t" r="r" b="b"/>
              <a:pathLst>
                <a:path w="1653" h="1056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1"/>
                  </a:cubicBezTo>
                  <a:cubicBezTo>
                    <a:pt x="925" y="127"/>
                    <a:pt x="941" y="143"/>
                    <a:pt x="946" y="160"/>
                  </a:cubicBezTo>
                  <a:cubicBezTo>
                    <a:pt x="950" y="177"/>
                    <a:pt x="939" y="193"/>
                    <a:pt x="911" y="209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1" y="340"/>
                    <a:pt x="573" y="330"/>
                    <a:pt x="545" y="314"/>
                  </a:cubicBezTo>
                  <a:cubicBezTo>
                    <a:pt x="517" y="299"/>
                    <a:pt x="501" y="282"/>
                    <a:pt x="498" y="265"/>
                  </a:cubicBezTo>
                  <a:cubicBezTo>
                    <a:pt x="493" y="249"/>
                    <a:pt x="505" y="233"/>
                    <a:pt x="532" y="218"/>
                  </a:cubicBezTo>
                  <a:lnTo>
                    <a:pt x="728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1" y="0"/>
                  </a:moveTo>
                  <a:cubicBezTo>
                    <a:pt x="721" y="0"/>
                    <a:pt x="671" y="14"/>
                    <a:pt x="623" y="42"/>
                  </a:cubicBezTo>
                  <a:lnTo>
                    <a:pt x="427" y="156"/>
                  </a:lnTo>
                  <a:cubicBezTo>
                    <a:pt x="396" y="173"/>
                    <a:pt x="376" y="191"/>
                    <a:pt x="366" y="209"/>
                  </a:cubicBezTo>
                  <a:cubicBezTo>
                    <a:pt x="356" y="227"/>
                    <a:pt x="352" y="245"/>
                    <a:pt x="357" y="261"/>
                  </a:cubicBezTo>
                  <a:cubicBezTo>
                    <a:pt x="361" y="280"/>
                    <a:pt x="373" y="296"/>
                    <a:pt x="391" y="313"/>
                  </a:cubicBezTo>
                  <a:cubicBezTo>
                    <a:pt x="409" y="330"/>
                    <a:pt x="432" y="347"/>
                    <a:pt x="460" y="364"/>
                  </a:cubicBezTo>
                  <a:cubicBezTo>
                    <a:pt x="487" y="379"/>
                    <a:pt x="517" y="392"/>
                    <a:pt x="546" y="403"/>
                  </a:cubicBezTo>
                  <a:cubicBezTo>
                    <a:pt x="576" y="414"/>
                    <a:pt x="606" y="420"/>
                    <a:pt x="636" y="424"/>
                  </a:cubicBezTo>
                  <a:cubicBezTo>
                    <a:pt x="644" y="424"/>
                    <a:pt x="652" y="425"/>
                    <a:pt x="660" y="425"/>
                  </a:cubicBezTo>
                  <a:cubicBezTo>
                    <a:pt x="682" y="425"/>
                    <a:pt x="705" y="422"/>
                    <a:pt x="728" y="418"/>
                  </a:cubicBezTo>
                  <a:cubicBezTo>
                    <a:pt x="759" y="412"/>
                    <a:pt x="789" y="400"/>
                    <a:pt x="820" y="383"/>
                  </a:cubicBezTo>
                  <a:lnTo>
                    <a:pt x="1016" y="269"/>
                  </a:lnTo>
                  <a:cubicBezTo>
                    <a:pt x="1046" y="252"/>
                    <a:pt x="1066" y="234"/>
                    <a:pt x="1076" y="216"/>
                  </a:cubicBezTo>
                  <a:cubicBezTo>
                    <a:pt x="1088" y="198"/>
                    <a:pt x="1090" y="182"/>
                    <a:pt x="1085" y="164"/>
                  </a:cubicBezTo>
                  <a:cubicBezTo>
                    <a:pt x="1081" y="147"/>
                    <a:pt x="1070" y="129"/>
                    <a:pt x="1050" y="112"/>
                  </a:cubicBezTo>
                  <a:cubicBezTo>
                    <a:pt x="1032" y="94"/>
                    <a:pt x="1009" y="78"/>
                    <a:pt x="982" y="62"/>
                  </a:cubicBezTo>
                  <a:cubicBezTo>
                    <a:pt x="925" y="30"/>
                    <a:pt x="867" y="9"/>
                    <a:pt x="805" y="2"/>
                  </a:cubicBezTo>
                  <a:cubicBezTo>
                    <a:pt x="793" y="1"/>
                    <a:pt x="782" y="0"/>
                    <a:pt x="771" y="0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3" y="359"/>
                  </a:cubicBezTo>
                  <a:lnTo>
                    <a:pt x="45" y="613"/>
                  </a:lnTo>
                  <a:cubicBezTo>
                    <a:pt x="35" y="614"/>
                    <a:pt x="26" y="617"/>
                    <a:pt x="19" y="621"/>
                  </a:cubicBezTo>
                  <a:cubicBezTo>
                    <a:pt x="7" y="629"/>
                    <a:pt x="1" y="638"/>
                    <a:pt x="1" y="650"/>
                  </a:cubicBezTo>
                  <a:cubicBezTo>
                    <a:pt x="2" y="662"/>
                    <a:pt x="10" y="672"/>
                    <a:pt x="27" y="683"/>
                  </a:cubicBezTo>
                  <a:cubicBezTo>
                    <a:pt x="38" y="688"/>
                    <a:pt x="49" y="693"/>
                    <a:pt x="63" y="695"/>
                  </a:cubicBezTo>
                  <a:cubicBezTo>
                    <a:pt x="70" y="697"/>
                    <a:pt x="77" y="698"/>
                    <a:pt x="84" y="698"/>
                  </a:cubicBezTo>
                  <a:cubicBezTo>
                    <a:pt x="90" y="698"/>
                    <a:pt x="96" y="697"/>
                    <a:pt x="101" y="696"/>
                  </a:cubicBezTo>
                  <a:lnTo>
                    <a:pt x="1606" y="445"/>
                  </a:lnTo>
                  <a:cubicBezTo>
                    <a:pt x="1616" y="443"/>
                    <a:pt x="1624" y="441"/>
                    <a:pt x="1631" y="435"/>
                  </a:cubicBezTo>
                  <a:cubicBezTo>
                    <a:pt x="1647" y="427"/>
                    <a:pt x="1653" y="416"/>
                    <a:pt x="1648" y="403"/>
                  </a:cubicBezTo>
                  <a:cubicBezTo>
                    <a:pt x="1645" y="390"/>
                    <a:pt x="1636" y="380"/>
                    <a:pt x="1621" y="371"/>
                  </a:cubicBezTo>
                  <a:cubicBezTo>
                    <a:pt x="1612" y="366"/>
                    <a:pt x="1602" y="362"/>
                    <a:pt x="1591" y="359"/>
                  </a:cubicBezTo>
                  <a:cubicBezTo>
                    <a:pt x="1585" y="358"/>
                    <a:pt x="1579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5" y="718"/>
                    <a:pt x="1063" y="727"/>
                    <a:pt x="1091" y="742"/>
                  </a:cubicBezTo>
                  <a:cubicBezTo>
                    <a:pt x="1119" y="759"/>
                    <a:pt x="1135" y="775"/>
                    <a:pt x="1139" y="792"/>
                  </a:cubicBezTo>
                  <a:cubicBezTo>
                    <a:pt x="1143" y="809"/>
                    <a:pt x="1132" y="825"/>
                    <a:pt x="1104" y="840"/>
                  </a:cubicBezTo>
                  <a:lnTo>
                    <a:pt x="909" y="954"/>
                  </a:lnTo>
                  <a:cubicBezTo>
                    <a:pt x="884" y="968"/>
                    <a:pt x="859" y="975"/>
                    <a:pt x="835" y="975"/>
                  </a:cubicBezTo>
                  <a:cubicBezTo>
                    <a:pt x="831" y="975"/>
                    <a:pt x="828" y="975"/>
                    <a:pt x="824" y="974"/>
                  </a:cubicBezTo>
                  <a:cubicBezTo>
                    <a:pt x="795" y="972"/>
                    <a:pt x="767" y="962"/>
                    <a:pt x="739" y="946"/>
                  </a:cubicBezTo>
                  <a:cubicBezTo>
                    <a:pt x="710" y="929"/>
                    <a:pt x="695" y="913"/>
                    <a:pt x="690" y="897"/>
                  </a:cubicBezTo>
                  <a:cubicBezTo>
                    <a:pt x="687" y="881"/>
                    <a:pt x="699" y="864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3" y="632"/>
                  </a:moveTo>
                  <a:cubicBezTo>
                    <a:pt x="913" y="632"/>
                    <a:pt x="864" y="646"/>
                    <a:pt x="816" y="674"/>
                  </a:cubicBezTo>
                  <a:lnTo>
                    <a:pt x="620" y="787"/>
                  </a:lnTo>
                  <a:cubicBezTo>
                    <a:pt x="590" y="804"/>
                    <a:pt x="570" y="822"/>
                    <a:pt x="559" y="840"/>
                  </a:cubicBezTo>
                  <a:cubicBezTo>
                    <a:pt x="548" y="858"/>
                    <a:pt x="546" y="876"/>
                    <a:pt x="550" y="893"/>
                  </a:cubicBezTo>
                  <a:cubicBezTo>
                    <a:pt x="555" y="911"/>
                    <a:pt x="566" y="928"/>
                    <a:pt x="584" y="945"/>
                  </a:cubicBezTo>
                  <a:cubicBezTo>
                    <a:pt x="602" y="962"/>
                    <a:pt x="625" y="979"/>
                    <a:pt x="654" y="996"/>
                  </a:cubicBezTo>
                  <a:cubicBezTo>
                    <a:pt x="681" y="1010"/>
                    <a:pt x="709" y="1024"/>
                    <a:pt x="739" y="1034"/>
                  </a:cubicBezTo>
                  <a:cubicBezTo>
                    <a:pt x="769" y="1045"/>
                    <a:pt x="799" y="1052"/>
                    <a:pt x="830" y="1054"/>
                  </a:cubicBezTo>
                  <a:cubicBezTo>
                    <a:pt x="839" y="1055"/>
                    <a:pt x="849" y="1056"/>
                    <a:pt x="859" y="1056"/>
                  </a:cubicBezTo>
                  <a:cubicBezTo>
                    <a:pt x="880" y="1056"/>
                    <a:pt x="900" y="1054"/>
                    <a:pt x="921" y="1050"/>
                  </a:cubicBezTo>
                  <a:cubicBezTo>
                    <a:pt x="952" y="1044"/>
                    <a:pt x="983" y="1032"/>
                    <a:pt x="1013" y="1015"/>
                  </a:cubicBezTo>
                  <a:lnTo>
                    <a:pt x="1209" y="901"/>
                  </a:lnTo>
                  <a:cubicBezTo>
                    <a:pt x="1238" y="884"/>
                    <a:pt x="1259" y="866"/>
                    <a:pt x="1270" y="848"/>
                  </a:cubicBezTo>
                  <a:cubicBezTo>
                    <a:pt x="1280" y="830"/>
                    <a:pt x="1284" y="813"/>
                    <a:pt x="1279" y="795"/>
                  </a:cubicBezTo>
                  <a:cubicBezTo>
                    <a:pt x="1275" y="778"/>
                    <a:pt x="1262" y="760"/>
                    <a:pt x="1244" y="743"/>
                  </a:cubicBezTo>
                  <a:cubicBezTo>
                    <a:pt x="1226" y="725"/>
                    <a:pt x="1202" y="710"/>
                    <a:pt x="1175" y="694"/>
                  </a:cubicBezTo>
                  <a:cubicBezTo>
                    <a:pt x="1119" y="661"/>
                    <a:pt x="1059" y="641"/>
                    <a:pt x="998" y="634"/>
                  </a:cubicBezTo>
                  <a:cubicBezTo>
                    <a:pt x="986" y="633"/>
                    <a:pt x="975" y="632"/>
                    <a:pt x="963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9" name="Google Shape;3699;p60"/>
            <p:cNvSpPr/>
            <p:nvPr/>
          </p:nvSpPr>
          <p:spPr>
            <a:xfrm>
              <a:off x="4967876" y="3888209"/>
              <a:ext cx="34905" cy="19913"/>
            </a:xfrm>
            <a:custGeom>
              <a:avLst/>
              <a:gdLst/>
              <a:ahLst/>
              <a:cxnLst/>
              <a:rect l="l" t="t" r="r" b="b"/>
              <a:pathLst>
                <a:path w="454" h="259" extrusionOk="0">
                  <a:moveTo>
                    <a:pt x="70" y="0"/>
                  </a:moveTo>
                  <a:cubicBezTo>
                    <a:pt x="64" y="0"/>
                    <a:pt x="59" y="1"/>
                    <a:pt x="54" y="2"/>
                  </a:cubicBezTo>
                  <a:cubicBezTo>
                    <a:pt x="42" y="3"/>
                    <a:pt x="32" y="6"/>
                    <a:pt x="24" y="11"/>
                  </a:cubicBezTo>
                  <a:cubicBezTo>
                    <a:pt x="12" y="19"/>
                    <a:pt x="5" y="26"/>
                    <a:pt x="3" y="37"/>
                  </a:cubicBezTo>
                  <a:cubicBezTo>
                    <a:pt x="1" y="46"/>
                    <a:pt x="5" y="53"/>
                    <a:pt x="17" y="60"/>
                  </a:cubicBezTo>
                  <a:cubicBezTo>
                    <a:pt x="20" y="62"/>
                    <a:pt x="26" y="64"/>
                    <a:pt x="33" y="65"/>
                  </a:cubicBezTo>
                  <a:lnTo>
                    <a:pt x="259" y="110"/>
                  </a:lnTo>
                  <a:cubicBezTo>
                    <a:pt x="259" y="110"/>
                    <a:pt x="336" y="240"/>
                    <a:pt x="346" y="251"/>
                  </a:cubicBezTo>
                  <a:cubicBezTo>
                    <a:pt x="356" y="255"/>
                    <a:pt x="368" y="259"/>
                    <a:pt x="381" y="259"/>
                  </a:cubicBezTo>
                  <a:cubicBezTo>
                    <a:pt x="383" y="259"/>
                    <a:pt x="385" y="259"/>
                    <a:pt x="387" y="258"/>
                  </a:cubicBezTo>
                  <a:cubicBezTo>
                    <a:pt x="404" y="257"/>
                    <a:pt x="419" y="253"/>
                    <a:pt x="430" y="246"/>
                  </a:cubicBezTo>
                  <a:cubicBezTo>
                    <a:pt x="448" y="236"/>
                    <a:pt x="453" y="222"/>
                    <a:pt x="446" y="205"/>
                  </a:cubicBezTo>
                  <a:lnTo>
                    <a:pt x="367" y="76"/>
                  </a:lnTo>
                  <a:cubicBezTo>
                    <a:pt x="363" y="69"/>
                    <a:pt x="358" y="62"/>
                    <a:pt x="349" y="58"/>
                  </a:cubicBezTo>
                  <a:cubicBezTo>
                    <a:pt x="342" y="53"/>
                    <a:pt x="332" y="50"/>
                    <a:pt x="317" y="47"/>
                  </a:cubicBezTo>
                  <a:lnTo>
                    <a:pt x="92" y="3"/>
                  </a:lnTo>
                  <a:cubicBezTo>
                    <a:pt x="84" y="1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0" name="Google Shape;3700;p60"/>
            <p:cNvSpPr/>
            <p:nvPr/>
          </p:nvSpPr>
          <p:spPr>
            <a:xfrm>
              <a:off x="4961419" y="3915501"/>
              <a:ext cx="104022" cy="71039"/>
            </a:xfrm>
            <a:custGeom>
              <a:avLst/>
              <a:gdLst/>
              <a:ahLst/>
              <a:cxnLst/>
              <a:rect l="l" t="t" r="r" b="b"/>
              <a:pathLst>
                <a:path w="1353" h="924" extrusionOk="0">
                  <a:moveTo>
                    <a:pt x="445" y="329"/>
                  </a:moveTo>
                  <a:cubicBezTo>
                    <a:pt x="464" y="329"/>
                    <a:pt x="482" y="330"/>
                    <a:pt x="500" y="331"/>
                  </a:cubicBezTo>
                  <a:cubicBezTo>
                    <a:pt x="525" y="332"/>
                    <a:pt x="549" y="335"/>
                    <a:pt x="571" y="338"/>
                  </a:cubicBezTo>
                  <a:lnTo>
                    <a:pt x="581" y="656"/>
                  </a:lnTo>
                  <a:cubicBezTo>
                    <a:pt x="573" y="656"/>
                    <a:pt x="565" y="656"/>
                    <a:pt x="556" y="656"/>
                  </a:cubicBezTo>
                  <a:cubicBezTo>
                    <a:pt x="522" y="656"/>
                    <a:pt x="487" y="653"/>
                    <a:pt x="452" y="645"/>
                  </a:cubicBezTo>
                  <a:cubicBezTo>
                    <a:pt x="408" y="638"/>
                    <a:pt x="364" y="621"/>
                    <a:pt x="320" y="595"/>
                  </a:cubicBezTo>
                  <a:cubicBezTo>
                    <a:pt x="285" y="575"/>
                    <a:pt x="258" y="554"/>
                    <a:pt x="241" y="533"/>
                  </a:cubicBezTo>
                  <a:cubicBezTo>
                    <a:pt x="223" y="513"/>
                    <a:pt x="213" y="492"/>
                    <a:pt x="211" y="473"/>
                  </a:cubicBezTo>
                  <a:cubicBezTo>
                    <a:pt x="209" y="453"/>
                    <a:pt x="214" y="434"/>
                    <a:pt x="226" y="416"/>
                  </a:cubicBezTo>
                  <a:cubicBezTo>
                    <a:pt x="238" y="398"/>
                    <a:pt x="256" y="382"/>
                    <a:pt x="280" y="368"/>
                  </a:cubicBezTo>
                  <a:cubicBezTo>
                    <a:pt x="301" y="356"/>
                    <a:pt x="325" y="346"/>
                    <a:pt x="349" y="340"/>
                  </a:cubicBezTo>
                  <a:cubicBezTo>
                    <a:pt x="375" y="335"/>
                    <a:pt x="400" y="330"/>
                    <a:pt x="425" y="329"/>
                  </a:cubicBezTo>
                  <a:cubicBezTo>
                    <a:pt x="432" y="329"/>
                    <a:pt x="439" y="329"/>
                    <a:pt x="445" y="329"/>
                  </a:cubicBezTo>
                  <a:close/>
                  <a:moveTo>
                    <a:pt x="891" y="1"/>
                  </a:moveTo>
                  <a:cubicBezTo>
                    <a:pt x="859" y="1"/>
                    <a:pt x="828" y="4"/>
                    <a:pt x="796" y="9"/>
                  </a:cubicBezTo>
                  <a:cubicBezTo>
                    <a:pt x="751" y="17"/>
                    <a:pt x="711" y="32"/>
                    <a:pt x="674" y="53"/>
                  </a:cubicBezTo>
                  <a:cubicBezTo>
                    <a:pt x="626" y="80"/>
                    <a:pt x="598" y="109"/>
                    <a:pt x="587" y="141"/>
                  </a:cubicBezTo>
                  <a:cubicBezTo>
                    <a:pt x="576" y="173"/>
                    <a:pt x="569" y="205"/>
                    <a:pt x="567" y="239"/>
                  </a:cubicBezTo>
                  <a:cubicBezTo>
                    <a:pt x="531" y="232"/>
                    <a:pt x="494" y="227"/>
                    <a:pt x="453" y="223"/>
                  </a:cubicBezTo>
                  <a:cubicBezTo>
                    <a:pt x="433" y="222"/>
                    <a:pt x="412" y="222"/>
                    <a:pt x="392" y="222"/>
                  </a:cubicBezTo>
                  <a:cubicBezTo>
                    <a:pt x="372" y="222"/>
                    <a:pt x="352" y="222"/>
                    <a:pt x="331" y="223"/>
                  </a:cubicBezTo>
                  <a:cubicBezTo>
                    <a:pt x="292" y="227"/>
                    <a:pt x="254" y="233"/>
                    <a:pt x="215" y="242"/>
                  </a:cubicBezTo>
                  <a:cubicBezTo>
                    <a:pt x="178" y="252"/>
                    <a:pt x="143" y="267"/>
                    <a:pt x="112" y="285"/>
                  </a:cubicBezTo>
                  <a:cubicBezTo>
                    <a:pt x="73" y="308"/>
                    <a:pt x="45" y="332"/>
                    <a:pt x="26" y="362"/>
                  </a:cubicBezTo>
                  <a:cubicBezTo>
                    <a:pt x="7" y="392"/>
                    <a:pt x="0" y="423"/>
                    <a:pt x="4" y="455"/>
                  </a:cubicBezTo>
                  <a:cubicBezTo>
                    <a:pt x="8" y="489"/>
                    <a:pt x="24" y="523"/>
                    <a:pt x="52" y="557"/>
                  </a:cubicBezTo>
                  <a:cubicBezTo>
                    <a:pt x="80" y="590"/>
                    <a:pt x="123" y="624"/>
                    <a:pt x="178" y="656"/>
                  </a:cubicBezTo>
                  <a:cubicBezTo>
                    <a:pt x="244" y="694"/>
                    <a:pt x="312" y="720"/>
                    <a:pt x="382" y="736"/>
                  </a:cubicBezTo>
                  <a:cubicBezTo>
                    <a:pt x="451" y="750"/>
                    <a:pt x="519" y="758"/>
                    <a:pt x="587" y="758"/>
                  </a:cubicBezTo>
                  <a:lnTo>
                    <a:pt x="593" y="872"/>
                  </a:lnTo>
                  <a:cubicBezTo>
                    <a:pt x="593" y="881"/>
                    <a:pt x="595" y="886"/>
                    <a:pt x="599" y="892"/>
                  </a:cubicBezTo>
                  <a:cubicBezTo>
                    <a:pt x="603" y="897"/>
                    <a:pt x="608" y="900"/>
                    <a:pt x="615" y="904"/>
                  </a:cubicBezTo>
                  <a:cubicBezTo>
                    <a:pt x="633" y="915"/>
                    <a:pt x="656" y="921"/>
                    <a:pt x="682" y="924"/>
                  </a:cubicBezTo>
                  <a:cubicBezTo>
                    <a:pt x="685" y="924"/>
                    <a:pt x="688" y="924"/>
                    <a:pt x="691" y="924"/>
                  </a:cubicBezTo>
                  <a:cubicBezTo>
                    <a:pt x="712" y="924"/>
                    <a:pt x="730" y="920"/>
                    <a:pt x="742" y="912"/>
                  </a:cubicBezTo>
                  <a:cubicBezTo>
                    <a:pt x="753" y="907"/>
                    <a:pt x="757" y="900"/>
                    <a:pt x="758" y="892"/>
                  </a:cubicBezTo>
                  <a:lnTo>
                    <a:pt x="754" y="752"/>
                  </a:lnTo>
                  <a:cubicBezTo>
                    <a:pt x="792" y="747"/>
                    <a:pt x="829" y="740"/>
                    <a:pt x="864" y="730"/>
                  </a:cubicBezTo>
                  <a:cubicBezTo>
                    <a:pt x="900" y="722"/>
                    <a:pt x="933" y="712"/>
                    <a:pt x="963" y="702"/>
                  </a:cubicBezTo>
                  <a:cubicBezTo>
                    <a:pt x="992" y="692"/>
                    <a:pt x="1019" y="680"/>
                    <a:pt x="1042" y="670"/>
                  </a:cubicBezTo>
                  <a:cubicBezTo>
                    <a:pt x="1066" y="660"/>
                    <a:pt x="1085" y="650"/>
                    <a:pt x="1099" y="641"/>
                  </a:cubicBezTo>
                  <a:cubicBezTo>
                    <a:pt x="1122" y="629"/>
                    <a:pt x="1134" y="616"/>
                    <a:pt x="1138" y="605"/>
                  </a:cubicBezTo>
                  <a:cubicBezTo>
                    <a:pt x="1141" y="594"/>
                    <a:pt x="1130" y="580"/>
                    <a:pt x="1103" y="566"/>
                  </a:cubicBezTo>
                  <a:cubicBezTo>
                    <a:pt x="1077" y="550"/>
                    <a:pt x="1055" y="542"/>
                    <a:pt x="1037" y="542"/>
                  </a:cubicBezTo>
                  <a:cubicBezTo>
                    <a:pt x="1035" y="542"/>
                    <a:pt x="1033" y="542"/>
                    <a:pt x="1031" y="542"/>
                  </a:cubicBezTo>
                  <a:cubicBezTo>
                    <a:pt x="1016" y="542"/>
                    <a:pt x="1001" y="545"/>
                    <a:pt x="987" y="552"/>
                  </a:cubicBezTo>
                  <a:cubicBezTo>
                    <a:pt x="959" y="566"/>
                    <a:pt x="926" y="581"/>
                    <a:pt x="888" y="600"/>
                  </a:cubicBezTo>
                  <a:cubicBezTo>
                    <a:pt x="849" y="620"/>
                    <a:pt x="803" y="634"/>
                    <a:pt x="747" y="647"/>
                  </a:cubicBezTo>
                  <a:lnTo>
                    <a:pt x="741" y="352"/>
                  </a:lnTo>
                  <a:cubicBezTo>
                    <a:pt x="741" y="335"/>
                    <a:pt x="740" y="316"/>
                    <a:pt x="741" y="296"/>
                  </a:cubicBezTo>
                  <a:cubicBezTo>
                    <a:pt x="741" y="276"/>
                    <a:pt x="743" y="257"/>
                    <a:pt x="748" y="238"/>
                  </a:cubicBezTo>
                  <a:cubicBezTo>
                    <a:pt x="753" y="219"/>
                    <a:pt x="759" y="202"/>
                    <a:pt x="771" y="185"/>
                  </a:cubicBezTo>
                  <a:cubicBezTo>
                    <a:pt x="781" y="168"/>
                    <a:pt x="795" y="155"/>
                    <a:pt x="816" y="142"/>
                  </a:cubicBezTo>
                  <a:cubicBezTo>
                    <a:pt x="852" y="122"/>
                    <a:pt x="892" y="111"/>
                    <a:pt x="935" y="111"/>
                  </a:cubicBezTo>
                  <a:cubicBezTo>
                    <a:pt x="940" y="111"/>
                    <a:pt x="944" y="112"/>
                    <a:pt x="948" y="112"/>
                  </a:cubicBezTo>
                  <a:cubicBezTo>
                    <a:pt x="997" y="113"/>
                    <a:pt x="1043" y="126"/>
                    <a:pt x="1087" y="152"/>
                  </a:cubicBezTo>
                  <a:cubicBezTo>
                    <a:pt x="1118" y="170"/>
                    <a:pt x="1138" y="187"/>
                    <a:pt x="1147" y="204"/>
                  </a:cubicBezTo>
                  <a:cubicBezTo>
                    <a:pt x="1155" y="221"/>
                    <a:pt x="1159" y="236"/>
                    <a:pt x="1160" y="250"/>
                  </a:cubicBezTo>
                  <a:cubicBezTo>
                    <a:pt x="1161" y="265"/>
                    <a:pt x="1162" y="278"/>
                    <a:pt x="1162" y="290"/>
                  </a:cubicBezTo>
                  <a:cubicBezTo>
                    <a:pt x="1164" y="301"/>
                    <a:pt x="1170" y="311"/>
                    <a:pt x="1184" y="319"/>
                  </a:cubicBezTo>
                  <a:cubicBezTo>
                    <a:pt x="1202" y="329"/>
                    <a:pt x="1225" y="335"/>
                    <a:pt x="1254" y="336"/>
                  </a:cubicBezTo>
                  <a:cubicBezTo>
                    <a:pt x="1256" y="336"/>
                    <a:pt x="1259" y="336"/>
                    <a:pt x="1262" y="336"/>
                  </a:cubicBezTo>
                  <a:cubicBezTo>
                    <a:pt x="1286" y="336"/>
                    <a:pt x="1306" y="332"/>
                    <a:pt x="1321" y="323"/>
                  </a:cubicBezTo>
                  <a:cubicBezTo>
                    <a:pt x="1335" y="316"/>
                    <a:pt x="1344" y="303"/>
                    <a:pt x="1348" y="286"/>
                  </a:cubicBezTo>
                  <a:cubicBezTo>
                    <a:pt x="1353" y="269"/>
                    <a:pt x="1352" y="250"/>
                    <a:pt x="1344" y="229"/>
                  </a:cubicBezTo>
                  <a:cubicBezTo>
                    <a:pt x="1335" y="207"/>
                    <a:pt x="1319" y="184"/>
                    <a:pt x="1296" y="159"/>
                  </a:cubicBezTo>
                  <a:cubicBezTo>
                    <a:pt x="1274" y="134"/>
                    <a:pt x="1241" y="109"/>
                    <a:pt x="1198" y="85"/>
                  </a:cubicBezTo>
                  <a:cubicBezTo>
                    <a:pt x="1158" y="62"/>
                    <a:pt x="1115" y="43"/>
                    <a:pt x="1070" y="30"/>
                  </a:cubicBezTo>
                  <a:cubicBezTo>
                    <a:pt x="1025" y="15"/>
                    <a:pt x="979" y="6"/>
                    <a:pt x="933" y="2"/>
                  </a:cubicBezTo>
                  <a:cubicBezTo>
                    <a:pt x="919" y="1"/>
                    <a:pt x="905" y="1"/>
                    <a:pt x="8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1" name="Google Shape;3701;p60"/>
            <p:cNvSpPr/>
            <p:nvPr/>
          </p:nvSpPr>
          <p:spPr>
            <a:xfrm>
              <a:off x="4539126" y="3787575"/>
              <a:ext cx="95565" cy="54202"/>
            </a:xfrm>
            <a:custGeom>
              <a:avLst/>
              <a:gdLst/>
              <a:ahLst/>
              <a:cxnLst/>
              <a:rect l="l" t="t" r="r" b="b"/>
              <a:pathLst>
                <a:path w="1243" h="705" extrusionOk="0">
                  <a:moveTo>
                    <a:pt x="880" y="1"/>
                  </a:moveTo>
                  <a:cubicBezTo>
                    <a:pt x="845" y="1"/>
                    <a:pt x="810" y="4"/>
                    <a:pt x="775" y="10"/>
                  </a:cubicBezTo>
                  <a:cubicBezTo>
                    <a:pt x="727" y="19"/>
                    <a:pt x="684" y="34"/>
                    <a:pt x="647" y="55"/>
                  </a:cubicBezTo>
                  <a:lnTo>
                    <a:pt x="98" y="372"/>
                  </a:lnTo>
                  <a:cubicBezTo>
                    <a:pt x="58" y="395"/>
                    <a:pt x="30" y="420"/>
                    <a:pt x="16" y="447"/>
                  </a:cubicBezTo>
                  <a:cubicBezTo>
                    <a:pt x="3" y="474"/>
                    <a:pt x="0" y="501"/>
                    <a:pt x="8" y="528"/>
                  </a:cubicBezTo>
                  <a:cubicBezTo>
                    <a:pt x="16" y="555"/>
                    <a:pt x="32" y="581"/>
                    <a:pt x="58" y="607"/>
                  </a:cubicBezTo>
                  <a:cubicBezTo>
                    <a:pt x="83" y="633"/>
                    <a:pt x="114" y="656"/>
                    <a:pt x="151" y="678"/>
                  </a:cubicBezTo>
                  <a:cubicBezTo>
                    <a:pt x="183" y="696"/>
                    <a:pt x="210" y="705"/>
                    <a:pt x="232" y="705"/>
                  </a:cubicBezTo>
                  <a:cubicBezTo>
                    <a:pt x="254" y="704"/>
                    <a:pt x="274" y="699"/>
                    <a:pt x="292" y="689"/>
                  </a:cubicBezTo>
                  <a:cubicBezTo>
                    <a:pt x="307" y="680"/>
                    <a:pt x="318" y="670"/>
                    <a:pt x="324" y="659"/>
                  </a:cubicBezTo>
                  <a:cubicBezTo>
                    <a:pt x="330" y="646"/>
                    <a:pt x="324" y="635"/>
                    <a:pt x="303" y="624"/>
                  </a:cubicBezTo>
                  <a:cubicBezTo>
                    <a:pt x="284" y="613"/>
                    <a:pt x="267" y="601"/>
                    <a:pt x="250" y="588"/>
                  </a:cubicBezTo>
                  <a:cubicBezTo>
                    <a:pt x="235" y="575"/>
                    <a:pt x="222" y="561"/>
                    <a:pt x="215" y="546"/>
                  </a:cubicBezTo>
                  <a:cubicBezTo>
                    <a:pt x="208" y="531"/>
                    <a:pt x="205" y="517"/>
                    <a:pt x="209" y="502"/>
                  </a:cubicBezTo>
                  <a:cubicBezTo>
                    <a:pt x="213" y="488"/>
                    <a:pt x="227" y="474"/>
                    <a:pt x="250" y="460"/>
                  </a:cubicBezTo>
                  <a:lnTo>
                    <a:pt x="800" y="143"/>
                  </a:lnTo>
                  <a:cubicBezTo>
                    <a:pt x="816" y="134"/>
                    <a:pt x="835" y="127"/>
                    <a:pt x="858" y="122"/>
                  </a:cubicBezTo>
                  <a:cubicBezTo>
                    <a:pt x="877" y="117"/>
                    <a:pt x="896" y="116"/>
                    <a:pt x="917" y="116"/>
                  </a:cubicBezTo>
                  <a:cubicBezTo>
                    <a:pt x="923" y="116"/>
                    <a:pt x="929" y="116"/>
                    <a:pt x="935" y="116"/>
                  </a:cubicBezTo>
                  <a:cubicBezTo>
                    <a:pt x="961" y="117"/>
                    <a:pt x="989" y="122"/>
                    <a:pt x="1018" y="128"/>
                  </a:cubicBezTo>
                  <a:cubicBezTo>
                    <a:pt x="1047" y="136"/>
                    <a:pt x="1075" y="147"/>
                    <a:pt x="1101" y="163"/>
                  </a:cubicBezTo>
                  <a:cubicBezTo>
                    <a:pt x="1113" y="170"/>
                    <a:pt x="1129" y="174"/>
                    <a:pt x="1147" y="174"/>
                  </a:cubicBezTo>
                  <a:cubicBezTo>
                    <a:pt x="1149" y="174"/>
                    <a:pt x="1152" y="173"/>
                    <a:pt x="1155" y="173"/>
                  </a:cubicBezTo>
                  <a:cubicBezTo>
                    <a:pt x="1176" y="173"/>
                    <a:pt x="1195" y="167"/>
                    <a:pt x="1214" y="156"/>
                  </a:cubicBezTo>
                  <a:cubicBezTo>
                    <a:pt x="1230" y="146"/>
                    <a:pt x="1240" y="135"/>
                    <a:pt x="1241" y="123"/>
                  </a:cubicBezTo>
                  <a:cubicBezTo>
                    <a:pt x="1242" y="109"/>
                    <a:pt x="1228" y="95"/>
                    <a:pt x="1199" y="78"/>
                  </a:cubicBezTo>
                  <a:cubicBezTo>
                    <a:pt x="1162" y="56"/>
                    <a:pt x="1120" y="39"/>
                    <a:pt x="1071" y="26"/>
                  </a:cubicBezTo>
                  <a:cubicBezTo>
                    <a:pt x="1023" y="12"/>
                    <a:pt x="974" y="4"/>
                    <a:pt x="924" y="2"/>
                  </a:cubicBezTo>
                  <a:cubicBezTo>
                    <a:pt x="909" y="1"/>
                    <a:pt x="895" y="1"/>
                    <a:pt x="8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2" name="Google Shape;3702;p60"/>
            <p:cNvSpPr/>
            <p:nvPr/>
          </p:nvSpPr>
          <p:spPr>
            <a:xfrm>
              <a:off x="4570953" y="3805181"/>
              <a:ext cx="94258" cy="54971"/>
            </a:xfrm>
            <a:custGeom>
              <a:avLst/>
              <a:gdLst/>
              <a:ahLst/>
              <a:cxnLst/>
              <a:rect l="l" t="t" r="r" b="b"/>
              <a:pathLst>
                <a:path w="1226" h="715" extrusionOk="0">
                  <a:moveTo>
                    <a:pt x="1016" y="1"/>
                  </a:moveTo>
                  <a:cubicBezTo>
                    <a:pt x="1015" y="1"/>
                    <a:pt x="1013" y="1"/>
                    <a:pt x="1012" y="1"/>
                  </a:cubicBezTo>
                  <a:cubicBezTo>
                    <a:pt x="989" y="1"/>
                    <a:pt x="969" y="6"/>
                    <a:pt x="953" y="15"/>
                  </a:cubicBezTo>
                  <a:cubicBezTo>
                    <a:pt x="934" y="27"/>
                    <a:pt x="924" y="38"/>
                    <a:pt x="922" y="50"/>
                  </a:cubicBezTo>
                  <a:cubicBezTo>
                    <a:pt x="920" y="61"/>
                    <a:pt x="925" y="72"/>
                    <a:pt x="940" y="81"/>
                  </a:cubicBezTo>
                  <a:cubicBezTo>
                    <a:pt x="967" y="95"/>
                    <a:pt x="986" y="111"/>
                    <a:pt x="998" y="128"/>
                  </a:cubicBezTo>
                  <a:cubicBezTo>
                    <a:pt x="1012" y="145"/>
                    <a:pt x="1020" y="161"/>
                    <a:pt x="1022" y="176"/>
                  </a:cubicBezTo>
                  <a:cubicBezTo>
                    <a:pt x="1023" y="192"/>
                    <a:pt x="1020" y="207"/>
                    <a:pt x="1011" y="220"/>
                  </a:cubicBezTo>
                  <a:cubicBezTo>
                    <a:pt x="1002" y="234"/>
                    <a:pt x="989" y="245"/>
                    <a:pt x="974" y="254"/>
                  </a:cubicBezTo>
                  <a:lnTo>
                    <a:pt x="425" y="570"/>
                  </a:lnTo>
                  <a:cubicBezTo>
                    <a:pt x="402" y="585"/>
                    <a:pt x="377" y="593"/>
                    <a:pt x="352" y="595"/>
                  </a:cubicBezTo>
                  <a:cubicBezTo>
                    <a:pt x="343" y="596"/>
                    <a:pt x="335" y="596"/>
                    <a:pt x="327" y="596"/>
                  </a:cubicBezTo>
                  <a:cubicBezTo>
                    <a:pt x="310" y="596"/>
                    <a:pt x="293" y="595"/>
                    <a:pt x="276" y="592"/>
                  </a:cubicBezTo>
                  <a:cubicBezTo>
                    <a:pt x="251" y="587"/>
                    <a:pt x="226" y="581"/>
                    <a:pt x="205" y="570"/>
                  </a:cubicBezTo>
                  <a:cubicBezTo>
                    <a:pt x="182" y="561"/>
                    <a:pt x="161" y="551"/>
                    <a:pt x="143" y="541"/>
                  </a:cubicBezTo>
                  <a:cubicBezTo>
                    <a:pt x="127" y="532"/>
                    <a:pt x="112" y="528"/>
                    <a:pt x="97" y="528"/>
                  </a:cubicBezTo>
                  <a:cubicBezTo>
                    <a:pt x="92" y="528"/>
                    <a:pt x="88" y="528"/>
                    <a:pt x="83" y="529"/>
                  </a:cubicBezTo>
                  <a:cubicBezTo>
                    <a:pt x="63" y="533"/>
                    <a:pt x="46" y="539"/>
                    <a:pt x="31" y="548"/>
                  </a:cubicBezTo>
                  <a:cubicBezTo>
                    <a:pt x="13" y="558"/>
                    <a:pt x="4" y="569"/>
                    <a:pt x="2" y="582"/>
                  </a:cubicBezTo>
                  <a:cubicBezTo>
                    <a:pt x="1" y="594"/>
                    <a:pt x="17" y="610"/>
                    <a:pt x="48" y="629"/>
                  </a:cubicBezTo>
                  <a:cubicBezTo>
                    <a:pt x="85" y="650"/>
                    <a:pt x="126" y="668"/>
                    <a:pt x="171" y="683"/>
                  </a:cubicBezTo>
                  <a:cubicBezTo>
                    <a:pt x="216" y="697"/>
                    <a:pt x="261" y="707"/>
                    <a:pt x="308" y="711"/>
                  </a:cubicBezTo>
                  <a:cubicBezTo>
                    <a:pt x="326" y="713"/>
                    <a:pt x="344" y="714"/>
                    <a:pt x="362" y="714"/>
                  </a:cubicBezTo>
                  <a:cubicBezTo>
                    <a:pt x="391" y="714"/>
                    <a:pt x="420" y="712"/>
                    <a:pt x="449" y="707"/>
                  </a:cubicBezTo>
                  <a:cubicBezTo>
                    <a:pt x="495" y="699"/>
                    <a:pt x="539" y="683"/>
                    <a:pt x="580" y="661"/>
                  </a:cubicBezTo>
                  <a:lnTo>
                    <a:pt x="1128" y="343"/>
                  </a:lnTo>
                  <a:cubicBezTo>
                    <a:pt x="1165" y="322"/>
                    <a:pt x="1191" y="297"/>
                    <a:pt x="1206" y="269"/>
                  </a:cubicBezTo>
                  <a:cubicBezTo>
                    <a:pt x="1221" y="240"/>
                    <a:pt x="1226" y="212"/>
                    <a:pt x="1220" y="183"/>
                  </a:cubicBezTo>
                  <a:cubicBezTo>
                    <a:pt x="1216" y="154"/>
                    <a:pt x="1201" y="126"/>
                    <a:pt x="1179" y="97"/>
                  </a:cubicBezTo>
                  <a:cubicBezTo>
                    <a:pt x="1155" y="69"/>
                    <a:pt x="1125" y="45"/>
                    <a:pt x="1089" y="23"/>
                  </a:cubicBezTo>
                  <a:cubicBezTo>
                    <a:pt x="1062" y="8"/>
                    <a:pt x="1038" y="1"/>
                    <a:pt x="10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3" name="Google Shape;3703;p60"/>
            <p:cNvSpPr/>
            <p:nvPr/>
          </p:nvSpPr>
          <p:spPr>
            <a:xfrm>
              <a:off x="4625229" y="3833087"/>
              <a:ext cx="112479" cy="51281"/>
            </a:xfrm>
            <a:custGeom>
              <a:avLst/>
              <a:gdLst/>
              <a:ahLst/>
              <a:cxnLst/>
              <a:rect l="l" t="t" r="r" b="b"/>
              <a:pathLst>
                <a:path w="1463" h="667" extrusionOk="0">
                  <a:moveTo>
                    <a:pt x="827" y="1"/>
                  </a:moveTo>
                  <a:cubicBezTo>
                    <a:pt x="812" y="1"/>
                    <a:pt x="801" y="3"/>
                    <a:pt x="794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1" y="157"/>
                  </a:cubicBezTo>
                  <a:cubicBezTo>
                    <a:pt x="586" y="171"/>
                    <a:pt x="600" y="184"/>
                    <a:pt x="620" y="195"/>
                  </a:cubicBezTo>
                  <a:cubicBezTo>
                    <a:pt x="640" y="207"/>
                    <a:pt x="663" y="215"/>
                    <a:pt x="688" y="220"/>
                  </a:cubicBezTo>
                  <a:cubicBezTo>
                    <a:pt x="696" y="221"/>
                    <a:pt x="704" y="222"/>
                    <a:pt x="711" y="222"/>
                  </a:cubicBezTo>
                  <a:cubicBezTo>
                    <a:pt x="725" y="222"/>
                    <a:pt x="736" y="219"/>
                    <a:pt x="745" y="214"/>
                  </a:cubicBezTo>
                  <a:lnTo>
                    <a:pt x="870" y="142"/>
                  </a:lnTo>
                  <a:lnTo>
                    <a:pt x="1215" y="341"/>
                  </a:lnTo>
                  <a:lnTo>
                    <a:pt x="1133" y="389"/>
                  </a:lnTo>
                  <a:lnTo>
                    <a:pt x="62" y="545"/>
                  </a:lnTo>
                  <a:cubicBezTo>
                    <a:pt x="49" y="546"/>
                    <a:pt x="38" y="550"/>
                    <a:pt x="28" y="555"/>
                  </a:cubicBezTo>
                  <a:cubicBezTo>
                    <a:pt x="8" y="568"/>
                    <a:pt x="1" y="582"/>
                    <a:pt x="9" y="602"/>
                  </a:cubicBezTo>
                  <a:cubicBezTo>
                    <a:pt x="15" y="621"/>
                    <a:pt x="31" y="638"/>
                    <a:pt x="55" y="651"/>
                  </a:cubicBezTo>
                  <a:cubicBezTo>
                    <a:pt x="73" y="662"/>
                    <a:pt x="90" y="667"/>
                    <a:pt x="109" y="667"/>
                  </a:cubicBezTo>
                  <a:cubicBezTo>
                    <a:pt x="114" y="667"/>
                    <a:pt x="119" y="666"/>
                    <a:pt x="124" y="666"/>
                  </a:cubicBezTo>
                  <a:lnTo>
                    <a:pt x="1206" y="493"/>
                  </a:lnTo>
                  <a:cubicBezTo>
                    <a:pt x="1225" y="491"/>
                    <a:pt x="1245" y="487"/>
                    <a:pt x="1264" y="482"/>
                  </a:cubicBezTo>
                  <a:cubicBezTo>
                    <a:pt x="1285" y="477"/>
                    <a:pt x="1299" y="471"/>
                    <a:pt x="1312" y="464"/>
                  </a:cubicBezTo>
                  <a:lnTo>
                    <a:pt x="1448" y="385"/>
                  </a:lnTo>
                  <a:cubicBezTo>
                    <a:pt x="1459" y="379"/>
                    <a:pt x="1462" y="368"/>
                    <a:pt x="1457" y="354"/>
                  </a:cubicBezTo>
                  <a:cubicBezTo>
                    <a:pt x="1451" y="340"/>
                    <a:pt x="1441" y="328"/>
                    <a:pt x="1425" y="319"/>
                  </a:cubicBezTo>
                  <a:lnTo>
                    <a:pt x="908" y="21"/>
                  </a:lnTo>
                  <a:cubicBezTo>
                    <a:pt x="892" y="11"/>
                    <a:pt x="871" y="5"/>
                    <a:pt x="848" y="2"/>
                  </a:cubicBezTo>
                  <a:cubicBezTo>
                    <a:pt x="840" y="1"/>
                    <a:pt x="833" y="1"/>
                    <a:pt x="8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4" name="Google Shape;3704;p60"/>
            <p:cNvSpPr/>
            <p:nvPr/>
          </p:nvSpPr>
          <p:spPr>
            <a:xfrm>
              <a:off x="4689884" y="3875755"/>
              <a:ext cx="101562" cy="58200"/>
            </a:xfrm>
            <a:custGeom>
              <a:avLst/>
              <a:gdLst/>
              <a:ahLst/>
              <a:cxnLst/>
              <a:rect l="l" t="t" r="r" b="b"/>
              <a:pathLst>
                <a:path w="1321" h="757" extrusionOk="0">
                  <a:moveTo>
                    <a:pt x="890" y="116"/>
                  </a:moveTo>
                  <a:cubicBezTo>
                    <a:pt x="894" y="116"/>
                    <a:pt x="897" y="116"/>
                    <a:pt x="901" y="116"/>
                  </a:cubicBezTo>
                  <a:cubicBezTo>
                    <a:pt x="946" y="120"/>
                    <a:pt x="992" y="134"/>
                    <a:pt x="1038" y="161"/>
                  </a:cubicBezTo>
                  <a:cubicBezTo>
                    <a:pt x="1085" y="188"/>
                    <a:pt x="1111" y="214"/>
                    <a:pt x="1116" y="241"/>
                  </a:cubicBezTo>
                  <a:cubicBezTo>
                    <a:pt x="1120" y="267"/>
                    <a:pt x="1100" y="294"/>
                    <a:pt x="1052" y="321"/>
                  </a:cubicBezTo>
                  <a:cubicBezTo>
                    <a:pt x="1008" y="347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6"/>
                    <a:pt x="819" y="342"/>
                    <a:pt x="772" y="315"/>
                  </a:cubicBezTo>
                  <a:cubicBezTo>
                    <a:pt x="726" y="289"/>
                    <a:pt x="700" y="262"/>
                    <a:pt x="696" y="235"/>
                  </a:cubicBezTo>
                  <a:cubicBezTo>
                    <a:pt x="691" y="209"/>
                    <a:pt x="713" y="182"/>
                    <a:pt x="760" y="154"/>
                  </a:cubicBezTo>
                  <a:cubicBezTo>
                    <a:pt x="805" y="129"/>
                    <a:pt x="847" y="116"/>
                    <a:pt x="890" y="116"/>
                  </a:cubicBezTo>
                  <a:close/>
                  <a:moveTo>
                    <a:pt x="478" y="331"/>
                  </a:moveTo>
                  <a:cubicBezTo>
                    <a:pt x="481" y="331"/>
                    <a:pt x="485" y="331"/>
                    <a:pt x="489" y="331"/>
                  </a:cubicBezTo>
                  <a:cubicBezTo>
                    <a:pt x="546" y="334"/>
                    <a:pt x="601" y="351"/>
                    <a:pt x="655" y="382"/>
                  </a:cubicBezTo>
                  <a:cubicBezTo>
                    <a:pt x="710" y="414"/>
                    <a:pt x="739" y="445"/>
                    <a:pt x="743" y="478"/>
                  </a:cubicBezTo>
                  <a:cubicBezTo>
                    <a:pt x="746" y="510"/>
                    <a:pt x="719" y="544"/>
                    <a:pt x="662" y="577"/>
                  </a:cubicBezTo>
                  <a:lnTo>
                    <a:pt x="638" y="590"/>
                  </a:lnTo>
                  <a:cubicBezTo>
                    <a:pt x="580" y="624"/>
                    <a:pt x="522" y="640"/>
                    <a:pt x="465" y="640"/>
                  </a:cubicBezTo>
                  <a:cubicBezTo>
                    <a:pt x="407" y="639"/>
                    <a:pt x="351" y="622"/>
                    <a:pt x="296" y="590"/>
                  </a:cubicBezTo>
                  <a:cubicBezTo>
                    <a:pt x="242" y="559"/>
                    <a:pt x="214" y="527"/>
                    <a:pt x="210" y="494"/>
                  </a:cubicBezTo>
                  <a:cubicBezTo>
                    <a:pt x="206" y="460"/>
                    <a:pt x="234" y="425"/>
                    <a:pt x="293" y="391"/>
                  </a:cubicBezTo>
                  <a:lnTo>
                    <a:pt x="317" y="378"/>
                  </a:lnTo>
                  <a:cubicBezTo>
                    <a:pt x="370" y="347"/>
                    <a:pt x="424" y="331"/>
                    <a:pt x="478" y="331"/>
                  </a:cubicBezTo>
                  <a:close/>
                  <a:moveTo>
                    <a:pt x="845" y="0"/>
                  </a:moveTo>
                  <a:cubicBezTo>
                    <a:pt x="816" y="0"/>
                    <a:pt x="786" y="3"/>
                    <a:pt x="757" y="8"/>
                  </a:cubicBezTo>
                  <a:cubicBezTo>
                    <a:pt x="713" y="17"/>
                    <a:pt x="669" y="33"/>
                    <a:pt x="626" y="58"/>
                  </a:cubicBezTo>
                  <a:cubicBezTo>
                    <a:pt x="570" y="90"/>
                    <a:pt x="537" y="123"/>
                    <a:pt x="528" y="157"/>
                  </a:cubicBezTo>
                  <a:cubicBezTo>
                    <a:pt x="519" y="191"/>
                    <a:pt x="528" y="223"/>
                    <a:pt x="555" y="255"/>
                  </a:cubicBezTo>
                  <a:cubicBezTo>
                    <a:pt x="503" y="240"/>
                    <a:pt x="450" y="233"/>
                    <a:pt x="396" y="233"/>
                  </a:cubicBezTo>
                  <a:cubicBezTo>
                    <a:pt x="381" y="233"/>
                    <a:pt x="365" y="233"/>
                    <a:pt x="349" y="235"/>
                  </a:cubicBezTo>
                  <a:cubicBezTo>
                    <a:pt x="278" y="239"/>
                    <a:pt x="208" y="262"/>
                    <a:pt x="139" y="302"/>
                  </a:cubicBezTo>
                  <a:lnTo>
                    <a:pt x="124" y="311"/>
                  </a:lnTo>
                  <a:cubicBezTo>
                    <a:pt x="74" y="339"/>
                    <a:pt x="40" y="369"/>
                    <a:pt x="24" y="398"/>
                  </a:cubicBezTo>
                  <a:cubicBezTo>
                    <a:pt x="7" y="428"/>
                    <a:pt x="1" y="458"/>
                    <a:pt x="9" y="488"/>
                  </a:cubicBezTo>
                  <a:cubicBezTo>
                    <a:pt x="16" y="517"/>
                    <a:pt x="35" y="547"/>
                    <a:pt x="65" y="575"/>
                  </a:cubicBezTo>
                  <a:cubicBezTo>
                    <a:pt x="96" y="604"/>
                    <a:pt x="133" y="631"/>
                    <a:pt x="179" y="658"/>
                  </a:cubicBezTo>
                  <a:cubicBezTo>
                    <a:pt x="224" y="684"/>
                    <a:pt x="271" y="705"/>
                    <a:pt x="322" y="723"/>
                  </a:cubicBezTo>
                  <a:cubicBezTo>
                    <a:pt x="370" y="740"/>
                    <a:pt x="421" y="751"/>
                    <a:pt x="473" y="755"/>
                  </a:cubicBezTo>
                  <a:cubicBezTo>
                    <a:pt x="488" y="756"/>
                    <a:pt x="502" y="757"/>
                    <a:pt x="517" y="757"/>
                  </a:cubicBezTo>
                  <a:cubicBezTo>
                    <a:pt x="554" y="757"/>
                    <a:pt x="590" y="753"/>
                    <a:pt x="626" y="746"/>
                  </a:cubicBezTo>
                  <a:cubicBezTo>
                    <a:pt x="678" y="736"/>
                    <a:pt x="728" y="717"/>
                    <a:pt x="778" y="688"/>
                  </a:cubicBezTo>
                  <a:lnTo>
                    <a:pt x="794" y="679"/>
                  </a:lnTo>
                  <a:cubicBezTo>
                    <a:pt x="862" y="639"/>
                    <a:pt x="902" y="599"/>
                    <a:pt x="911" y="559"/>
                  </a:cubicBezTo>
                  <a:cubicBezTo>
                    <a:pt x="920" y="518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1" y="457"/>
                    <a:pt x="1005" y="457"/>
                  </a:cubicBezTo>
                  <a:cubicBezTo>
                    <a:pt x="1019" y="457"/>
                    <a:pt x="1032" y="456"/>
                    <a:pt x="1045" y="455"/>
                  </a:cubicBezTo>
                  <a:cubicBezTo>
                    <a:pt x="1103" y="451"/>
                    <a:pt x="1161" y="432"/>
                    <a:pt x="1217" y="399"/>
                  </a:cubicBezTo>
                  <a:cubicBezTo>
                    <a:pt x="1260" y="374"/>
                    <a:pt x="1288" y="349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5"/>
                    <a:pt x="1261" y="169"/>
                  </a:cubicBezTo>
                  <a:cubicBezTo>
                    <a:pt x="1233" y="143"/>
                    <a:pt x="1198" y="119"/>
                    <a:pt x="1155" y="94"/>
                  </a:cubicBezTo>
                  <a:cubicBezTo>
                    <a:pt x="1112" y="69"/>
                    <a:pt x="1068" y="49"/>
                    <a:pt x="1025" y="33"/>
                  </a:cubicBezTo>
                  <a:cubicBezTo>
                    <a:pt x="981" y="17"/>
                    <a:pt x="936" y="7"/>
                    <a:pt x="891" y="3"/>
                  </a:cubicBezTo>
                  <a:cubicBezTo>
                    <a:pt x="876" y="1"/>
                    <a:pt x="860" y="0"/>
                    <a:pt x="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5" name="Google Shape;3705;p60"/>
            <p:cNvSpPr/>
            <p:nvPr/>
          </p:nvSpPr>
          <p:spPr>
            <a:xfrm>
              <a:off x="4754616" y="3910427"/>
              <a:ext cx="107712" cy="60660"/>
            </a:xfrm>
            <a:custGeom>
              <a:avLst/>
              <a:gdLst/>
              <a:ahLst/>
              <a:cxnLst/>
              <a:rect l="l" t="t" r="r" b="b"/>
              <a:pathLst>
                <a:path w="1401" h="789" extrusionOk="0">
                  <a:moveTo>
                    <a:pt x="918" y="1"/>
                  </a:moveTo>
                  <a:cubicBezTo>
                    <a:pt x="903" y="1"/>
                    <a:pt x="886" y="6"/>
                    <a:pt x="866" y="16"/>
                  </a:cubicBezTo>
                  <a:lnTo>
                    <a:pt x="472" y="204"/>
                  </a:lnTo>
                  <a:cubicBezTo>
                    <a:pt x="466" y="206"/>
                    <a:pt x="461" y="209"/>
                    <a:pt x="454" y="212"/>
                  </a:cubicBezTo>
                  <a:cubicBezTo>
                    <a:pt x="447" y="215"/>
                    <a:pt x="442" y="218"/>
                    <a:pt x="437" y="221"/>
                  </a:cubicBezTo>
                  <a:cubicBezTo>
                    <a:pt x="420" y="231"/>
                    <a:pt x="411" y="241"/>
                    <a:pt x="411" y="252"/>
                  </a:cubicBezTo>
                  <a:cubicBezTo>
                    <a:pt x="411" y="262"/>
                    <a:pt x="424" y="276"/>
                    <a:pt x="448" y="290"/>
                  </a:cubicBezTo>
                  <a:lnTo>
                    <a:pt x="659" y="412"/>
                  </a:lnTo>
                  <a:cubicBezTo>
                    <a:pt x="714" y="443"/>
                    <a:pt x="742" y="475"/>
                    <a:pt x="746" y="509"/>
                  </a:cubicBezTo>
                  <a:cubicBezTo>
                    <a:pt x="749" y="543"/>
                    <a:pt x="722" y="575"/>
                    <a:pt x="666" y="608"/>
                  </a:cubicBezTo>
                  <a:lnTo>
                    <a:pt x="641" y="623"/>
                  </a:lnTo>
                  <a:cubicBezTo>
                    <a:pt x="585" y="655"/>
                    <a:pt x="530" y="670"/>
                    <a:pt x="475" y="670"/>
                  </a:cubicBezTo>
                  <a:cubicBezTo>
                    <a:pt x="473" y="670"/>
                    <a:pt x="471" y="670"/>
                    <a:pt x="469" y="670"/>
                  </a:cubicBezTo>
                  <a:cubicBezTo>
                    <a:pt x="411" y="668"/>
                    <a:pt x="354" y="651"/>
                    <a:pt x="299" y="618"/>
                  </a:cubicBezTo>
                  <a:cubicBezTo>
                    <a:pt x="251" y="591"/>
                    <a:pt x="222" y="562"/>
                    <a:pt x="210" y="530"/>
                  </a:cubicBezTo>
                  <a:cubicBezTo>
                    <a:pt x="197" y="500"/>
                    <a:pt x="210" y="473"/>
                    <a:pt x="248" y="451"/>
                  </a:cubicBezTo>
                  <a:cubicBezTo>
                    <a:pt x="264" y="442"/>
                    <a:pt x="272" y="431"/>
                    <a:pt x="273" y="419"/>
                  </a:cubicBezTo>
                  <a:cubicBezTo>
                    <a:pt x="273" y="407"/>
                    <a:pt x="257" y="392"/>
                    <a:pt x="224" y="374"/>
                  </a:cubicBezTo>
                  <a:cubicBezTo>
                    <a:pt x="202" y="360"/>
                    <a:pt x="178" y="352"/>
                    <a:pt x="157" y="349"/>
                  </a:cubicBezTo>
                  <a:cubicBezTo>
                    <a:pt x="153" y="349"/>
                    <a:pt x="150" y="348"/>
                    <a:pt x="147" y="348"/>
                  </a:cubicBezTo>
                  <a:cubicBezTo>
                    <a:pt x="127" y="348"/>
                    <a:pt x="106" y="354"/>
                    <a:pt x="85" y="367"/>
                  </a:cubicBezTo>
                  <a:cubicBezTo>
                    <a:pt x="53" y="385"/>
                    <a:pt x="31" y="406"/>
                    <a:pt x="17" y="431"/>
                  </a:cubicBezTo>
                  <a:cubicBezTo>
                    <a:pt x="4" y="456"/>
                    <a:pt x="0" y="483"/>
                    <a:pt x="6" y="511"/>
                  </a:cubicBezTo>
                  <a:cubicBezTo>
                    <a:pt x="11" y="539"/>
                    <a:pt x="28" y="570"/>
                    <a:pt x="56" y="600"/>
                  </a:cubicBezTo>
                  <a:cubicBezTo>
                    <a:pt x="85" y="632"/>
                    <a:pt x="125" y="662"/>
                    <a:pt x="177" y="692"/>
                  </a:cubicBezTo>
                  <a:cubicBezTo>
                    <a:pt x="222" y="717"/>
                    <a:pt x="269" y="738"/>
                    <a:pt x="320" y="755"/>
                  </a:cubicBezTo>
                  <a:cubicBezTo>
                    <a:pt x="371" y="772"/>
                    <a:pt x="421" y="782"/>
                    <a:pt x="474" y="787"/>
                  </a:cubicBezTo>
                  <a:cubicBezTo>
                    <a:pt x="487" y="788"/>
                    <a:pt x="500" y="788"/>
                    <a:pt x="513" y="788"/>
                  </a:cubicBezTo>
                  <a:cubicBezTo>
                    <a:pt x="553" y="788"/>
                    <a:pt x="593" y="784"/>
                    <a:pt x="634" y="776"/>
                  </a:cubicBezTo>
                  <a:cubicBezTo>
                    <a:pt x="688" y="763"/>
                    <a:pt x="742" y="743"/>
                    <a:pt x="795" y="711"/>
                  </a:cubicBezTo>
                  <a:lnTo>
                    <a:pt x="820" y="697"/>
                  </a:lnTo>
                  <a:cubicBezTo>
                    <a:pt x="871" y="668"/>
                    <a:pt x="906" y="638"/>
                    <a:pt x="925" y="608"/>
                  </a:cubicBezTo>
                  <a:cubicBezTo>
                    <a:pt x="943" y="577"/>
                    <a:pt x="948" y="547"/>
                    <a:pt x="942" y="518"/>
                  </a:cubicBezTo>
                  <a:cubicBezTo>
                    <a:pt x="934" y="489"/>
                    <a:pt x="916" y="459"/>
                    <a:pt x="885" y="431"/>
                  </a:cubicBezTo>
                  <a:cubicBezTo>
                    <a:pt x="855" y="402"/>
                    <a:pt x="818" y="375"/>
                    <a:pt x="770" y="348"/>
                  </a:cubicBezTo>
                  <a:lnTo>
                    <a:pt x="641" y="272"/>
                  </a:lnTo>
                  <a:lnTo>
                    <a:pt x="919" y="136"/>
                  </a:lnTo>
                  <a:lnTo>
                    <a:pt x="1255" y="331"/>
                  </a:lnTo>
                  <a:cubicBezTo>
                    <a:pt x="1267" y="338"/>
                    <a:pt x="1281" y="341"/>
                    <a:pt x="1296" y="341"/>
                  </a:cubicBezTo>
                  <a:cubicBezTo>
                    <a:pt x="1301" y="341"/>
                    <a:pt x="1306" y="341"/>
                    <a:pt x="1311" y="340"/>
                  </a:cubicBezTo>
                  <a:cubicBezTo>
                    <a:pt x="1331" y="338"/>
                    <a:pt x="1349" y="331"/>
                    <a:pt x="1365" y="322"/>
                  </a:cubicBezTo>
                  <a:cubicBezTo>
                    <a:pt x="1381" y="314"/>
                    <a:pt x="1391" y="303"/>
                    <a:pt x="1396" y="290"/>
                  </a:cubicBezTo>
                  <a:cubicBezTo>
                    <a:pt x="1401" y="279"/>
                    <a:pt x="1396" y="268"/>
                    <a:pt x="1380" y="259"/>
                  </a:cubicBezTo>
                  <a:lnTo>
                    <a:pt x="947" y="9"/>
                  </a:lnTo>
                  <a:cubicBezTo>
                    <a:pt x="939" y="4"/>
                    <a:pt x="929" y="1"/>
                    <a:pt x="9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6" name="Google Shape;3706;p60"/>
            <p:cNvSpPr/>
            <p:nvPr/>
          </p:nvSpPr>
          <p:spPr>
            <a:xfrm>
              <a:off x="4807047" y="3941486"/>
              <a:ext cx="95104" cy="55202"/>
            </a:xfrm>
            <a:custGeom>
              <a:avLst/>
              <a:gdLst/>
              <a:ahLst/>
              <a:cxnLst/>
              <a:rect l="l" t="t" r="r" b="b"/>
              <a:pathLst>
                <a:path w="1237" h="718" extrusionOk="0">
                  <a:moveTo>
                    <a:pt x="1009" y="0"/>
                  </a:moveTo>
                  <a:cubicBezTo>
                    <a:pt x="984" y="1"/>
                    <a:pt x="964" y="6"/>
                    <a:pt x="949" y="15"/>
                  </a:cubicBezTo>
                  <a:cubicBezTo>
                    <a:pt x="935" y="23"/>
                    <a:pt x="926" y="33"/>
                    <a:pt x="922" y="45"/>
                  </a:cubicBezTo>
                  <a:cubicBezTo>
                    <a:pt x="918" y="57"/>
                    <a:pt x="925" y="68"/>
                    <a:pt x="942" y="78"/>
                  </a:cubicBezTo>
                  <a:cubicBezTo>
                    <a:pt x="960" y="88"/>
                    <a:pt x="977" y="101"/>
                    <a:pt x="991" y="116"/>
                  </a:cubicBezTo>
                  <a:cubicBezTo>
                    <a:pt x="1007" y="131"/>
                    <a:pt x="1017" y="146"/>
                    <a:pt x="1023" y="161"/>
                  </a:cubicBezTo>
                  <a:cubicBezTo>
                    <a:pt x="1030" y="177"/>
                    <a:pt x="1030" y="193"/>
                    <a:pt x="1026" y="207"/>
                  </a:cubicBezTo>
                  <a:cubicBezTo>
                    <a:pt x="1023" y="223"/>
                    <a:pt x="1011" y="237"/>
                    <a:pt x="991" y="248"/>
                  </a:cubicBezTo>
                  <a:cubicBezTo>
                    <a:pt x="982" y="252"/>
                    <a:pt x="968" y="259"/>
                    <a:pt x="946" y="268"/>
                  </a:cubicBezTo>
                  <a:cubicBezTo>
                    <a:pt x="925" y="277"/>
                    <a:pt x="903" y="287"/>
                    <a:pt x="879" y="297"/>
                  </a:cubicBezTo>
                  <a:cubicBezTo>
                    <a:pt x="855" y="307"/>
                    <a:pt x="834" y="316"/>
                    <a:pt x="812" y="325"/>
                  </a:cubicBezTo>
                  <a:cubicBezTo>
                    <a:pt x="791" y="334"/>
                    <a:pt x="778" y="340"/>
                    <a:pt x="771" y="345"/>
                  </a:cubicBezTo>
                  <a:cubicBezTo>
                    <a:pt x="753" y="355"/>
                    <a:pt x="744" y="367"/>
                    <a:pt x="743" y="383"/>
                  </a:cubicBezTo>
                  <a:cubicBezTo>
                    <a:pt x="743" y="399"/>
                    <a:pt x="745" y="410"/>
                    <a:pt x="752" y="416"/>
                  </a:cubicBezTo>
                  <a:cubicBezTo>
                    <a:pt x="741" y="412"/>
                    <a:pt x="727" y="410"/>
                    <a:pt x="708" y="410"/>
                  </a:cubicBezTo>
                  <a:cubicBezTo>
                    <a:pt x="704" y="410"/>
                    <a:pt x="700" y="410"/>
                    <a:pt x="695" y="410"/>
                  </a:cubicBezTo>
                  <a:cubicBezTo>
                    <a:pt x="669" y="410"/>
                    <a:pt x="647" y="416"/>
                    <a:pt x="629" y="427"/>
                  </a:cubicBezTo>
                  <a:cubicBezTo>
                    <a:pt x="621" y="431"/>
                    <a:pt x="606" y="440"/>
                    <a:pt x="587" y="456"/>
                  </a:cubicBezTo>
                  <a:cubicBezTo>
                    <a:pt x="567" y="471"/>
                    <a:pt x="546" y="487"/>
                    <a:pt x="523" y="503"/>
                  </a:cubicBezTo>
                  <a:cubicBezTo>
                    <a:pt x="499" y="519"/>
                    <a:pt x="478" y="535"/>
                    <a:pt x="458" y="551"/>
                  </a:cubicBezTo>
                  <a:cubicBezTo>
                    <a:pt x="437" y="565"/>
                    <a:pt x="423" y="575"/>
                    <a:pt x="414" y="581"/>
                  </a:cubicBezTo>
                  <a:cubicBezTo>
                    <a:pt x="394" y="592"/>
                    <a:pt x="370" y="599"/>
                    <a:pt x="344" y="599"/>
                  </a:cubicBezTo>
                  <a:cubicBezTo>
                    <a:pt x="319" y="599"/>
                    <a:pt x="293" y="597"/>
                    <a:pt x="267" y="591"/>
                  </a:cubicBezTo>
                  <a:cubicBezTo>
                    <a:pt x="242" y="586"/>
                    <a:pt x="217" y="578"/>
                    <a:pt x="194" y="568"/>
                  </a:cubicBezTo>
                  <a:cubicBezTo>
                    <a:pt x="172" y="559"/>
                    <a:pt x="154" y="550"/>
                    <a:pt x="139" y="542"/>
                  </a:cubicBezTo>
                  <a:cubicBezTo>
                    <a:pt x="124" y="533"/>
                    <a:pt x="108" y="529"/>
                    <a:pt x="93" y="529"/>
                  </a:cubicBezTo>
                  <a:cubicBezTo>
                    <a:pt x="88" y="529"/>
                    <a:pt x="82" y="530"/>
                    <a:pt x="77" y="530"/>
                  </a:cubicBezTo>
                  <a:cubicBezTo>
                    <a:pt x="56" y="535"/>
                    <a:pt x="40" y="539"/>
                    <a:pt x="29" y="546"/>
                  </a:cubicBezTo>
                  <a:cubicBezTo>
                    <a:pt x="8" y="559"/>
                    <a:pt x="1" y="571"/>
                    <a:pt x="5" y="586"/>
                  </a:cubicBezTo>
                  <a:cubicBezTo>
                    <a:pt x="10" y="600"/>
                    <a:pt x="26" y="616"/>
                    <a:pt x="53" y="632"/>
                  </a:cubicBezTo>
                  <a:cubicBezTo>
                    <a:pt x="91" y="652"/>
                    <a:pt x="131" y="670"/>
                    <a:pt x="176" y="685"/>
                  </a:cubicBezTo>
                  <a:cubicBezTo>
                    <a:pt x="221" y="699"/>
                    <a:pt x="266" y="708"/>
                    <a:pt x="312" y="714"/>
                  </a:cubicBezTo>
                  <a:cubicBezTo>
                    <a:pt x="334" y="716"/>
                    <a:pt x="356" y="717"/>
                    <a:pt x="376" y="717"/>
                  </a:cubicBezTo>
                  <a:cubicBezTo>
                    <a:pt x="400" y="717"/>
                    <a:pt x="422" y="716"/>
                    <a:pt x="444" y="713"/>
                  </a:cubicBezTo>
                  <a:cubicBezTo>
                    <a:pt x="486" y="708"/>
                    <a:pt x="523" y="696"/>
                    <a:pt x="553" y="679"/>
                  </a:cubicBezTo>
                  <a:cubicBezTo>
                    <a:pt x="565" y="672"/>
                    <a:pt x="582" y="661"/>
                    <a:pt x="602" y="645"/>
                  </a:cubicBezTo>
                  <a:cubicBezTo>
                    <a:pt x="623" y="630"/>
                    <a:pt x="645" y="614"/>
                    <a:pt x="668" y="598"/>
                  </a:cubicBezTo>
                  <a:cubicBezTo>
                    <a:pt x="691" y="581"/>
                    <a:pt x="711" y="565"/>
                    <a:pt x="730" y="552"/>
                  </a:cubicBezTo>
                  <a:cubicBezTo>
                    <a:pt x="748" y="537"/>
                    <a:pt x="762" y="528"/>
                    <a:pt x="769" y="524"/>
                  </a:cubicBezTo>
                  <a:cubicBezTo>
                    <a:pt x="777" y="519"/>
                    <a:pt x="786" y="516"/>
                    <a:pt x="795" y="516"/>
                  </a:cubicBezTo>
                  <a:cubicBezTo>
                    <a:pt x="799" y="516"/>
                    <a:pt x="803" y="517"/>
                    <a:pt x="807" y="518"/>
                  </a:cubicBezTo>
                  <a:cubicBezTo>
                    <a:pt x="820" y="521"/>
                    <a:pt x="834" y="525"/>
                    <a:pt x="847" y="529"/>
                  </a:cubicBezTo>
                  <a:cubicBezTo>
                    <a:pt x="861" y="534"/>
                    <a:pt x="877" y="536"/>
                    <a:pt x="892" y="538"/>
                  </a:cubicBezTo>
                  <a:cubicBezTo>
                    <a:pt x="894" y="538"/>
                    <a:pt x="896" y="538"/>
                    <a:pt x="897" y="538"/>
                  </a:cubicBezTo>
                  <a:cubicBezTo>
                    <a:pt x="912" y="538"/>
                    <a:pt x="927" y="534"/>
                    <a:pt x="943" y="525"/>
                  </a:cubicBezTo>
                  <a:cubicBezTo>
                    <a:pt x="961" y="515"/>
                    <a:pt x="969" y="505"/>
                    <a:pt x="966" y="494"/>
                  </a:cubicBezTo>
                  <a:cubicBezTo>
                    <a:pt x="963" y="485"/>
                    <a:pt x="958" y="478"/>
                    <a:pt x="951" y="470"/>
                  </a:cubicBezTo>
                  <a:cubicBezTo>
                    <a:pt x="943" y="462"/>
                    <a:pt x="936" y="454"/>
                    <a:pt x="930" y="447"/>
                  </a:cubicBezTo>
                  <a:cubicBezTo>
                    <a:pt x="924" y="439"/>
                    <a:pt x="927" y="432"/>
                    <a:pt x="940" y="426"/>
                  </a:cubicBezTo>
                  <a:cubicBezTo>
                    <a:pt x="945" y="421"/>
                    <a:pt x="959" y="416"/>
                    <a:pt x="979" y="408"/>
                  </a:cubicBezTo>
                  <a:cubicBezTo>
                    <a:pt x="1000" y="399"/>
                    <a:pt x="1022" y="390"/>
                    <a:pt x="1046" y="378"/>
                  </a:cubicBezTo>
                  <a:cubicBezTo>
                    <a:pt x="1069" y="368"/>
                    <a:pt x="1093" y="358"/>
                    <a:pt x="1115" y="349"/>
                  </a:cubicBezTo>
                  <a:cubicBezTo>
                    <a:pt x="1138" y="339"/>
                    <a:pt x="1154" y="332"/>
                    <a:pt x="1165" y="325"/>
                  </a:cubicBezTo>
                  <a:cubicBezTo>
                    <a:pt x="1194" y="309"/>
                    <a:pt x="1213" y="287"/>
                    <a:pt x="1225" y="262"/>
                  </a:cubicBezTo>
                  <a:cubicBezTo>
                    <a:pt x="1236" y="237"/>
                    <a:pt x="1237" y="211"/>
                    <a:pt x="1230" y="184"/>
                  </a:cubicBezTo>
                  <a:cubicBezTo>
                    <a:pt x="1223" y="155"/>
                    <a:pt x="1209" y="128"/>
                    <a:pt x="1185" y="100"/>
                  </a:cubicBezTo>
                  <a:cubicBezTo>
                    <a:pt x="1163" y="73"/>
                    <a:pt x="1132" y="48"/>
                    <a:pt x="1095" y="27"/>
                  </a:cubicBezTo>
                  <a:cubicBezTo>
                    <a:pt x="1064" y="9"/>
                    <a:pt x="1035" y="0"/>
                    <a:pt x="10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7" name="Google Shape;3707;p60"/>
            <p:cNvSpPr/>
            <p:nvPr/>
          </p:nvSpPr>
          <p:spPr>
            <a:xfrm>
              <a:off x="4866243" y="3978234"/>
              <a:ext cx="104176" cy="71039"/>
            </a:xfrm>
            <a:custGeom>
              <a:avLst/>
              <a:gdLst/>
              <a:ahLst/>
              <a:cxnLst/>
              <a:rect l="l" t="t" r="r" b="b"/>
              <a:pathLst>
                <a:path w="1355" h="924" extrusionOk="0">
                  <a:moveTo>
                    <a:pt x="457" y="329"/>
                  </a:moveTo>
                  <a:cubicBezTo>
                    <a:pt x="472" y="329"/>
                    <a:pt x="486" y="329"/>
                    <a:pt x="501" y="331"/>
                  </a:cubicBezTo>
                  <a:cubicBezTo>
                    <a:pt x="526" y="333"/>
                    <a:pt x="549" y="335"/>
                    <a:pt x="572" y="337"/>
                  </a:cubicBezTo>
                  <a:lnTo>
                    <a:pt x="583" y="656"/>
                  </a:lnTo>
                  <a:cubicBezTo>
                    <a:pt x="574" y="656"/>
                    <a:pt x="566" y="657"/>
                    <a:pt x="557" y="657"/>
                  </a:cubicBezTo>
                  <a:cubicBezTo>
                    <a:pt x="523" y="657"/>
                    <a:pt x="488" y="653"/>
                    <a:pt x="452" y="646"/>
                  </a:cubicBezTo>
                  <a:cubicBezTo>
                    <a:pt x="408" y="637"/>
                    <a:pt x="364" y="620"/>
                    <a:pt x="321" y="595"/>
                  </a:cubicBezTo>
                  <a:cubicBezTo>
                    <a:pt x="286" y="575"/>
                    <a:pt x="260" y="555"/>
                    <a:pt x="242" y="533"/>
                  </a:cubicBezTo>
                  <a:cubicBezTo>
                    <a:pt x="224" y="512"/>
                    <a:pt x="214" y="492"/>
                    <a:pt x="211" y="472"/>
                  </a:cubicBezTo>
                  <a:cubicBezTo>
                    <a:pt x="209" y="452"/>
                    <a:pt x="215" y="434"/>
                    <a:pt x="226" y="416"/>
                  </a:cubicBezTo>
                  <a:cubicBezTo>
                    <a:pt x="238" y="398"/>
                    <a:pt x="256" y="381"/>
                    <a:pt x="280" y="368"/>
                  </a:cubicBezTo>
                  <a:cubicBezTo>
                    <a:pt x="303" y="355"/>
                    <a:pt x="325" y="346"/>
                    <a:pt x="351" y="340"/>
                  </a:cubicBezTo>
                  <a:cubicBezTo>
                    <a:pt x="376" y="334"/>
                    <a:pt x="401" y="331"/>
                    <a:pt x="426" y="329"/>
                  </a:cubicBezTo>
                  <a:cubicBezTo>
                    <a:pt x="437" y="329"/>
                    <a:pt x="447" y="329"/>
                    <a:pt x="457" y="329"/>
                  </a:cubicBezTo>
                  <a:close/>
                  <a:moveTo>
                    <a:pt x="886" y="1"/>
                  </a:moveTo>
                  <a:cubicBezTo>
                    <a:pt x="856" y="1"/>
                    <a:pt x="826" y="3"/>
                    <a:pt x="797" y="9"/>
                  </a:cubicBezTo>
                  <a:cubicBezTo>
                    <a:pt x="753" y="16"/>
                    <a:pt x="711" y="31"/>
                    <a:pt x="674" y="52"/>
                  </a:cubicBezTo>
                  <a:cubicBezTo>
                    <a:pt x="628" y="79"/>
                    <a:pt x="599" y="109"/>
                    <a:pt x="587" y="141"/>
                  </a:cubicBezTo>
                  <a:cubicBezTo>
                    <a:pt x="576" y="173"/>
                    <a:pt x="569" y="206"/>
                    <a:pt x="568" y="239"/>
                  </a:cubicBezTo>
                  <a:cubicBezTo>
                    <a:pt x="532" y="231"/>
                    <a:pt x="494" y="226"/>
                    <a:pt x="453" y="224"/>
                  </a:cubicBezTo>
                  <a:cubicBezTo>
                    <a:pt x="433" y="222"/>
                    <a:pt x="413" y="221"/>
                    <a:pt x="393" y="221"/>
                  </a:cubicBezTo>
                  <a:cubicBezTo>
                    <a:pt x="373" y="221"/>
                    <a:pt x="353" y="222"/>
                    <a:pt x="333" y="224"/>
                  </a:cubicBezTo>
                  <a:cubicBezTo>
                    <a:pt x="292" y="226"/>
                    <a:pt x="254" y="233"/>
                    <a:pt x="216" y="243"/>
                  </a:cubicBezTo>
                  <a:cubicBezTo>
                    <a:pt x="179" y="253"/>
                    <a:pt x="144" y="266"/>
                    <a:pt x="112" y="286"/>
                  </a:cubicBezTo>
                  <a:cubicBezTo>
                    <a:pt x="74" y="307"/>
                    <a:pt x="46" y="333"/>
                    <a:pt x="27" y="362"/>
                  </a:cubicBezTo>
                  <a:cubicBezTo>
                    <a:pt x="9" y="391"/>
                    <a:pt x="1" y="423"/>
                    <a:pt x="5" y="456"/>
                  </a:cubicBezTo>
                  <a:cubicBezTo>
                    <a:pt x="9" y="488"/>
                    <a:pt x="24" y="522"/>
                    <a:pt x="54" y="556"/>
                  </a:cubicBezTo>
                  <a:cubicBezTo>
                    <a:pt x="82" y="591"/>
                    <a:pt x="124" y="623"/>
                    <a:pt x="179" y="655"/>
                  </a:cubicBezTo>
                  <a:cubicBezTo>
                    <a:pt x="245" y="693"/>
                    <a:pt x="313" y="720"/>
                    <a:pt x="382" y="735"/>
                  </a:cubicBezTo>
                  <a:cubicBezTo>
                    <a:pt x="452" y="751"/>
                    <a:pt x="521" y="758"/>
                    <a:pt x="589" y="758"/>
                  </a:cubicBezTo>
                  <a:lnTo>
                    <a:pt x="593" y="871"/>
                  </a:lnTo>
                  <a:cubicBezTo>
                    <a:pt x="594" y="880"/>
                    <a:pt x="596" y="887"/>
                    <a:pt x="600" y="891"/>
                  </a:cubicBezTo>
                  <a:cubicBezTo>
                    <a:pt x="603" y="896"/>
                    <a:pt x="609" y="900"/>
                    <a:pt x="616" y="904"/>
                  </a:cubicBezTo>
                  <a:cubicBezTo>
                    <a:pt x="634" y="915"/>
                    <a:pt x="656" y="921"/>
                    <a:pt x="682" y="923"/>
                  </a:cubicBezTo>
                  <a:cubicBezTo>
                    <a:pt x="687" y="923"/>
                    <a:pt x="691" y="923"/>
                    <a:pt x="695" y="923"/>
                  </a:cubicBezTo>
                  <a:cubicBezTo>
                    <a:pt x="715" y="923"/>
                    <a:pt x="732" y="919"/>
                    <a:pt x="744" y="913"/>
                  </a:cubicBezTo>
                  <a:cubicBezTo>
                    <a:pt x="753" y="907"/>
                    <a:pt x="759" y="900"/>
                    <a:pt x="759" y="892"/>
                  </a:cubicBezTo>
                  <a:lnTo>
                    <a:pt x="754" y="752"/>
                  </a:lnTo>
                  <a:cubicBezTo>
                    <a:pt x="792" y="746"/>
                    <a:pt x="830" y="739"/>
                    <a:pt x="866" y="730"/>
                  </a:cubicBezTo>
                  <a:cubicBezTo>
                    <a:pt x="902" y="721"/>
                    <a:pt x="934" y="711"/>
                    <a:pt x="964" y="701"/>
                  </a:cubicBezTo>
                  <a:cubicBezTo>
                    <a:pt x="993" y="691"/>
                    <a:pt x="1020" y="681"/>
                    <a:pt x="1042" y="670"/>
                  </a:cubicBezTo>
                  <a:cubicBezTo>
                    <a:pt x="1066" y="659"/>
                    <a:pt x="1085" y="649"/>
                    <a:pt x="1100" y="641"/>
                  </a:cubicBezTo>
                  <a:cubicBezTo>
                    <a:pt x="1122" y="629"/>
                    <a:pt x="1135" y="617"/>
                    <a:pt x="1138" y="605"/>
                  </a:cubicBezTo>
                  <a:cubicBezTo>
                    <a:pt x="1141" y="594"/>
                    <a:pt x="1130" y="581"/>
                    <a:pt x="1104" y="565"/>
                  </a:cubicBezTo>
                  <a:cubicBezTo>
                    <a:pt x="1077" y="550"/>
                    <a:pt x="1056" y="542"/>
                    <a:pt x="1039" y="541"/>
                  </a:cubicBezTo>
                  <a:cubicBezTo>
                    <a:pt x="1021" y="541"/>
                    <a:pt x="1004" y="543"/>
                    <a:pt x="987" y="551"/>
                  </a:cubicBezTo>
                  <a:cubicBezTo>
                    <a:pt x="960" y="565"/>
                    <a:pt x="928" y="582"/>
                    <a:pt x="889" y="600"/>
                  </a:cubicBezTo>
                  <a:cubicBezTo>
                    <a:pt x="851" y="619"/>
                    <a:pt x="804" y="635"/>
                    <a:pt x="748" y="646"/>
                  </a:cubicBezTo>
                  <a:lnTo>
                    <a:pt x="742" y="352"/>
                  </a:lnTo>
                  <a:cubicBezTo>
                    <a:pt x="742" y="334"/>
                    <a:pt x="742" y="316"/>
                    <a:pt x="742" y="296"/>
                  </a:cubicBezTo>
                  <a:cubicBezTo>
                    <a:pt x="742" y="277"/>
                    <a:pt x="744" y="256"/>
                    <a:pt x="748" y="238"/>
                  </a:cubicBezTo>
                  <a:cubicBezTo>
                    <a:pt x="753" y="219"/>
                    <a:pt x="761" y="201"/>
                    <a:pt x="771" y="185"/>
                  </a:cubicBezTo>
                  <a:cubicBezTo>
                    <a:pt x="781" y="168"/>
                    <a:pt x="797" y="154"/>
                    <a:pt x="817" y="143"/>
                  </a:cubicBezTo>
                  <a:cubicBezTo>
                    <a:pt x="853" y="122"/>
                    <a:pt x="893" y="111"/>
                    <a:pt x="937" y="111"/>
                  </a:cubicBezTo>
                  <a:cubicBezTo>
                    <a:pt x="941" y="111"/>
                    <a:pt x="945" y="111"/>
                    <a:pt x="949" y="111"/>
                  </a:cubicBezTo>
                  <a:cubicBezTo>
                    <a:pt x="998" y="113"/>
                    <a:pt x="1045" y="127"/>
                    <a:pt x="1089" y="153"/>
                  </a:cubicBezTo>
                  <a:cubicBezTo>
                    <a:pt x="1119" y="170"/>
                    <a:pt x="1139" y="188"/>
                    <a:pt x="1147" y="203"/>
                  </a:cubicBezTo>
                  <a:cubicBezTo>
                    <a:pt x="1155" y="220"/>
                    <a:pt x="1161" y="236"/>
                    <a:pt x="1162" y="251"/>
                  </a:cubicBezTo>
                  <a:cubicBezTo>
                    <a:pt x="1163" y="265"/>
                    <a:pt x="1163" y="278"/>
                    <a:pt x="1164" y="289"/>
                  </a:cubicBezTo>
                  <a:cubicBezTo>
                    <a:pt x="1164" y="301"/>
                    <a:pt x="1171" y="310"/>
                    <a:pt x="1184" y="318"/>
                  </a:cubicBezTo>
                  <a:cubicBezTo>
                    <a:pt x="1203" y="329"/>
                    <a:pt x="1227" y="335"/>
                    <a:pt x="1255" y="336"/>
                  </a:cubicBezTo>
                  <a:cubicBezTo>
                    <a:pt x="1258" y="336"/>
                    <a:pt x="1261" y="336"/>
                    <a:pt x="1263" y="336"/>
                  </a:cubicBezTo>
                  <a:cubicBezTo>
                    <a:pt x="1288" y="336"/>
                    <a:pt x="1308" y="332"/>
                    <a:pt x="1323" y="323"/>
                  </a:cubicBezTo>
                  <a:cubicBezTo>
                    <a:pt x="1336" y="315"/>
                    <a:pt x="1344" y="304"/>
                    <a:pt x="1350" y="287"/>
                  </a:cubicBezTo>
                  <a:cubicBezTo>
                    <a:pt x="1354" y="270"/>
                    <a:pt x="1352" y="251"/>
                    <a:pt x="1344" y="229"/>
                  </a:cubicBezTo>
                  <a:cubicBezTo>
                    <a:pt x="1336" y="207"/>
                    <a:pt x="1320" y="184"/>
                    <a:pt x="1297" y="159"/>
                  </a:cubicBezTo>
                  <a:cubicBezTo>
                    <a:pt x="1274" y="135"/>
                    <a:pt x="1242" y="110"/>
                    <a:pt x="1199" y="85"/>
                  </a:cubicBezTo>
                  <a:cubicBezTo>
                    <a:pt x="1159" y="61"/>
                    <a:pt x="1117" y="43"/>
                    <a:pt x="1071" y="29"/>
                  </a:cubicBezTo>
                  <a:cubicBezTo>
                    <a:pt x="1025" y="15"/>
                    <a:pt x="979" y="6"/>
                    <a:pt x="933" y="3"/>
                  </a:cubicBezTo>
                  <a:cubicBezTo>
                    <a:pt x="917" y="1"/>
                    <a:pt x="902" y="1"/>
                    <a:pt x="8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8" name="Google Shape;3708;p60"/>
            <p:cNvSpPr/>
            <p:nvPr/>
          </p:nvSpPr>
          <p:spPr>
            <a:xfrm>
              <a:off x="4436339" y="3856458"/>
              <a:ext cx="60045" cy="34443"/>
            </a:xfrm>
            <a:custGeom>
              <a:avLst/>
              <a:gdLst/>
              <a:ahLst/>
              <a:cxnLst/>
              <a:rect l="l" t="t" r="r" b="b"/>
              <a:pathLst>
                <a:path w="781" h="448" extrusionOk="0">
                  <a:moveTo>
                    <a:pt x="532" y="0"/>
                  </a:moveTo>
                  <a:cubicBezTo>
                    <a:pt x="507" y="0"/>
                    <a:pt x="487" y="5"/>
                    <a:pt x="470" y="14"/>
                  </a:cubicBezTo>
                  <a:cubicBezTo>
                    <a:pt x="453" y="24"/>
                    <a:pt x="448" y="35"/>
                    <a:pt x="452" y="49"/>
                  </a:cubicBezTo>
                  <a:lnTo>
                    <a:pt x="576" y="331"/>
                  </a:lnTo>
                  <a:lnTo>
                    <a:pt x="576" y="331"/>
                  </a:lnTo>
                  <a:lnTo>
                    <a:pt x="86" y="259"/>
                  </a:lnTo>
                  <a:cubicBezTo>
                    <a:pt x="81" y="258"/>
                    <a:pt x="76" y="258"/>
                    <a:pt x="71" y="258"/>
                  </a:cubicBezTo>
                  <a:cubicBezTo>
                    <a:pt x="55" y="258"/>
                    <a:pt x="41" y="262"/>
                    <a:pt x="28" y="269"/>
                  </a:cubicBezTo>
                  <a:cubicBezTo>
                    <a:pt x="9" y="281"/>
                    <a:pt x="1" y="294"/>
                    <a:pt x="4" y="310"/>
                  </a:cubicBezTo>
                  <a:cubicBezTo>
                    <a:pt x="6" y="326"/>
                    <a:pt x="17" y="338"/>
                    <a:pt x="32" y="348"/>
                  </a:cubicBezTo>
                  <a:cubicBezTo>
                    <a:pt x="41" y="353"/>
                    <a:pt x="49" y="356"/>
                    <a:pt x="58" y="356"/>
                  </a:cubicBezTo>
                  <a:lnTo>
                    <a:pt x="670" y="446"/>
                  </a:lnTo>
                  <a:cubicBezTo>
                    <a:pt x="679" y="447"/>
                    <a:pt x="687" y="448"/>
                    <a:pt x="696" y="448"/>
                  </a:cubicBezTo>
                  <a:cubicBezTo>
                    <a:pt x="704" y="448"/>
                    <a:pt x="712" y="447"/>
                    <a:pt x="719" y="446"/>
                  </a:cubicBezTo>
                  <a:cubicBezTo>
                    <a:pt x="734" y="443"/>
                    <a:pt x="745" y="439"/>
                    <a:pt x="754" y="434"/>
                  </a:cubicBezTo>
                  <a:cubicBezTo>
                    <a:pt x="763" y="429"/>
                    <a:pt x="770" y="421"/>
                    <a:pt x="774" y="412"/>
                  </a:cubicBezTo>
                  <a:cubicBezTo>
                    <a:pt x="780" y="403"/>
                    <a:pt x="780" y="394"/>
                    <a:pt x="777" y="384"/>
                  </a:cubicBezTo>
                  <a:lnTo>
                    <a:pt x="621" y="31"/>
                  </a:lnTo>
                  <a:cubicBezTo>
                    <a:pt x="620" y="26"/>
                    <a:pt x="616" y="22"/>
                    <a:pt x="607" y="16"/>
                  </a:cubicBezTo>
                  <a:cubicBezTo>
                    <a:pt x="590" y="7"/>
                    <a:pt x="568" y="1"/>
                    <a:pt x="540" y="0"/>
                  </a:cubicBezTo>
                  <a:cubicBezTo>
                    <a:pt x="537" y="0"/>
                    <a:pt x="535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9" name="Google Shape;3709;p60"/>
            <p:cNvSpPr/>
            <p:nvPr/>
          </p:nvSpPr>
          <p:spPr>
            <a:xfrm>
              <a:off x="4494305" y="3879906"/>
              <a:ext cx="101869" cy="58354"/>
            </a:xfrm>
            <a:custGeom>
              <a:avLst/>
              <a:gdLst/>
              <a:ahLst/>
              <a:cxnLst/>
              <a:rect l="l" t="t" r="r" b="b"/>
              <a:pathLst>
                <a:path w="1325" h="759" extrusionOk="0">
                  <a:moveTo>
                    <a:pt x="811" y="0"/>
                  </a:moveTo>
                  <a:cubicBezTo>
                    <a:pt x="770" y="0"/>
                    <a:pt x="729" y="5"/>
                    <a:pt x="687" y="14"/>
                  </a:cubicBezTo>
                  <a:cubicBezTo>
                    <a:pt x="633" y="25"/>
                    <a:pt x="579" y="47"/>
                    <a:pt x="525" y="78"/>
                  </a:cubicBezTo>
                  <a:lnTo>
                    <a:pt x="140" y="301"/>
                  </a:lnTo>
                  <a:cubicBezTo>
                    <a:pt x="86" y="331"/>
                    <a:pt x="49" y="363"/>
                    <a:pt x="28" y="395"/>
                  </a:cubicBezTo>
                  <a:cubicBezTo>
                    <a:pt x="7" y="426"/>
                    <a:pt x="0" y="458"/>
                    <a:pt x="6" y="488"/>
                  </a:cubicBezTo>
                  <a:cubicBezTo>
                    <a:pt x="11" y="517"/>
                    <a:pt x="28" y="548"/>
                    <a:pt x="58" y="576"/>
                  </a:cubicBezTo>
                  <a:cubicBezTo>
                    <a:pt x="86" y="605"/>
                    <a:pt x="122" y="632"/>
                    <a:pt x="166" y="657"/>
                  </a:cubicBezTo>
                  <a:cubicBezTo>
                    <a:pt x="215" y="686"/>
                    <a:pt x="266" y="709"/>
                    <a:pt x="319" y="726"/>
                  </a:cubicBezTo>
                  <a:cubicBezTo>
                    <a:pt x="372" y="741"/>
                    <a:pt x="424" y="753"/>
                    <a:pt x="475" y="756"/>
                  </a:cubicBezTo>
                  <a:cubicBezTo>
                    <a:pt x="492" y="758"/>
                    <a:pt x="509" y="758"/>
                    <a:pt x="526" y="758"/>
                  </a:cubicBezTo>
                  <a:cubicBezTo>
                    <a:pt x="559" y="758"/>
                    <a:pt x="591" y="755"/>
                    <a:pt x="622" y="749"/>
                  </a:cubicBezTo>
                  <a:cubicBezTo>
                    <a:pt x="668" y="741"/>
                    <a:pt x="710" y="727"/>
                    <a:pt x="746" y="705"/>
                  </a:cubicBezTo>
                  <a:cubicBezTo>
                    <a:pt x="775" y="690"/>
                    <a:pt x="788" y="674"/>
                    <a:pt x="785" y="661"/>
                  </a:cubicBezTo>
                  <a:cubicBezTo>
                    <a:pt x="782" y="648"/>
                    <a:pt x="767" y="634"/>
                    <a:pt x="740" y="619"/>
                  </a:cubicBezTo>
                  <a:cubicBezTo>
                    <a:pt x="719" y="606"/>
                    <a:pt x="697" y="598"/>
                    <a:pt x="677" y="594"/>
                  </a:cubicBezTo>
                  <a:cubicBezTo>
                    <a:pt x="671" y="593"/>
                    <a:pt x="665" y="592"/>
                    <a:pt x="659" y="592"/>
                  </a:cubicBezTo>
                  <a:cubicBezTo>
                    <a:pt x="646" y="592"/>
                    <a:pt x="631" y="595"/>
                    <a:pt x="617" y="602"/>
                  </a:cubicBezTo>
                  <a:cubicBezTo>
                    <a:pt x="600" y="609"/>
                    <a:pt x="582" y="616"/>
                    <a:pt x="561" y="624"/>
                  </a:cubicBezTo>
                  <a:cubicBezTo>
                    <a:pt x="541" y="632"/>
                    <a:pt x="517" y="638"/>
                    <a:pt x="491" y="640"/>
                  </a:cubicBezTo>
                  <a:cubicBezTo>
                    <a:pt x="485" y="641"/>
                    <a:pt x="478" y="641"/>
                    <a:pt x="471" y="641"/>
                  </a:cubicBezTo>
                  <a:cubicBezTo>
                    <a:pt x="450" y="641"/>
                    <a:pt x="428" y="638"/>
                    <a:pt x="404" y="633"/>
                  </a:cubicBezTo>
                  <a:cubicBezTo>
                    <a:pt x="372" y="627"/>
                    <a:pt x="337" y="612"/>
                    <a:pt x="301" y="592"/>
                  </a:cubicBezTo>
                  <a:cubicBezTo>
                    <a:pt x="242" y="558"/>
                    <a:pt x="212" y="524"/>
                    <a:pt x="210" y="490"/>
                  </a:cubicBezTo>
                  <a:cubicBezTo>
                    <a:pt x="207" y="458"/>
                    <a:pt x="235" y="424"/>
                    <a:pt x="294" y="390"/>
                  </a:cubicBezTo>
                  <a:lnTo>
                    <a:pt x="679" y="167"/>
                  </a:lnTo>
                  <a:cubicBezTo>
                    <a:pt x="736" y="134"/>
                    <a:pt x="791" y="119"/>
                    <a:pt x="848" y="119"/>
                  </a:cubicBezTo>
                  <a:cubicBezTo>
                    <a:pt x="850" y="119"/>
                    <a:pt x="852" y="119"/>
                    <a:pt x="854" y="119"/>
                  </a:cubicBezTo>
                  <a:cubicBezTo>
                    <a:pt x="911" y="120"/>
                    <a:pt x="969" y="137"/>
                    <a:pt x="1025" y="169"/>
                  </a:cubicBezTo>
                  <a:cubicBezTo>
                    <a:pt x="1063" y="192"/>
                    <a:pt x="1087" y="212"/>
                    <a:pt x="1098" y="230"/>
                  </a:cubicBezTo>
                  <a:cubicBezTo>
                    <a:pt x="1109" y="249"/>
                    <a:pt x="1114" y="266"/>
                    <a:pt x="1112" y="281"/>
                  </a:cubicBezTo>
                  <a:cubicBezTo>
                    <a:pt x="1108" y="297"/>
                    <a:pt x="1100" y="310"/>
                    <a:pt x="1088" y="321"/>
                  </a:cubicBezTo>
                  <a:cubicBezTo>
                    <a:pt x="1075" y="333"/>
                    <a:pt x="1064" y="343"/>
                    <a:pt x="1054" y="350"/>
                  </a:cubicBezTo>
                  <a:cubicBezTo>
                    <a:pt x="1038" y="360"/>
                    <a:pt x="1034" y="371"/>
                    <a:pt x="1041" y="382"/>
                  </a:cubicBezTo>
                  <a:cubicBezTo>
                    <a:pt x="1046" y="395"/>
                    <a:pt x="1061" y="407"/>
                    <a:pt x="1084" y="420"/>
                  </a:cubicBezTo>
                  <a:cubicBezTo>
                    <a:pt x="1110" y="436"/>
                    <a:pt x="1134" y="444"/>
                    <a:pt x="1157" y="446"/>
                  </a:cubicBezTo>
                  <a:cubicBezTo>
                    <a:pt x="1159" y="447"/>
                    <a:pt x="1161" y="447"/>
                    <a:pt x="1164" y="447"/>
                  </a:cubicBezTo>
                  <a:cubicBezTo>
                    <a:pt x="1184" y="447"/>
                    <a:pt x="1207" y="439"/>
                    <a:pt x="1234" y="424"/>
                  </a:cubicBezTo>
                  <a:cubicBezTo>
                    <a:pt x="1270" y="404"/>
                    <a:pt x="1294" y="380"/>
                    <a:pt x="1307" y="354"/>
                  </a:cubicBezTo>
                  <a:cubicBezTo>
                    <a:pt x="1321" y="328"/>
                    <a:pt x="1324" y="301"/>
                    <a:pt x="1316" y="272"/>
                  </a:cubicBezTo>
                  <a:cubicBezTo>
                    <a:pt x="1309" y="243"/>
                    <a:pt x="1289" y="213"/>
                    <a:pt x="1261" y="183"/>
                  </a:cubicBezTo>
                  <a:cubicBezTo>
                    <a:pt x="1232" y="152"/>
                    <a:pt x="1194" y="123"/>
                    <a:pt x="1144" y="94"/>
                  </a:cubicBezTo>
                  <a:cubicBezTo>
                    <a:pt x="1100" y="69"/>
                    <a:pt x="1053" y="48"/>
                    <a:pt x="1003" y="32"/>
                  </a:cubicBezTo>
                  <a:cubicBezTo>
                    <a:pt x="954" y="15"/>
                    <a:pt x="902" y="5"/>
                    <a:pt x="849" y="2"/>
                  </a:cubicBezTo>
                  <a:cubicBezTo>
                    <a:pt x="836" y="1"/>
                    <a:pt x="824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0" name="Google Shape;3710;p60"/>
            <p:cNvSpPr/>
            <p:nvPr/>
          </p:nvSpPr>
          <p:spPr>
            <a:xfrm>
              <a:off x="4562573" y="3919268"/>
              <a:ext cx="101562" cy="58354"/>
            </a:xfrm>
            <a:custGeom>
              <a:avLst/>
              <a:gdLst/>
              <a:ahLst/>
              <a:cxnLst/>
              <a:rect l="l" t="t" r="r" b="b"/>
              <a:pathLst>
                <a:path w="1321" h="759" extrusionOk="0">
                  <a:moveTo>
                    <a:pt x="848" y="120"/>
                  </a:moveTo>
                  <a:cubicBezTo>
                    <a:pt x="850" y="120"/>
                    <a:pt x="852" y="120"/>
                    <a:pt x="854" y="120"/>
                  </a:cubicBezTo>
                  <a:cubicBezTo>
                    <a:pt x="912" y="121"/>
                    <a:pt x="968" y="138"/>
                    <a:pt x="1024" y="170"/>
                  </a:cubicBezTo>
                  <a:cubicBezTo>
                    <a:pt x="1078" y="201"/>
                    <a:pt x="1106" y="234"/>
                    <a:pt x="1110" y="268"/>
                  </a:cubicBezTo>
                  <a:cubicBezTo>
                    <a:pt x="1112" y="301"/>
                    <a:pt x="1085" y="335"/>
                    <a:pt x="1026" y="368"/>
                  </a:cubicBezTo>
                  <a:lnTo>
                    <a:pt x="640" y="591"/>
                  </a:lnTo>
                  <a:cubicBezTo>
                    <a:pt x="585" y="623"/>
                    <a:pt x="528" y="639"/>
                    <a:pt x="471" y="639"/>
                  </a:cubicBezTo>
                  <a:cubicBezTo>
                    <a:pt x="470" y="639"/>
                    <a:pt x="468" y="639"/>
                    <a:pt x="466" y="639"/>
                  </a:cubicBezTo>
                  <a:cubicBezTo>
                    <a:pt x="407" y="637"/>
                    <a:pt x="351" y="621"/>
                    <a:pt x="297" y="590"/>
                  </a:cubicBezTo>
                  <a:cubicBezTo>
                    <a:pt x="242" y="557"/>
                    <a:pt x="212" y="526"/>
                    <a:pt x="211" y="492"/>
                  </a:cubicBezTo>
                  <a:cubicBezTo>
                    <a:pt x="209" y="459"/>
                    <a:pt x="237" y="425"/>
                    <a:pt x="296" y="392"/>
                  </a:cubicBezTo>
                  <a:lnTo>
                    <a:pt x="681" y="169"/>
                  </a:lnTo>
                  <a:cubicBezTo>
                    <a:pt x="737" y="136"/>
                    <a:pt x="793" y="120"/>
                    <a:pt x="848" y="120"/>
                  </a:cubicBezTo>
                  <a:close/>
                  <a:moveTo>
                    <a:pt x="814" y="1"/>
                  </a:moveTo>
                  <a:cubicBezTo>
                    <a:pt x="773" y="1"/>
                    <a:pt x="731" y="6"/>
                    <a:pt x="689" y="15"/>
                  </a:cubicBezTo>
                  <a:cubicBezTo>
                    <a:pt x="635" y="27"/>
                    <a:pt x="580" y="49"/>
                    <a:pt x="526" y="80"/>
                  </a:cubicBezTo>
                  <a:lnTo>
                    <a:pt x="141" y="303"/>
                  </a:lnTo>
                  <a:cubicBezTo>
                    <a:pt x="87" y="333"/>
                    <a:pt x="50" y="365"/>
                    <a:pt x="29" y="396"/>
                  </a:cubicBezTo>
                  <a:cubicBezTo>
                    <a:pt x="7" y="428"/>
                    <a:pt x="1" y="458"/>
                    <a:pt x="6" y="488"/>
                  </a:cubicBezTo>
                  <a:cubicBezTo>
                    <a:pt x="12" y="519"/>
                    <a:pt x="29" y="548"/>
                    <a:pt x="58" y="577"/>
                  </a:cubicBezTo>
                  <a:cubicBezTo>
                    <a:pt x="87" y="607"/>
                    <a:pt x="126" y="635"/>
                    <a:pt x="172" y="662"/>
                  </a:cubicBezTo>
                  <a:cubicBezTo>
                    <a:pt x="218" y="688"/>
                    <a:pt x="265" y="709"/>
                    <a:pt x="316" y="726"/>
                  </a:cubicBezTo>
                  <a:cubicBezTo>
                    <a:pt x="367" y="743"/>
                    <a:pt x="418" y="753"/>
                    <a:pt x="471" y="756"/>
                  </a:cubicBezTo>
                  <a:cubicBezTo>
                    <a:pt x="485" y="758"/>
                    <a:pt x="498" y="758"/>
                    <a:pt x="512" y="758"/>
                  </a:cubicBezTo>
                  <a:cubicBezTo>
                    <a:pt x="552" y="758"/>
                    <a:pt x="592" y="753"/>
                    <a:pt x="632" y="744"/>
                  </a:cubicBezTo>
                  <a:cubicBezTo>
                    <a:pt x="686" y="733"/>
                    <a:pt x="742" y="711"/>
                    <a:pt x="794" y="680"/>
                  </a:cubicBezTo>
                  <a:lnTo>
                    <a:pt x="1181" y="457"/>
                  </a:lnTo>
                  <a:cubicBezTo>
                    <a:pt x="1235" y="426"/>
                    <a:pt x="1272" y="395"/>
                    <a:pt x="1292" y="363"/>
                  </a:cubicBezTo>
                  <a:cubicBezTo>
                    <a:pt x="1312" y="332"/>
                    <a:pt x="1320" y="301"/>
                    <a:pt x="1314" y="270"/>
                  </a:cubicBezTo>
                  <a:cubicBezTo>
                    <a:pt x="1307" y="240"/>
                    <a:pt x="1290" y="210"/>
                    <a:pt x="1261" y="181"/>
                  </a:cubicBezTo>
                  <a:cubicBezTo>
                    <a:pt x="1231" y="152"/>
                    <a:pt x="1194" y="124"/>
                    <a:pt x="1148" y="98"/>
                  </a:cubicBezTo>
                  <a:cubicBezTo>
                    <a:pt x="1102" y="71"/>
                    <a:pt x="1053" y="49"/>
                    <a:pt x="1003" y="32"/>
                  </a:cubicBezTo>
                  <a:cubicBezTo>
                    <a:pt x="952" y="15"/>
                    <a:pt x="901" y="5"/>
                    <a:pt x="848" y="2"/>
                  </a:cubicBezTo>
                  <a:cubicBezTo>
                    <a:pt x="837" y="1"/>
                    <a:pt x="826" y="1"/>
                    <a:pt x="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1" name="Google Shape;3711;p60"/>
            <p:cNvSpPr/>
            <p:nvPr/>
          </p:nvSpPr>
          <p:spPr>
            <a:xfrm>
              <a:off x="4625460" y="3955170"/>
              <a:ext cx="110634" cy="63659"/>
            </a:xfrm>
            <a:custGeom>
              <a:avLst/>
              <a:gdLst/>
              <a:ahLst/>
              <a:cxnLst/>
              <a:rect l="l" t="t" r="r" b="b"/>
              <a:pathLst>
                <a:path w="1439" h="828" extrusionOk="0">
                  <a:moveTo>
                    <a:pt x="971" y="144"/>
                  </a:moveTo>
                  <a:lnTo>
                    <a:pt x="1142" y="243"/>
                  </a:lnTo>
                  <a:cubicBezTo>
                    <a:pt x="1197" y="275"/>
                    <a:pt x="1226" y="309"/>
                    <a:pt x="1229" y="341"/>
                  </a:cubicBezTo>
                  <a:cubicBezTo>
                    <a:pt x="1231" y="375"/>
                    <a:pt x="1203" y="409"/>
                    <a:pt x="1144" y="443"/>
                  </a:cubicBezTo>
                  <a:lnTo>
                    <a:pt x="767" y="660"/>
                  </a:lnTo>
                  <a:cubicBezTo>
                    <a:pt x="710" y="692"/>
                    <a:pt x="654" y="708"/>
                    <a:pt x="598" y="708"/>
                  </a:cubicBezTo>
                  <a:cubicBezTo>
                    <a:pt x="596" y="708"/>
                    <a:pt x="594" y="708"/>
                    <a:pt x="592" y="708"/>
                  </a:cubicBezTo>
                  <a:cubicBezTo>
                    <a:pt x="535" y="707"/>
                    <a:pt x="478" y="690"/>
                    <a:pt x="422" y="659"/>
                  </a:cubicBezTo>
                  <a:lnTo>
                    <a:pt x="251" y="560"/>
                  </a:lnTo>
                  <a:lnTo>
                    <a:pt x="971" y="144"/>
                  </a:lnTo>
                  <a:close/>
                  <a:moveTo>
                    <a:pt x="936" y="1"/>
                  </a:moveTo>
                  <a:cubicBezTo>
                    <a:pt x="919" y="1"/>
                    <a:pt x="906" y="3"/>
                    <a:pt x="895" y="9"/>
                  </a:cubicBezTo>
                  <a:lnTo>
                    <a:pt x="17" y="516"/>
                  </a:lnTo>
                  <a:cubicBezTo>
                    <a:pt x="5" y="524"/>
                    <a:pt x="0" y="533"/>
                    <a:pt x="3" y="545"/>
                  </a:cubicBezTo>
                  <a:cubicBezTo>
                    <a:pt x="8" y="557"/>
                    <a:pt x="19" y="570"/>
                    <a:pt x="39" y="581"/>
                  </a:cubicBezTo>
                  <a:lnTo>
                    <a:pt x="297" y="731"/>
                  </a:lnTo>
                  <a:cubicBezTo>
                    <a:pt x="345" y="758"/>
                    <a:pt x="393" y="779"/>
                    <a:pt x="444" y="796"/>
                  </a:cubicBezTo>
                  <a:cubicBezTo>
                    <a:pt x="493" y="813"/>
                    <a:pt x="545" y="823"/>
                    <a:pt x="598" y="826"/>
                  </a:cubicBezTo>
                  <a:cubicBezTo>
                    <a:pt x="609" y="827"/>
                    <a:pt x="621" y="828"/>
                    <a:pt x="632" y="828"/>
                  </a:cubicBezTo>
                  <a:cubicBezTo>
                    <a:pt x="673" y="828"/>
                    <a:pt x="716" y="823"/>
                    <a:pt x="758" y="814"/>
                  </a:cubicBezTo>
                  <a:cubicBezTo>
                    <a:pt x="813" y="802"/>
                    <a:pt x="867" y="780"/>
                    <a:pt x="921" y="749"/>
                  </a:cubicBezTo>
                  <a:lnTo>
                    <a:pt x="1298" y="531"/>
                  </a:lnTo>
                  <a:cubicBezTo>
                    <a:pt x="1352" y="500"/>
                    <a:pt x="1390" y="468"/>
                    <a:pt x="1410" y="437"/>
                  </a:cubicBezTo>
                  <a:cubicBezTo>
                    <a:pt x="1431" y="405"/>
                    <a:pt x="1438" y="375"/>
                    <a:pt x="1432" y="345"/>
                  </a:cubicBezTo>
                  <a:cubicBezTo>
                    <a:pt x="1427" y="314"/>
                    <a:pt x="1410" y="285"/>
                    <a:pt x="1381" y="256"/>
                  </a:cubicBezTo>
                  <a:cubicBezTo>
                    <a:pt x="1351" y="226"/>
                    <a:pt x="1313" y="198"/>
                    <a:pt x="1267" y="171"/>
                  </a:cubicBezTo>
                  <a:lnTo>
                    <a:pt x="1009" y="22"/>
                  </a:lnTo>
                  <a:cubicBezTo>
                    <a:pt x="989" y="11"/>
                    <a:pt x="967" y="3"/>
                    <a:pt x="946" y="1"/>
                  </a:cubicBezTo>
                  <a:cubicBezTo>
                    <a:pt x="942" y="1"/>
                    <a:pt x="939" y="1"/>
                    <a:pt x="9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2" name="Google Shape;3712;p60"/>
            <p:cNvSpPr/>
            <p:nvPr/>
          </p:nvSpPr>
          <p:spPr>
            <a:xfrm>
              <a:off x="4697341" y="3996761"/>
              <a:ext cx="119399" cy="68656"/>
            </a:xfrm>
            <a:custGeom>
              <a:avLst/>
              <a:gdLst/>
              <a:ahLst/>
              <a:cxnLst/>
              <a:rect l="l" t="t" r="r" b="b"/>
              <a:pathLst>
                <a:path w="1553" h="893" extrusionOk="0">
                  <a:moveTo>
                    <a:pt x="933" y="0"/>
                  </a:moveTo>
                  <a:cubicBezTo>
                    <a:pt x="919" y="0"/>
                    <a:pt x="906" y="3"/>
                    <a:pt x="895" y="10"/>
                  </a:cubicBezTo>
                  <a:lnTo>
                    <a:pt x="20" y="515"/>
                  </a:lnTo>
                  <a:cubicBezTo>
                    <a:pt x="4" y="524"/>
                    <a:pt x="1" y="534"/>
                    <a:pt x="8" y="548"/>
                  </a:cubicBezTo>
                  <a:cubicBezTo>
                    <a:pt x="14" y="560"/>
                    <a:pt x="26" y="572"/>
                    <a:pt x="41" y="582"/>
                  </a:cubicBezTo>
                  <a:lnTo>
                    <a:pt x="560" y="880"/>
                  </a:lnTo>
                  <a:cubicBezTo>
                    <a:pt x="574" y="888"/>
                    <a:pt x="589" y="892"/>
                    <a:pt x="604" y="892"/>
                  </a:cubicBezTo>
                  <a:cubicBezTo>
                    <a:pt x="609" y="892"/>
                    <a:pt x="613" y="892"/>
                    <a:pt x="618" y="891"/>
                  </a:cubicBezTo>
                  <a:cubicBezTo>
                    <a:pt x="639" y="889"/>
                    <a:pt x="657" y="883"/>
                    <a:pt x="672" y="874"/>
                  </a:cubicBezTo>
                  <a:cubicBezTo>
                    <a:pt x="690" y="864"/>
                    <a:pt x="700" y="853"/>
                    <a:pt x="705" y="842"/>
                  </a:cubicBezTo>
                  <a:cubicBezTo>
                    <a:pt x="708" y="829"/>
                    <a:pt x="701" y="818"/>
                    <a:pt x="684" y="809"/>
                  </a:cubicBezTo>
                  <a:lnTo>
                    <a:pt x="252" y="559"/>
                  </a:lnTo>
                  <a:lnTo>
                    <a:pt x="557" y="383"/>
                  </a:lnTo>
                  <a:lnTo>
                    <a:pt x="781" y="513"/>
                  </a:lnTo>
                  <a:cubicBezTo>
                    <a:pt x="796" y="521"/>
                    <a:pt x="810" y="525"/>
                    <a:pt x="826" y="525"/>
                  </a:cubicBezTo>
                  <a:cubicBezTo>
                    <a:pt x="830" y="525"/>
                    <a:pt x="834" y="525"/>
                    <a:pt x="837" y="524"/>
                  </a:cubicBezTo>
                  <a:cubicBezTo>
                    <a:pt x="858" y="522"/>
                    <a:pt x="875" y="517"/>
                    <a:pt x="887" y="511"/>
                  </a:cubicBezTo>
                  <a:cubicBezTo>
                    <a:pt x="902" y="502"/>
                    <a:pt x="911" y="492"/>
                    <a:pt x="913" y="480"/>
                  </a:cubicBezTo>
                  <a:cubicBezTo>
                    <a:pt x="916" y="468"/>
                    <a:pt x="910" y="458"/>
                    <a:pt x="893" y="449"/>
                  </a:cubicBezTo>
                  <a:lnTo>
                    <a:pt x="669" y="319"/>
                  </a:lnTo>
                  <a:lnTo>
                    <a:pt x="971" y="144"/>
                  </a:lnTo>
                  <a:lnTo>
                    <a:pt x="1404" y="394"/>
                  </a:lnTo>
                  <a:cubicBezTo>
                    <a:pt x="1418" y="401"/>
                    <a:pt x="1433" y="405"/>
                    <a:pt x="1449" y="405"/>
                  </a:cubicBezTo>
                  <a:cubicBezTo>
                    <a:pt x="1453" y="405"/>
                    <a:pt x="1457" y="405"/>
                    <a:pt x="1460" y="405"/>
                  </a:cubicBezTo>
                  <a:cubicBezTo>
                    <a:pt x="1482" y="403"/>
                    <a:pt x="1501" y="396"/>
                    <a:pt x="1519" y="386"/>
                  </a:cubicBezTo>
                  <a:cubicBezTo>
                    <a:pt x="1533" y="378"/>
                    <a:pt x="1544" y="367"/>
                    <a:pt x="1548" y="355"/>
                  </a:cubicBezTo>
                  <a:cubicBezTo>
                    <a:pt x="1553" y="343"/>
                    <a:pt x="1546" y="332"/>
                    <a:pt x="1529" y="322"/>
                  </a:cubicBezTo>
                  <a:lnTo>
                    <a:pt x="1010" y="22"/>
                  </a:lnTo>
                  <a:cubicBezTo>
                    <a:pt x="994" y="12"/>
                    <a:pt x="974" y="6"/>
                    <a:pt x="951" y="2"/>
                  </a:cubicBezTo>
                  <a:cubicBezTo>
                    <a:pt x="945" y="1"/>
                    <a:pt x="939" y="0"/>
                    <a:pt x="9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3" name="Google Shape;3713;p60"/>
            <p:cNvSpPr/>
            <p:nvPr/>
          </p:nvSpPr>
          <p:spPr>
            <a:xfrm>
              <a:off x="4781754" y="4043426"/>
              <a:ext cx="107559" cy="57739"/>
            </a:xfrm>
            <a:custGeom>
              <a:avLst/>
              <a:gdLst/>
              <a:ahLst/>
              <a:cxnLst/>
              <a:rect l="l" t="t" r="r" b="b"/>
              <a:pathLst>
                <a:path w="1399" h="751" extrusionOk="0">
                  <a:moveTo>
                    <a:pt x="552" y="372"/>
                  </a:moveTo>
                  <a:cubicBezTo>
                    <a:pt x="567" y="372"/>
                    <a:pt x="583" y="374"/>
                    <a:pt x="599" y="378"/>
                  </a:cubicBezTo>
                  <a:cubicBezTo>
                    <a:pt x="643" y="389"/>
                    <a:pt x="692" y="410"/>
                    <a:pt x="748" y="443"/>
                  </a:cubicBezTo>
                  <a:lnTo>
                    <a:pt x="791" y="468"/>
                  </a:lnTo>
                  <a:lnTo>
                    <a:pt x="737" y="499"/>
                  </a:lnTo>
                  <a:cubicBezTo>
                    <a:pt x="724" y="507"/>
                    <a:pt x="707" y="513"/>
                    <a:pt x="688" y="515"/>
                  </a:cubicBezTo>
                  <a:cubicBezTo>
                    <a:pt x="672" y="518"/>
                    <a:pt x="657" y="519"/>
                    <a:pt x="640" y="519"/>
                  </a:cubicBezTo>
                  <a:cubicBezTo>
                    <a:pt x="634" y="519"/>
                    <a:pt x="628" y="519"/>
                    <a:pt x="622" y="519"/>
                  </a:cubicBezTo>
                  <a:cubicBezTo>
                    <a:pt x="600" y="516"/>
                    <a:pt x="577" y="513"/>
                    <a:pt x="554" y="507"/>
                  </a:cubicBezTo>
                  <a:cubicBezTo>
                    <a:pt x="531" y="501"/>
                    <a:pt x="510" y="492"/>
                    <a:pt x="491" y="480"/>
                  </a:cubicBezTo>
                  <a:cubicBezTo>
                    <a:pt x="466" y="467"/>
                    <a:pt x="451" y="452"/>
                    <a:pt x="448" y="436"/>
                  </a:cubicBezTo>
                  <a:cubicBezTo>
                    <a:pt x="443" y="421"/>
                    <a:pt x="453" y="406"/>
                    <a:pt x="478" y="391"/>
                  </a:cubicBezTo>
                  <a:cubicBezTo>
                    <a:pt x="501" y="378"/>
                    <a:pt x="526" y="372"/>
                    <a:pt x="552" y="372"/>
                  </a:cubicBezTo>
                  <a:close/>
                  <a:moveTo>
                    <a:pt x="678" y="0"/>
                  </a:moveTo>
                  <a:cubicBezTo>
                    <a:pt x="671" y="0"/>
                    <a:pt x="663" y="0"/>
                    <a:pt x="656" y="1"/>
                  </a:cubicBezTo>
                  <a:cubicBezTo>
                    <a:pt x="575" y="2"/>
                    <a:pt x="496" y="13"/>
                    <a:pt x="421" y="35"/>
                  </a:cubicBezTo>
                  <a:cubicBezTo>
                    <a:pt x="344" y="57"/>
                    <a:pt x="274" y="87"/>
                    <a:pt x="209" y="124"/>
                  </a:cubicBezTo>
                  <a:cubicBezTo>
                    <a:pt x="132" y="168"/>
                    <a:pt x="78" y="213"/>
                    <a:pt x="47" y="258"/>
                  </a:cubicBezTo>
                  <a:cubicBezTo>
                    <a:pt x="14" y="305"/>
                    <a:pt x="1" y="349"/>
                    <a:pt x="3" y="391"/>
                  </a:cubicBezTo>
                  <a:cubicBezTo>
                    <a:pt x="5" y="435"/>
                    <a:pt x="23" y="477"/>
                    <a:pt x="56" y="516"/>
                  </a:cubicBezTo>
                  <a:cubicBezTo>
                    <a:pt x="89" y="555"/>
                    <a:pt x="132" y="591"/>
                    <a:pt x="187" y="622"/>
                  </a:cubicBezTo>
                  <a:cubicBezTo>
                    <a:pt x="212" y="637"/>
                    <a:pt x="242" y="651"/>
                    <a:pt x="274" y="666"/>
                  </a:cubicBezTo>
                  <a:cubicBezTo>
                    <a:pt x="307" y="682"/>
                    <a:pt x="341" y="694"/>
                    <a:pt x="373" y="705"/>
                  </a:cubicBezTo>
                  <a:cubicBezTo>
                    <a:pt x="406" y="716"/>
                    <a:pt x="437" y="723"/>
                    <a:pt x="464" y="728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2" y="725"/>
                  </a:cubicBezTo>
                  <a:cubicBezTo>
                    <a:pt x="530" y="720"/>
                    <a:pt x="534" y="713"/>
                    <a:pt x="538" y="703"/>
                  </a:cubicBezTo>
                  <a:cubicBezTo>
                    <a:pt x="541" y="693"/>
                    <a:pt x="537" y="685"/>
                    <a:pt x="524" y="677"/>
                  </a:cubicBezTo>
                  <a:cubicBezTo>
                    <a:pt x="516" y="673"/>
                    <a:pt x="505" y="669"/>
                    <a:pt x="492" y="665"/>
                  </a:cubicBezTo>
                  <a:cubicBezTo>
                    <a:pt x="478" y="662"/>
                    <a:pt x="461" y="656"/>
                    <a:pt x="441" y="650"/>
                  </a:cubicBezTo>
                  <a:cubicBezTo>
                    <a:pt x="421" y="644"/>
                    <a:pt x="397" y="636"/>
                    <a:pt x="372" y="626"/>
                  </a:cubicBezTo>
                  <a:cubicBezTo>
                    <a:pt x="346" y="614"/>
                    <a:pt x="319" y="601"/>
                    <a:pt x="289" y="583"/>
                  </a:cubicBezTo>
                  <a:cubicBezTo>
                    <a:pt x="225" y="546"/>
                    <a:pt x="181" y="510"/>
                    <a:pt x="158" y="473"/>
                  </a:cubicBezTo>
                  <a:cubicBezTo>
                    <a:pt x="135" y="437"/>
                    <a:pt x="127" y="403"/>
                    <a:pt x="135" y="369"/>
                  </a:cubicBezTo>
                  <a:cubicBezTo>
                    <a:pt x="141" y="335"/>
                    <a:pt x="162" y="302"/>
                    <a:pt x="194" y="271"/>
                  </a:cubicBezTo>
                  <a:cubicBezTo>
                    <a:pt x="227" y="240"/>
                    <a:pt x="266" y="211"/>
                    <a:pt x="314" y="184"/>
                  </a:cubicBezTo>
                  <a:cubicBezTo>
                    <a:pt x="363" y="155"/>
                    <a:pt x="419" y="130"/>
                    <a:pt x="476" y="111"/>
                  </a:cubicBezTo>
                  <a:cubicBezTo>
                    <a:pt x="534" y="92"/>
                    <a:pt x="595" y="81"/>
                    <a:pt x="659" y="76"/>
                  </a:cubicBezTo>
                  <a:cubicBezTo>
                    <a:pt x="670" y="75"/>
                    <a:pt x="681" y="75"/>
                    <a:pt x="693" y="75"/>
                  </a:cubicBezTo>
                  <a:cubicBezTo>
                    <a:pt x="747" y="75"/>
                    <a:pt x="803" y="82"/>
                    <a:pt x="861" y="95"/>
                  </a:cubicBezTo>
                  <a:cubicBezTo>
                    <a:pt x="930" y="111"/>
                    <a:pt x="1001" y="140"/>
                    <a:pt x="1074" y="182"/>
                  </a:cubicBezTo>
                  <a:cubicBezTo>
                    <a:pt x="1201" y="256"/>
                    <a:pt x="1262" y="328"/>
                    <a:pt x="1257" y="399"/>
                  </a:cubicBezTo>
                  <a:cubicBezTo>
                    <a:pt x="1254" y="470"/>
                    <a:pt x="1192" y="539"/>
                    <a:pt x="1074" y="607"/>
                  </a:cubicBezTo>
                  <a:cubicBezTo>
                    <a:pt x="1055" y="619"/>
                    <a:pt x="1033" y="630"/>
                    <a:pt x="1010" y="641"/>
                  </a:cubicBezTo>
                  <a:cubicBezTo>
                    <a:pt x="985" y="654"/>
                    <a:pt x="959" y="664"/>
                    <a:pt x="933" y="672"/>
                  </a:cubicBezTo>
                  <a:cubicBezTo>
                    <a:pt x="907" y="678"/>
                    <a:pt x="881" y="683"/>
                    <a:pt x="857" y="684"/>
                  </a:cubicBezTo>
                  <a:cubicBezTo>
                    <a:pt x="854" y="684"/>
                    <a:pt x="852" y="684"/>
                    <a:pt x="850" y="684"/>
                  </a:cubicBezTo>
                  <a:cubicBezTo>
                    <a:pt x="828" y="684"/>
                    <a:pt x="808" y="679"/>
                    <a:pt x="790" y="668"/>
                  </a:cubicBezTo>
                  <a:cubicBezTo>
                    <a:pt x="773" y="659"/>
                    <a:pt x="765" y="648"/>
                    <a:pt x="764" y="636"/>
                  </a:cubicBezTo>
                  <a:cubicBezTo>
                    <a:pt x="764" y="623"/>
                    <a:pt x="773" y="610"/>
                    <a:pt x="791" y="594"/>
                  </a:cubicBezTo>
                  <a:lnTo>
                    <a:pt x="1013" y="466"/>
                  </a:lnTo>
                  <a:cubicBezTo>
                    <a:pt x="1041" y="450"/>
                    <a:pt x="1061" y="432"/>
                    <a:pt x="1070" y="413"/>
                  </a:cubicBezTo>
                  <a:cubicBezTo>
                    <a:pt x="1081" y="394"/>
                    <a:pt x="1083" y="373"/>
                    <a:pt x="1078" y="354"/>
                  </a:cubicBezTo>
                  <a:cubicBezTo>
                    <a:pt x="1073" y="334"/>
                    <a:pt x="1060" y="314"/>
                    <a:pt x="1040" y="294"/>
                  </a:cubicBezTo>
                  <a:cubicBezTo>
                    <a:pt x="1021" y="274"/>
                    <a:pt x="995" y="255"/>
                    <a:pt x="962" y="236"/>
                  </a:cubicBezTo>
                  <a:cubicBezTo>
                    <a:pt x="940" y="222"/>
                    <a:pt x="914" y="210"/>
                    <a:pt x="886" y="199"/>
                  </a:cubicBezTo>
                  <a:cubicBezTo>
                    <a:pt x="859" y="187"/>
                    <a:pt x="832" y="178"/>
                    <a:pt x="806" y="172"/>
                  </a:cubicBezTo>
                  <a:cubicBezTo>
                    <a:pt x="780" y="165"/>
                    <a:pt x="756" y="160"/>
                    <a:pt x="735" y="159"/>
                  </a:cubicBezTo>
                  <a:cubicBezTo>
                    <a:pt x="732" y="159"/>
                    <a:pt x="729" y="159"/>
                    <a:pt x="727" y="159"/>
                  </a:cubicBezTo>
                  <a:cubicBezTo>
                    <a:pt x="709" y="159"/>
                    <a:pt x="695" y="162"/>
                    <a:pt x="687" y="167"/>
                  </a:cubicBezTo>
                  <a:cubicBezTo>
                    <a:pt x="676" y="173"/>
                    <a:pt x="670" y="182"/>
                    <a:pt x="663" y="192"/>
                  </a:cubicBezTo>
                  <a:cubicBezTo>
                    <a:pt x="657" y="204"/>
                    <a:pt x="659" y="213"/>
                    <a:pt x="672" y="220"/>
                  </a:cubicBezTo>
                  <a:cubicBezTo>
                    <a:pt x="677" y="224"/>
                    <a:pt x="685" y="227"/>
                    <a:pt x="697" y="229"/>
                  </a:cubicBezTo>
                  <a:cubicBezTo>
                    <a:pt x="707" y="230"/>
                    <a:pt x="720" y="234"/>
                    <a:pt x="735" y="237"/>
                  </a:cubicBezTo>
                  <a:cubicBezTo>
                    <a:pt x="750" y="240"/>
                    <a:pt x="766" y="245"/>
                    <a:pt x="786" y="252"/>
                  </a:cubicBezTo>
                  <a:cubicBezTo>
                    <a:pt x="804" y="260"/>
                    <a:pt x="825" y="269"/>
                    <a:pt x="848" y="282"/>
                  </a:cubicBezTo>
                  <a:cubicBezTo>
                    <a:pt x="933" y="332"/>
                    <a:pt x="942" y="374"/>
                    <a:pt x="876" y="413"/>
                  </a:cubicBezTo>
                  <a:lnTo>
                    <a:pt x="853" y="426"/>
                  </a:lnTo>
                  <a:lnTo>
                    <a:pt x="799" y="395"/>
                  </a:lnTo>
                  <a:cubicBezTo>
                    <a:pt x="756" y="371"/>
                    <a:pt x="716" y="350"/>
                    <a:pt x="675" y="332"/>
                  </a:cubicBezTo>
                  <a:cubicBezTo>
                    <a:pt x="635" y="314"/>
                    <a:pt x="595" y="301"/>
                    <a:pt x="558" y="293"/>
                  </a:cubicBezTo>
                  <a:cubicBezTo>
                    <a:pt x="532" y="288"/>
                    <a:pt x="507" y="285"/>
                    <a:pt x="482" y="285"/>
                  </a:cubicBezTo>
                  <a:cubicBezTo>
                    <a:pt x="471" y="285"/>
                    <a:pt x="461" y="286"/>
                    <a:pt x="450" y="287"/>
                  </a:cubicBezTo>
                  <a:cubicBezTo>
                    <a:pt x="415" y="290"/>
                    <a:pt x="384" y="301"/>
                    <a:pt x="352" y="319"/>
                  </a:cubicBezTo>
                  <a:cubicBezTo>
                    <a:pt x="326" y="334"/>
                    <a:pt x="308" y="351"/>
                    <a:pt x="299" y="368"/>
                  </a:cubicBezTo>
                  <a:cubicBezTo>
                    <a:pt x="290" y="385"/>
                    <a:pt x="289" y="401"/>
                    <a:pt x="295" y="418"/>
                  </a:cubicBezTo>
                  <a:cubicBezTo>
                    <a:pt x="300" y="435"/>
                    <a:pt x="310" y="451"/>
                    <a:pt x="327" y="468"/>
                  </a:cubicBezTo>
                  <a:cubicBezTo>
                    <a:pt x="343" y="484"/>
                    <a:pt x="362" y="498"/>
                    <a:pt x="386" y="512"/>
                  </a:cubicBezTo>
                  <a:cubicBezTo>
                    <a:pt x="426" y="535"/>
                    <a:pt x="468" y="550"/>
                    <a:pt x="511" y="558"/>
                  </a:cubicBezTo>
                  <a:cubicBezTo>
                    <a:pt x="553" y="565"/>
                    <a:pt x="600" y="568"/>
                    <a:pt x="650" y="568"/>
                  </a:cubicBezTo>
                  <a:cubicBezTo>
                    <a:pt x="630" y="586"/>
                    <a:pt x="625" y="607"/>
                    <a:pt x="632" y="633"/>
                  </a:cubicBezTo>
                  <a:cubicBezTo>
                    <a:pt x="640" y="659"/>
                    <a:pt x="665" y="684"/>
                    <a:pt x="706" y="707"/>
                  </a:cubicBezTo>
                  <a:cubicBezTo>
                    <a:pt x="742" y="728"/>
                    <a:pt x="780" y="741"/>
                    <a:pt x="821" y="747"/>
                  </a:cubicBezTo>
                  <a:cubicBezTo>
                    <a:pt x="839" y="750"/>
                    <a:pt x="857" y="751"/>
                    <a:pt x="876" y="751"/>
                  </a:cubicBezTo>
                  <a:cubicBezTo>
                    <a:pt x="899" y="751"/>
                    <a:pt x="922" y="749"/>
                    <a:pt x="945" y="746"/>
                  </a:cubicBezTo>
                  <a:cubicBezTo>
                    <a:pt x="988" y="740"/>
                    <a:pt x="1030" y="729"/>
                    <a:pt x="1073" y="713"/>
                  </a:cubicBezTo>
                  <a:cubicBezTo>
                    <a:pt x="1114" y="698"/>
                    <a:pt x="1155" y="678"/>
                    <a:pt x="1194" y="656"/>
                  </a:cubicBezTo>
                  <a:cubicBezTo>
                    <a:pt x="1332" y="576"/>
                    <a:pt x="1398" y="490"/>
                    <a:pt x="1393" y="400"/>
                  </a:cubicBezTo>
                  <a:cubicBezTo>
                    <a:pt x="1388" y="309"/>
                    <a:pt x="1310" y="220"/>
                    <a:pt x="1159" y="133"/>
                  </a:cubicBezTo>
                  <a:cubicBezTo>
                    <a:pt x="1076" y="86"/>
                    <a:pt x="992" y="51"/>
                    <a:pt x="906" y="30"/>
                  </a:cubicBezTo>
                  <a:cubicBezTo>
                    <a:pt x="828" y="10"/>
                    <a:pt x="752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4" name="Google Shape;3714;p60"/>
            <p:cNvSpPr/>
            <p:nvPr/>
          </p:nvSpPr>
          <p:spPr>
            <a:xfrm>
              <a:off x="4334245" y="3905660"/>
              <a:ext cx="101562" cy="57969"/>
            </a:xfrm>
            <a:custGeom>
              <a:avLst/>
              <a:gdLst/>
              <a:ahLst/>
              <a:cxnLst/>
              <a:rect l="l" t="t" r="r" b="b"/>
              <a:pathLst>
                <a:path w="1321" h="754" extrusionOk="0">
                  <a:moveTo>
                    <a:pt x="820" y="1"/>
                  </a:moveTo>
                  <a:cubicBezTo>
                    <a:pt x="779" y="1"/>
                    <a:pt x="743" y="5"/>
                    <a:pt x="712" y="15"/>
                  </a:cubicBezTo>
                  <a:cubicBezTo>
                    <a:pt x="676" y="25"/>
                    <a:pt x="648" y="35"/>
                    <a:pt x="626" y="47"/>
                  </a:cubicBezTo>
                  <a:cubicBezTo>
                    <a:pt x="601" y="62"/>
                    <a:pt x="589" y="75"/>
                    <a:pt x="589" y="85"/>
                  </a:cubicBezTo>
                  <a:cubicBezTo>
                    <a:pt x="590" y="97"/>
                    <a:pt x="608" y="111"/>
                    <a:pt x="642" y="130"/>
                  </a:cubicBezTo>
                  <a:cubicBezTo>
                    <a:pt x="670" y="147"/>
                    <a:pt x="694" y="155"/>
                    <a:pt x="715" y="155"/>
                  </a:cubicBezTo>
                  <a:cubicBezTo>
                    <a:pt x="735" y="155"/>
                    <a:pt x="753" y="151"/>
                    <a:pt x="771" y="141"/>
                  </a:cubicBezTo>
                  <a:cubicBezTo>
                    <a:pt x="785" y="133"/>
                    <a:pt x="801" y="126"/>
                    <a:pt x="819" y="121"/>
                  </a:cubicBezTo>
                  <a:cubicBezTo>
                    <a:pt x="834" y="118"/>
                    <a:pt x="849" y="116"/>
                    <a:pt x="867" y="116"/>
                  </a:cubicBezTo>
                  <a:cubicBezTo>
                    <a:pt x="871" y="116"/>
                    <a:pt x="874" y="116"/>
                    <a:pt x="878" y="116"/>
                  </a:cubicBezTo>
                  <a:cubicBezTo>
                    <a:pt x="900" y="117"/>
                    <a:pt x="923" y="120"/>
                    <a:pt x="949" y="128"/>
                  </a:cubicBezTo>
                  <a:cubicBezTo>
                    <a:pt x="975" y="136"/>
                    <a:pt x="1002" y="149"/>
                    <a:pt x="1032" y="165"/>
                  </a:cubicBezTo>
                  <a:cubicBezTo>
                    <a:pt x="1079" y="192"/>
                    <a:pt x="1105" y="219"/>
                    <a:pt x="1108" y="246"/>
                  </a:cubicBezTo>
                  <a:cubicBezTo>
                    <a:pt x="1111" y="272"/>
                    <a:pt x="1089" y="299"/>
                    <a:pt x="1041" y="328"/>
                  </a:cubicBezTo>
                  <a:cubicBezTo>
                    <a:pt x="1010" y="346"/>
                    <a:pt x="982" y="357"/>
                    <a:pt x="956" y="364"/>
                  </a:cubicBezTo>
                  <a:cubicBezTo>
                    <a:pt x="936" y="369"/>
                    <a:pt x="915" y="372"/>
                    <a:pt x="896" y="372"/>
                  </a:cubicBezTo>
                  <a:cubicBezTo>
                    <a:pt x="891" y="372"/>
                    <a:pt x="886" y="372"/>
                    <a:pt x="881" y="371"/>
                  </a:cubicBezTo>
                  <a:cubicBezTo>
                    <a:pt x="856" y="370"/>
                    <a:pt x="833" y="365"/>
                    <a:pt x="811" y="357"/>
                  </a:cubicBezTo>
                  <a:cubicBezTo>
                    <a:pt x="788" y="348"/>
                    <a:pt x="766" y="338"/>
                    <a:pt x="743" y="324"/>
                  </a:cubicBezTo>
                  <a:cubicBezTo>
                    <a:pt x="728" y="316"/>
                    <a:pt x="713" y="311"/>
                    <a:pt x="697" y="311"/>
                  </a:cubicBezTo>
                  <a:cubicBezTo>
                    <a:pt x="694" y="311"/>
                    <a:pt x="691" y="311"/>
                    <a:pt x="688" y="312"/>
                  </a:cubicBezTo>
                  <a:cubicBezTo>
                    <a:pt x="669" y="315"/>
                    <a:pt x="652" y="321"/>
                    <a:pt x="637" y="329"/>
                  </a:cubicBezTo>
                  <a:cubicBezTo>
                    <a:pt x="623" y="337"/>
                    <a:pt x="614" y="347"/>
                    <a:pt x="609" y="357"/>
                  </a:cubicBezTo>
                  <a:cubicBezTo>
                    <a:pt x="606" y="368"/>
                    <a:pt x="613" y="379"/>
                    <a:pt x="631" y="389"/>
                  </a:cubicBezTo>
                  <a:cubicBezTo>
                    <a:pt x="685" y="420"/>
                    <a:pt x="716" y="451"/>
                    <a:pt x="727" y="483"/>
                  </a:cubicBezTo>
                  <a:cubicBezTo>
                    <a:pt x="739" y="514"/>
                    <a:pt x="717" y="545"/>
                    <a:pt x="664" y="575"/>
                  </a:cubicBezTo>
                  <a:lnTo>
                    <a:pt x="640" y="590"/>
                  </a:lnTo>
                  <a:cubicBezTo>
                    <a:pt x="583" y="623"/>
                    <a:pt x="529" y="638"/>
                    <a:pt x="476" y="638"/>
                  </a:cubicBezTo>
                  <a:cubicBezTo>
                    <a:pt x="474" y="638"/>
                    <a:pt x="473" y="638"/>
                    <a:pt x="471" y="638"/>
                  </a:cubicBezTo>
                  <a:cubicBezTo>
                    <a:pt x="417" y="636"/>
                    <a:pt x="359" y="618"/>
                    <a:pt x="298" y="583"/>
                  </a:cubicBezTo>
                  <a:cubicBezTo>
                    <a:pt x="240" y="549"/>
                    <a:pt x="208" y="517"/>
                    <a:pt x="204" y="487"/>
                  </a:cubicBezTo>
                  <a:cubicBezTo>
                    <a:pt x="200" y="457"/>
                    <a:pt x="213" y="435"/>
                    <a:pt x="242" y="418"/>
                  </a:cubicBezTo>
                  <a:cubicBezTo>
                    <a:pt x="260" y="408"/>
                    <a:pt x="268" y="396"/>
                    <a:pt x="266" y="385"/>
                  </a:cubicBezTo>
                  <a:cubicBezTo>
                    <a:pt x="264" y="374"/>
                    <a:pt x="247" y="359"/>
                    <a:pt x="215" y="340"/>
                  </a:cubicBezTo>
                  <a:cubicBezTo>
                    <a:pt x="189" y="325"/>
                    <a:pt x="167" y="317"/>
                    <a:pt x="148" y="315"/>
                  </a:cubicBezTo>
                  <a:cubicBezTo>
                    <a:pt x="146" y="315"/>
                    <a:pt x="145" y="315"/>
                    <a:pt x="143" y="315"/>
                  </a:cubicBezTo>
                  <a:cubicBezTo>
                    <a:pt x="125" y="315"/>
                    <a:pt x="105" y="322"/>
                    <a:pt x="84" y="333"/>
                  </a:cubicBezTo>
                  <a:cubicBezTo>
                    <a:pt x="57" y="349"/>
                    <a:pt x="36" y="368"/>
                    <a:pt x="21" y="391"/>
                  </a:cubicBezTo>
                  <a:cubicBezTo>
                    <a:pt x="6" y="413"/>
                    <a:pt x="0" y="439"/>
                    <a:pt x="5" y="467"/>
                  </a:cubicBezTo>
                  <a:cubicBezTo>
                    <a:pt x="8" y="495"/>
                    <a:pt x="23" y="526"/>
                    <a:pt x="48" y="557"/>
                  </a:cubicBezTo>
                  <a:cubicBezTo>
                    <a:pt x="74" y="589"/>
                    <a:pt x="115" y="621"/>
                    <a:pt x="172" y="654"/>
                  </a:cubicBezTo>
                  <a:cubicBezTo>
                    <a:pt x="218" y="680"/>
                    <a:pt x="267" y="703"/>
                    <a:pt x="316" y="719"/>
                  </a:cubicBezTo>
                  <a:cubicBezTo>
                    <a:pt x="367" y="737"/>
                    <a:pt x="419" y="748"/>
                    <a:pt x="472" y="752"/>
                  </a:cubicBezTo>
                  <a:cubicBezTo>
                    <a:pt x="486" y="753"/>
                    <a:pt x="500" y="754"/>
                    <a:pt x="514" y="754"/>
                  </a:cubicBezTo>
                  <a:cubicBezTo>
                    <a:pt x="553" y="754"/>
                    <a:pt x="593" y="749"/>
                    <a:pt x="633" y="742"/>
                  </a:cubicBezTo>
                  <a:cubicBezTo>
                    <a:pt x="687" y="731"/>
                    <a:pt x="741" y="709"/>
                    <a:pt x="794" y="679"/>
                  </a:cubicBezTo>
                  <a:lnTo>
                    <a:pt x="819" y="664"/>
                  </a:lnTo>
                  <a:cubicBezTo>
                    <a:pt x="875" y="632"/>
                    <a:pt x="905" y="598"/>
                    <a:pt x="911" y="563"/>
                  </a:cubicBezTo>
                  <a:cubicBezTo>
                    <a:pt x="916" y="528"/>
                    <a:pt x="904" y="494"/>
                    <a:pt x="875" y="460"/>
                  </a:cubicBezTo>
                  <a:lnTo>
                    <a:pt x="875" y="460"/>
                  </a:lnTo>
                  <a:cubicBezTo>
                    <a:pt x="902" y="467"/>
                    <a:pt x="931" y="470"/>
                    <a:pt x="961" y="470"/>
                  </a:cubicBezTo>
                  <a:cubicBezTo>
                    <a:pt x="986" y="470"/>
                    <a:pt x="1013" y="467"/>
                    <a:pt x="1041" y="463"/>
                  </a:cubicBezTo>
                  <a:cubicBezTo>
                    <a:pt x="1100" y="453"/>
                    <a:pt x="1158" y="432"/>
                    <a:pt x="1213" y="400"/>
                  </a:cubicBezTo>
                  <a:cubicBezTo>
                    <a:pt x="1257" y="375"/>
                    <a:pt x="1286" y="349"/>
                    <a:pt x="1302" y="324"/>
                  </a:cubicBezTo>
                  <a:cubicBezTo>
                    <a:pt x="1316" y="298"/>
                    <a:pt x="1321" y="272"/>
                    <a:pt x="1314" y="246"/>
                  </a:cubicBezTo>
                  <a:cubicBezTo>
                    <a:pt x="1306" y="222"/>
                    <a:pt x="1289" y="196"/>
                    <a:pt x="1261" y="170"/>
                  </a:cubicBezTo>
                  <a:cubicBezTo>
                    <a:pt x="1234" y="144"/>
                    <a:pt x="1199" y="119"/>
                    <a:pt x="1156" y="94"/>
                  </a:cubicBezTo>
                  <a:cubicBezTo>
                    <a:pt x="1096" y="60"/>
                    <a:pt x="1038" y="36"/>
                    <a:pt x="984" y="22"/>
                  </a:cubicBezTo>
                  <a:cubicBezTo>
                    <a:pt x="929" y="8"/>
                    <a:pt x="878" y="1"/>
                    <a:pt x="833" y="1"/>
                  </a:cubicBezTo>
                  <a:cubicBezTo>
                    <a:pt x="829" y="1"/>
                    <a:pt x="824" y="1"/>
                    <a:pt x="8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5" name="Google Shape;3715;p60"/>
            <p:cNvSpPr/>
            <p:nvPr/>
          </p:nvSpPr>
          <p:spPr>
            <a:xfrm>
              <a:off x="4403896" y="3950634"/>
              <a:ext cx="110788" cy="50589"/>
            </a:xfrm>
            <a:custGeom>
              <a:avLst/>
              <a:gdLst/>
              <a:ahLst/>
              <a:cxnLst/>
              <a:rect l="l" t="t" r="r" b="b"/>
              <a:pathLst>
                <a:path w="1441" h="658" extrusionOk="0">
                  <a:moveTo>
                    <a:pt x="756" y="234"/>
                  </a:moveTo>
                  <a:lnTo>
                    <a:pt x="925" y="330"/>
                  </a:lnTo>
                  <a:lnTo>
                    <a:pt x="709" y="416"/>
                  </a:lnTo>
                  <a:lnTo>
                    <a:pt x="541" y="319"/>
                  </a:lnTo>
                  <a:lnTo>
                    <a:pt x="756" y="234"/>
                  </a:lnTo>
                  <a:close/>
                  <a:moveTo>
                    <a:pt x="1019" y="0"/>
                  </a:moveTo>
                  <a:cubicBezTo>
                    <a:pt x="1011" y="0"/>
                    <a:pt x="1005" y="2"/>
                    <a:pt x="999" y="4"/>
                  </a:cubicBezTo>
                  <a:lnTo>
                    <a:pt x="745" y="105"/>
                  </a:lnTo>
                  <a:lnTo>
                    <a:pt x="595" y="18"/>
                  </a:lnTo>
                  <a:cubicBezTo>
                    <a:pt x="584" y="12"/>
                    <a:pt x="571" y="9"/>
                    <a:pt x="556" y="9"/>
                  </a:cubicBezTo>
                  <a:cubicBezTo>
                    <a:pt x="553" y="9"/>
                    <a:pt x="551" y="9"/>
                    <a:pt x="548" y="9"/>
                  </a:cubicBezTo>
                  <a:cubicBezTo>
                    <a:pt x="530" y="11"/>
                    <a:pt x="513" y="16"/>
                    <a:pt x="498" y="24"/>
                  </a:cubicBezTo>
                  <a:cubicBezTo>
                    <a:pt x="482" y="33"/>
                    <a:pt x="473" y="43"/>
                    <a:pt x="472" y="53"/>
                  </a:cubicBezTo>
                  <a:cubicBezTo>
                    <a:pt x="470" y="62"/>
                    <a:pt x="478" y="72"/>
                    <a:pt x="494" y="81"/>
                  </a:cubicBezTo>
                  <a:lnTo>
                    <a:pt x="616" y="152"/>
                  </a:lnTo>
                  <a:lnTo>
                    <a:pt x="401" y="238"/>
                  </a:lnTo>
                  <a:lnTo>
                    <a:pt x="253" y="152"/>
                  </a:lnTo>
                  <a:cubicBezTo>
                    <a:pt x="242" y="146"/>
                    <a:pt x="230" y="143"/>
                    <a:pt x="214" y="143"/>
                  </a:cubicBezTo>
                  <a:cubicBezTo>
                    <a:pt x="211" y="143"/>
                    <a:pt x="208" y="143"/>
                    <a:pt x="205" y="143"/>
                  </a:cubicBezTo>
                  <a:cubicBezTo>
                    <a:pt x="187" y="145"/>
                    <a:pt x="171" y="150"/>
                    <a:pt x="155" y="158"/>
                  </a:cubicBezTo>
                  <a:cubicBezTo>
                    <a:pt x="140" y="167"/>
                    <a:pt x="132" y="176"/>
                    <a:pt x="130" y="187"/>
                  </a:cubicBezTo>
                  <a:cubicBezTo>
                    <a:pt x="129" y="197"/>
                    <a:pt x="136" y="206"/>
                    <a:pt x="150" y="215"/>
                  </a:cubicBezTo>
                  <a:lnTo>
                    <a:pt x="272" y="285"/>
                  </a:lnTo>
                  <a:lnTo>
                    <a:pt x="24" y="387"/>
                  </a:lnTo>
                  <a:cubicBezTo>
                    <a:pt x="6" y="398"/>
                    <a:pt x="1" y="409"/>
                    <a:pt x="6" y="424"/>
                  </a:cubicBezTo>
                  <a:cubicBezTo>
                    <a:pt x="12" y="437"/>
                    <a:pt x="24" y="450"/>
                    <a:pt x="44" y="461"/>
                  </a:cubicBezTo>
                  <a:cubicBezTo>
                    <a:pt x="56" y="468"/>
                    <a:pt x="71" y="473"/>
                    <a:pt x="91" y="477"/>
                  </a:cubicBezTo>
                  <a:cubicBezTo>
                    <a:pt x="99" y="479"/>
                    <a:pt x="108" y="480"/>
                    <a:pt x="115" y="480"/>
                  </a:cubicBezTo>
                  <a:cubicBezTo>
                    <a:pt x="124" y="480"/>
                    <a:pt x="132" y="478"/>
                    <a:pt x="139" y="476"/>
                  </a:cubicBezTo>
                  <a:lnTo>
                    <a:pt x="414" y="368"/>
                  </a:lnTo>
                  <a:lnTo>
                    <a:pt x="582" y="464"/>
                  </a:lnTo>
                  <a:lnTo>
                    <a:pt x="329" y="563"/>
                  </a:lnTo>
                  <a:cubicBezTo>
                    <a:pt x="312" y="574"/>
                    <a:pt x="306" y="586"/>
                    <a:pt x="312" y="601"/>
                  </a:cubicBezTo>
                  <a:cubicBezTo>
                    <a:pt x="318" y="614"/>
                    <a:pt x="330" y="627"/>
                    <a:pt x="350" y="638"/>
                  </a:cubicBezTo>
                  <a:cubicBezTo>
                    <a:pt x="363" y="646"/>
                    <a:pt x="380" y="651"/>
                    <a:pt x="399" y="655"/>
                  </a:cubicBezTo>
                  <a:cubicBezTo>
                    <a:pt x="408" y="656"/>
                    <a:pt x="416" y="657"/>
                    <a:pt x="423" y="657"/>
                  </a:cubicBezTo>
                  <a:cubicBezTo>
                    <a:pt x="432" y="657"/>
                    <a:pt x="439" y="656"/>
                    <a:pt x="445" y="654"/>
                  </a:cubicBezTo>
                  <a:lnTo>
                    <a:pt x="721" y="545"/>
                  </a:lnTo>
                  <a:lnTo>
                    <a:pt x="870" y="631"/>
                  </a:lnTo>
                  <a:cubicBezTo>
                    <a:pt x="880" y="637"/>
                    <a:pt x="893" y="640"/>
                    <a:pt x="910" y="640"/>
                  </a:cubicBezTo>
                  <a:cubicBezTo>
                    <a:pt x="912" y="640"/>
                    <a:pt x="915" y="640"/>
                    <a:pt x="917" y="640"/>
                  </a:cubicBezTo>
                  <a:cubicBezTo>
                    <a:pt x="936" y="640"/>
                    <a:pt x="954" y="636"/>
                    <a:pt x="969" y="627"/>
                  </a:cubicBezTo>
                  <a:cubicBezTo>
                    <a:pt x="984" y="619"/>
                    <a:pt x="991" y="608"/>
                    <a:pt x="991" y="596"/>
                  </a:cubicBezTo>
                  <a:cubicBezTo>
                    <a:pt x="991" y="585"/>
                    <a:pt x="985" y="575"/>
                    <a:pt x="972" y="568"/>
                  </a:cubicBezTo>
                  <a:lnTo>
                    <a:pt x="848" y="496"/>
                  </a:lnTo>
                  <a:lnTo>
                    <a:pt x="1065" y="411"/>
                  </a:lnTo>
                  <a:lnTo>
                    <a:pt x="1212" y="497"/>
                  </a:lnTo>
                  <a:cubicBezTo>
                    <a:pt x="1223" y="504"/>
                    <a:pt x="1239" y="506"/>
                    <a:pt x="1259" y="506"/>
                  </a:cubicBezTo>
                  <a:cubicBezTo>
                    <a:pt x="1279" y="505"/>
                    <a:pt x="1295" y="500"/>
                    <a:pt x="1310" y="493"/>
                  </a:cubicBezTo>
                  <a:cubicBezTo>
                    <a:pt x="1326" y="483"/>
                    <a:pt x="1333" y="473"/>
                    <a:pt x="1333" y="462"/>
                  </a:cubicBezTo>
                  <a:cubicBezTo>
                    <a:pt x="1333" y="451"/>
                    <a:pt x="1327" y="442"/>
                    <a:pt x="1313" y="434"/>
                  </a:cubicBezTo>
                  <a:lnTo>
                    <a:pt x="1191" y="363"/>
                  </a:lnTo>
                  <a:lnTo>
                    <a:pt x="1416" y="274"/>
                  </a:lnTo>
                  <a:cubicBezTo>
                    <a:pt x="1435" y="263"/>
                    <a:pt x="1441" y="250"/>
                    <a:pt x="1436" y="237"/>
                  </a:cubicBezTo>
                  <a:cubicBezTo>
                    <a:pt x="1431" y="223"/>
                    <a:pt x="1419" y="212"/>
                    <a:pt x="1400" y="201"/>
                  </a:cubicBezTo>
                  <a:cubicBezTo>
                    <a:pt x="1386" y="193"/>
                    <a:pt x="1370" y="186"/>
                    <a:pt x="1352" y="182"/>
                  </a:cubicBezTo>
                  <a:cubicBezTo>
                    <a:pt x="1343" y="180"/>
                    <a:pt x="1336" y="179"/>
                    <a:pt x="1329" y="179"/>
                  </a:cubicBezTo>
                  <a:cubicBezTo>
                    <a:pt x="1321" y="179"/>
                    <a:pt x="1314" y="180"/>
                    <a:pt x="1308" y="183"/>
                  </a:cubicBezTo>
                  <a:lnTo>
                    <a:pt x="1052" y="283"/>
                  </a:lnTo>
                  <a:lnTo>
                    <a:pt x="883" y="185"/>
                  </a:lnTo>
                  <a:lnTo>
                    <a:pt x="1107" y="96"/>
                  </a:lnTo>
                  <a:cubicBezTo>
                    <a:pt x="1127" y="85"/>
                    <a:pt x="1134" y="72"/>
                    <a:pt x="1129" y="60"/>
                  </a:cubicBezTo>
                  <a:cubicBezTo>
                    <a:pt x="1123" y="47"/>
                    <a:pt x="1111" y="34"/>
                    <a:pt x="1092" y="23"/>
                  </a:cubicBezTo>
                  <a:cubicBezTo>
                    <a:pt x="1077" y="15"/>
                    <a:pt x="1061" y="8"/>
                    <a:pt x="1043" y="4"/>
                  </a:cubicBezTo>
                  <a:cubicBezTo>
                    <a:pt x="1034" y="2"/>
                    <a:pt x="1026" y="0"/>
                    <a:pt x="10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6" name="Google Shape;3716;p60"/>
            <p:cNvSpPr/>
            <p:nvPr/>
          </p:nvSpPr>
          <p:spPr>
            <a:xfrm>
              <a:off x="4478315" y="3990842"/>
              <a:ext cx="106252" cy="56201"/>
            </a:xfrm>
            <a:custGeom>
              <a:avLst/>
              <a:gdLst/>
              <a:ahLst/>
              <a:cxnLst/>
              <a:rect l="l" t="t" r="r" b="b"/>
              <a:pathLst>
                <a:path w="1382" h="731" extrusionOk="0">
                  <a:moveTo>
                    <a:pt x="853" y="110"/>
                  </a:moveTo>
                  <a:cubicBezTo>
                    <a:pt x="862" y="110"/>
                    <a:pt x="871" y="110"/>
                    <a:pt x="880" y="111"/>
                  </a:cubicBezTo>
                  <a:cubicBezTo>
                    <a:pt x="924" y="116"/>
                    <a:pt x="968" y="128"/>
                    <a:pt x="1013" y="150"/>
                  </a:cubicBezTo>
                  <a:lnTo>
                    <a:pt x="772" y="289"/>
                  </a:lnTo>
                  <a:cubicBezTo>
                    <a:pt x="759" y="275"/>
                    <a:pt x="747" y="260"/>
                    <a:pt x="738" y="245"/>
                  </a:cubicBezTo>
                  <a:cubicBezTo>
                    <a:pt x="728" y="232"/>
                    <a:pt x="723" y="218"/>
                    <a:pt x="719" y="205"/>
                  </a:cubicBezTo>
                  <a:cubicBezTo>
                    <a:pt x="717" y="192"/>
                    <a:pt x="718" y="180"/>
                    <a:pt x="725" y="168"/>
                  </a:cubicBezTo>
                  <a:cubicBezTo>
                    <a:pt x="732" y="155"/>
                    <a:pt x="744" y="144"/>
                    <a:pt x="762" y="133"/>
                  </a:cubicBezTo>
                  <a:cubicBezTo>
                    <a:pt x="790" y="118"/>
                    <a:pt x="820" y="110"/>
                    <a:pt x="853" y="110"/>
                  </a:cubicBezTo>
                  <a:close/>
                  <a:moveTo>
                    <a:pt x="669" y="428"/>
                  </a:moveTo>
                  <a:cubicBezTo>
                    <a:pt x="690" y="457"/>
                    <a:pt x="702" y="485"/>
                    <a:pt x="706" y="511"/>
                  </a:cubicBezTo>
                  <a:cubicBezTo>
                    <a:pt x="709" y="538"/>
                    <a:pt x="690" y="564"/>
                    <a:pt x="648" y="588"/>
                  </a:cubicBezTo>
                  <a:cubicBezTo>
                    <a:pt x="612" y="608"/>
                    <a:pt x="573" y="619"/>
                    <a:pt x="532" y="619"/>
                  </a:cubicBezTo>
                  <a:cubicBezTo>
                    <a:pt x="530" y="619"/>
                    <a:pt x="528" y="619"/>
                    <a:pt x="526" y="619"/>
                  </a:cubicBezTo>
                  <a:cubicBezTo>
                    <a:pt x="482" y="618"/>
                    <a:pt x="436" y="608"/>
                    <a:pt x="389" y="590"/>
                  </a:cubicBezTo>
                  <a:lnTo>
                    <a:pt x="669" y="428"/>
                  </a:lnTo>
                  <a:close/>
                  <a:moveTo>
                    <a:pt x="830" y="1"/>
                  </a:moveTo>
                  <a:cubicBezTo>
                    <a:pt x="798" y="1"/>
                    <a:pt x="766" y="3"/>
                    <a:pt x="734" y="9"/>
                  </a:cubicBezTo>
                  <a:cubicBezTo>
                    <a:pt x="689" y="17"/>
                    <a:pt x="645" y="33"/>
                    <a:pt x="603" y="57"/>
                  </a:cubicBezTo>
                  <a:cubicBezTo>
                    <a:pt x="562" y="81"/>
                    <a:pt x="535" y="107"/>
                    <a:pt x="522" y="133"/>
                  </a:cubicBezTo>
                  <a:cubicBezTo>
                    <a:pt x="511" y="159"/>
                    <a:pt x="509" y="185"/>
                    <a:pt x="516" y="210"/>
                  </a:cubicBezTo>
                  <a:cubicBezTo>
                    <a:pt x="522" y="238"/>
                    <a:pt x="536" y="263"/>
                    <a:pt x="556" y="289"/>
                  </a:cubicBezTo>
                  <a:cubicBezTo>
                    <a:pt x="576" y="315"/>
                    <a:pt x="599" y="341"/>
                    <a:pt x="620" y="367"/>
                  </a:cubicBezTo>
                  <a:lnTo>
                    <a:pt x="309" y="546"/>
                  </a:lnTo>
                  <a:cubicBezTo>
                    <a:pt x="275" y="524"/>
                    <a:pt x="251" y="502"/>
                    <a:pt x="237" y="481"/>
                  </a:cubicBezTo>
                  <a:cubicBezTo>
                    <a:pt x="224" y="460"/>
                    <a:pt x="214" y="441"/>
                    <a:pt x="209" y="424"/>
                  </a:cubicBezTo>
                  <a:cubicBezTo>
                    <a:pt x="204" y="408"/>
                    <a:pt x="200" y="392"/>
                    <a:pt x="198" y="379"/>
                  </a:cubicBezTo>
                  <a:cubicBezTo>
                    <a:pt x="196" y="367"/>
                    <a:pt x="188" y="357"/>
                    <a:pt x="177" y="350"/>
                  </a:cubicBezTo>
                  <a:cubicBezTo>
                    <a:pt x="168" y="346"/>
                    <a:pt x="157" y="342"/>
                    <a:pt x="144" y="340"/>
                  </a:cubicBezTo>
                  <a:cubicBezTo>
                    <a:pt x="130" y="338"/>
                    <a:pt x="117" y="338"/>
                    <a:pt x="103" y="338"/>
                  </a:cubicBezTo>
                  <a:cubicBezTo>
                    <a:pt x="90" y="339"/>
                    <a:pt x="76" y="341"/>
                    <a:pt x="64" y="343"/>
                  </a:cubicBezTo>
                  <a:cubicBezTo>
                    <a:pt x="52" y="347"/>
                    <a:pt x="41" y="351"/>
                    <a:pt x="34" y="356"/>
                  </a:cubicBezTo>
                  <a:cubicBezTo>
                    <a:pt x="18" y="365"/>
                    <a:pt x="8" y="378"/>
                    <a:pt x="4" y="397"/>
                  </a:cubicBezTo>
                  <a:cubicBezTo>
                    <a:pt x="1" y="417"/>
                    <a:pt x="5" y="438"/>
                    <a:pt x="16" y="463"/>
                  </a:cubicBezTo>
                  <a:cubicBezTo>
                    <a:pt x="27" y="487"/>
                    <a:pt x="46" y="512"/>
                    <a:pt x="73" y="540"/>
                  </a:cubicBezTo>
                  <a:cubicBezTo>
                    <a:pt x="100" y="567"/>
                    <a:pt x="136" y="593"/>
                    <a:pt x="181" y="620"/>
                  </a:cubicBezTo>
                  <a:lnTo>
                    <a:pt x="139" y="644"/>
                  </a:lnTo>
                  <a:cubicBezTo>
                    <a:pt x="132" y="649"/>
                    <a:pt x="128" y="655"/>
                    <a:pt x="130" y="663"/>
                  </a:cubicBezTo>
                  <a:cubicBezTo>
                    <a:pt x="132" y="671"/>
                    <a:pt x="138" y="679"/>
                    <a:pt x="152" y="686"/>
                  </a:cubicBezTo>
                  <a:cubicBezTo>
                    <a:pt x="162" y="692"/>
                    <a:pt x="175" y="696"/>
                    <a:pt x="190" y="698"/>
                  </a:cubicBezTo>
                  <a:cubicBezTo>
                    <a:pt x="194" y="699"/>
                    <a:pt x="198" y="699"/>
                    <a:pt x="202" y="699"/>
                  </a:cubicBezTo>
                  <a:cubicBezTo>
                    <a:pt x="212" y="699"/>
                    <a:pt x="220" y="697"/>
                    <a:pt x="226" y="694"/>
                  </a:cubicBezTo>
                  <a:lnTo>
                    <a:pt x="270" y="668"/>
                  </a:lnTo>
                  <a:cubicBezTo>
                    <a:pt x="359" y="708"/>
                    <a:pt x="450" y="728"/>
                    <a:pt x="545" y="731"/>
                  </a:cubicBezTo>
                  <a:cubicBezTo>
                    <a:pt x="549" y="731"/>
                    <a:pt x="553" y="731"/>
                    <a:pt x="558" y="731"/>
                  </a:cubicBezTo>
                  <a:cubicBezTo>
                    <a:pt x="647" y="731"/>
                    <a:pt x="731" y="708"/>
                    <a:pt x="808" y="663"/>
                  </a:cubicBezTo>
                  <a:cubicBezTo>
                    <a:pt x="853" y="637"/>
                    <a:pt x="884" y="611"/>
                    <a:pt x="900" y="584"/>
                  </a:cubicBezTo>
                  <a:cubicBezTo>
                    <a:pt x="914" y="557"/>
                    <a:pt x="920" y="530"/>
                    <a:pt x="916" y="503"/>
                  </a:cubicBezTo>
                  <a:cubicBezTo>
                    <a:pt x="912" y="476"/>
                    <a:pt x="901" y="450"/>
                    <a:pt x="883" y="424"/>
                  </a:cubicBezTo>
                  <a:cubicBezTo>
                    <a:pt x="866" y="399"/>
                    <a:pt x="845" y="373"/>
                    <a:pt x="824" y="348"/>
                  </a:cubicBezTo>
                  <a:lnTo>
                    <a:pt x="1093" y="192"/>
                  </a:lnTo>
                  <a:cubicBezTo>
                    <a:pt x="1117" y="208"/>
                    <a:pt x="1135" y="223"/>
                    <a:pt x="1148" y="236"/>
                  </a:cubicBezTo>
                  <a:cubicBezTo>
                    <a:pt x="1162" y="250"/>
                    <a:pt x="1172" y="262"/>
                    <a:pt x="1179" y="274"/>
                  </a:cubicBezTo>
                  <a:cubicBezTo>
                    <a:pt x="1187" y="285"/>
                    <a:pt x="1192" y="294"/>
                    <a:pt x="1198" y="302"/>
                  </a:cubicBezTo>
                  <a:cubicBezTo>
                    <a:pt x="1204" y="311"/>
                    <a:pt x="1210" y="316"/>
                    <a:pt x="1219" y="322"/>
                  </a:cubicBezTo>
                  <a:cubicBezTo>
                    <a:pt x="1229" y="328"/>
                    <a:pt x="1242" y="332"/>
                    <a:pt x="1255" y="333"/>
                  </a:cubicBezTo>
                  <a:cubicBezTo>
                    <a:pt x="1263" y="335"/>
                    <a:pt x="1271" y="335"/>
                    <a:pt x="1279" y="335"/>
                  </a:cubicBezTo>
                  <a:cubicBezTo>
                    <a:pt x="1285" y="335"/>
                    <a:pt x="1290" y="335"/>
                    <a:pt x="1296" y="334"/>
                  </a:cubicBezTo>
                  <a:cubicBezTo>
                    <a:pt x="1309" y="332"/>
                    <a:pt x="1322" y="330"/>
                    <a:pt x="1333" y="326"/>
                  </a:cubicBezTo>
                  <a:cubicBezTo>
                    <a:pt x="1344" y="322"/>
                    <a:pt x="1353" y="319"/>
                    <a:pt x="1359" y="315"/>
                  </a:cubicBezTo>
                  <a:cubicBezTo>
                    <a:pt x="1375" y="306"/>
                    <a:pt x="1381" y="294"/>
                    <a:pt x="1378" y="278"/>
                  </a:cubicBezTo>
                  <a:cubicBezTo>
                    <a:pt x="1374" y="261"/>
                    <a:pt x="1365" y="244"/>
                    <a:pt x="1348" y="226"/>
                  </a:cubicBezTo>
                  <a:cubicBezTo>
                    <a:pt x="1332" y="208"/>
                    <a:pt x="1312" y="190"/>
                    <a:pt x="1287" y="172"/>
                  </a:cubicBezTo>
                  <a:cubicBezTo>
                    <a:pt x="1263" y="153"/>
                    <a:pt x="1238" y="137"/>
                    <a:pt x="1215" y="123"/>
                  </a:cubicBezTo>
                  <a:lnTo>
                    <a:pt x="1251" y="102"/>
                  </a:lnTo>
                  <a:cubicBezTo>
                    <a:pt x="1259" y="98"/>
                    <a:pt x="1261" y="91"/>
                    <a:pt x="1259" y="82"/>
                  </a:cubicBezTo>
                  <a:cubicBezTo>
                    <a:pt x="1255" y="73"/>
                    <a:pt x="1249" y="65"/>
                    <a:pt x="1237" y="58"/>
                  </a:cubicBezTo>
                  <a:cubicBezTo>
                    <a:pt x="1225" y="52"/>
                    <a:pt x="1211" y="47"/>
                    <a:pt x="1198" y="46"/>
                  </a:cubicBezTo>
                  <a:cubicBezTo>
                    <a:pt x="1184" y="46"/>
                    <a:pt x="1173" y="47"/>
                    <a:pt x="1165" y="52"/>
                  </a:cubicBezTo>
                  <a:lnTo>
                    <a:pt x="1127" y="74"/>
                  </a:lnTo>
                  <a:cubicBezTo>
                    <a:pt x="1089" y="56"/>
                    <a:pt x="1047" y="40"/>
                    <a:pt x="1004" y="27"/>
                  </a:cubicBezTo>
                  <a:cubicBezTo>
                    <a:pt x="961" y="15"/>
                    <a:pt x="916" y="6"/>
                    <a:pt x="871" y="2"/>
                  </a:cubicBezTo>
                  <a:cubicBezTo>
                    <a:pt x="858" y="1"/>
                    <a:pt x="844" y="1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7" name="Google Shape;3717;p60"/>
            <p:cNvSpPr/>
            <p:nvPr/>
          </p:nvSpPr>
          <p:spPr>
            <a:xfrm>
              <a:off x="4548274" y="4023976"/>
              <a:ext cx="127087" cy="81265"/>
            </a:xfrm>
            <a:custGeom>
              <a:avLst/>
              <a:gdLst/>
              <a:ahLst/>
              <a:cxnLst/>
              <a:rect l="l" t="t" r="r" b="b"/>
              <a:pathLst>
                <a:path w="1653" h="1057" extrusionOk="0">
                  <a:moveTo>
                    <a:pt x="802" y="83"/>
                  </a:moveTo>
                  <a:cubicBezTo>
                    <a:pt x="806" y="83"/>
                    <a:pt x="809" y="83"/>
                    <a:pt x="813" y="84"/>
                  </a:cubicBezTo>
                  <a:cubicBezTo>
                    <a:pt x="841" y="86"/>
                    <a:pt x="869" y="95"/>
                    <a:pt x="897" y="112"/>
                  </a:cubicBezTo>
                  <a:cubicBezTo>
                    <a:pt x="925" y="127"/>
                    <a:pt x="942" y="144"/>
                    <a:pt x="946" y="161"/>
                  </a:cubicBezTo>
                  <a:cubicBezTo>
                    <a:pt x="950" y="177"/>
                    <a:pt x="939" y="194"/>
                    <a:pt x="911" y="210"/>
                  </a:cubicBezTo>
                  <a:lnTo>
                    <a:pt x="715" y="322"/>
                  </a:lnTo>
                  <a:cubicBezTo>
                    <a:pt x="691" y="336"/>
                    <a:pt x="667" y="343"/>
                    <a:pt x="641" y="343"/>
                  </a:cubicBezTo>
                  <a:cubicBezTo>
                    <a:pt x="638" y="343"/>
                    <a:pt x="634" y="343"/>
                    <a:pt x="630" y="343"/>
                  </a:cubicBezTo>
                  <a:cubicBezTo>
                    <a:pt x="602" y="340"/>
                    <a:pt x="573" y="331"/>
                    <a:pt x="545" y="314"/>
                  </a:cubicBezTo>
                  <a:cubicBezTo>
                    <a:pt x="517" y="299"/>
                    <a:pt x="501" y="282"/>
                    <a:pt x="497" y="266"/>
                  </a:cubicBezTo>
                  <a:cubicBezTo>
                    <a:pt x="494" y="249"/>
                    <a:pt x="505" y="233"/>
                    <a:pt x="533" y="218"/>
                  </a:cubicBezTo>
                  <a:lnTo>
                    <a:pt x="729" y="104"/>
                  </a:lnTo>
                  <a:cubicBezTo>
                    <a:pt x="753" y="90"/>
                    <a:pt x="777" y="83"/>
                    <a:pt x="802" y="83"/>
                  </a:cubicBezTo>
                  <a:close/>
                  <a:moveTo>
                    <a:pt x="774" y="1"/>
                  </a:moveTo>
                  <a:cubicBezTo>
                    <a:pt x="723" y="1"/>
                    <a:pt x="672" y="15"/>
                    <a:pt x="622" y="43"/>
                  </a:cubicBezTo>
                  <a:lnTo>
                    <a:pt x="426" y="156"/>
                  </a:lnTo>
                  <a:cubicBezTo>
                    <a:pt x="397" y="174"/>
                    <a:pt x="376" y="190"/>
                    <a:pt x="366" y="209"/>
                  </a:cubicBezTo>
                  <a:cubicBezTo>
                    <a:pt x="355" y="227"/>
                    <a:pt x="352" y="245"/>
                    <a:pt x="357" y="263"/>
                  </a:cubicBezTo>
                  <a:cubicBezTo>
                    <a:pt x="361" y="279"/>
                    <a:pt x="372" y="296"/>
                    <a:pt x="390" y="314"/>
                  </a:cubicBezTo>
                  <a:cubicBezTo>
                    <a:pt x="410" y="331"/>
                    <a:pt x="432" y="348"/>
                    <a:pt x="460" y="364"/>
                  </a:cubicBezTo>
                  <a:cubicBezTo>
                    <a:pt x="487" y="380"/>
                    <a:pt x="517" y="393"/>
                    <a:pt x="546" y="403"/>
                  </a:cubicBezTo>
                  <a:cubicBezTo>
                    <a:pt x="576" y="415"/>
                    <a:pt x="605" y="421"/>
                    <a:pt x="636" y="424"/>
                  </a:cubicBezTo>
                  <a:cubicBezTo>
                    <a:pt x="645" y="424"/>
                    <a:pt x="654" y="425"/>
                    <a:pt x="664" y="425"/>
                  </a:cubicBezTo>
                  <a:cubicBezTo>
                    <a:pt x="685" y="425"/>
                    <a:pt x="706" y="423"/>
                    <a:pt x="728" y="418"/>
                  </a:cubicBezTo>
                  <a:cubicBezTo>
                    <a:pt x="759" y="412"/>
                    <a:pt x="789" y="401"/>
                    <a:pt x="819" y="383"/>
                  </a:cubicBezTo>
                  <a:lnTo>
                    <a:pt x="1015" y="270"/>
                  </a:lnTo>
                  <a:cubicBezTo>
                    <a:pt x="1046" y="252"/>
                    <a:pt x="1066" y="236"/>
                    <a:pt x="1076" y="218"/>
                  </a:cubicBezTo>
                  <a:cubicBezTo>
                    <a:pt x="1087" y="200"/>
                    <a:pt x="1091" y="181"/>
                    <a:pt x="1085" y="165"/>
                  </a:cubicBezTo>
                  <a:cubicBezTo>
                    <a:pt x="1081" y="147"/>
                    <a:pt x="1069" y="130"/>
                    <a:pt x="1051" y="112"/>
                  </a:cubicBezTo>
                  <a:cubicBezTo>
                    <a:pt x="1032" y="95"/>
                    <a:pt x="1010" y="78"/>
                    <a:pt x="983" y="62"/>
                  </a:cubicBezTo>
                  <a:cubicBezTo>
                    <a:pt x="926" y="29"/>
                    <a:pt x="867" y="10"/>
                    <a:pt x="805" y="2"/>
                  </a:cubicBezTo>
                  <a:cubicBezTo>
                    <a:pt x="794" y="1"/>
                    <a:pt x="784" y="1"/>
                    <a:pt x="774" y="1"/>
                  </a:cubicBezTo>
                  <a:close/>
                  <a:moveTo>
                    <a:pt x="1572" y="358"/>
                  </a:moveTo>
                  <a:cubicBezTo>
                    <a:pt x="1566" y="358"/>
                    <a:pt x="1559" y="358"/>
                    <a:pt x="1552" y="359"/>
                  </a:cubicBezTo>
                  <a:lnTo>
                    <a:pt x="45" y="614"/>
                  </a:lnTo>
                  <a:cubicBezTo>
                    <a:pt x="35" y="615"/>
                    <a:pt x="26" y="617"/>
                    <a:pt x="19" y="622"/>
                  </a:cubicBezTo>
                  <a:cubicBezTo>
                    <a:pt x="6" y="629"/>
                    <a:pt x="1" y="639"/>
                    <a:pt x="1" y="650"/>
                  </a:cubicBezTo>
                  <a:cubicBezTo>
                    <a:pt x="2" y="662"/>
                    <a:pt x="10" y="674"/>
                    <a:pt x="27" y="683"/>
                  </a:cubicBezTo>
                  <a:cubicBezTo>
                    <a:pt x="37" y="689"/>
                    <a:pt x="49" y="693"/>
                    <a:pt x="63" y="696"/>
                  </a:cubicBezTo>
                  <a:cubicBezTo>
                    <a:pt x="71" y="697"/>
                    <a:pt x="78" y="698"/>
                    <a:pt x="86" y="698"/>
                  </a:cubicBezTo>
                  <a:cubicBezTo>
                    <a:pt x="91" y="698"/>
                    <a:pt x="96" y="698"/>
                    <a:pt x="101" y="697"/>
                  </a:cubicBezTo>
                  <a:lnTo>
                    <a:pt x="1605" y="445"/>
                  </a:lnTo>
                  <a:cubicBezTo>
                    <a:pt x="1616" y="444"/>
                    <a:pt x="1623" y="440"/>
                    <a:pt x="1631" y="436"/>
                  </a:cubicBezTo>
                  <a:cubicBezTo>
                    <a:pt x="1647" y="427"/>
                    <a:pt x="1653" y="417"/>
                    <a:pt x="1648" y="403"/>
                  </a:cubicBezTo>
                  <a:cubicBezTo>
                    <a:pt x="1645" y="391"/>
                    <a:pt x="1636" y="380"/>
                    <a:pt x="1621" y="372"/>
                  </a:cubicBezTo>
                  <a:cubicBezTo>
                    <a:pt x="1612" y="366"/>
                    <a:pt x="1602" y="363"/>
                    <a:pt x="1591" y="359"/>
                  </a:cubicBezTo>
                  <a:cubicBezTo>
                    <a:pt x="1585" y="358"/>
                    <a:pt x="1578" y="358"/>
                    <a:pt x="1572" y="358"/>
                  </a:cubicBezTo>
                  <a:close/>
                  <a:moveTo>
                    <a:pt x="995" y="715"/>
                  </a:moveTo>
                  <a:cubicBezTo>
                    <a:pt x="998" y="715"/>
                    <a:pt x="1002" y="715"/>
                    <a:pt x="1005" y="715"/>
                  </a:cubicBezTo>
                  <a:cubicBezTo>
                    <a:pt x="1034" y="717"/>
                    <a:pt x="1063" y="726"/>
                    <a:pt x="1091" y="743"/>
                  </a:cubicBezTo>
                  <a:cubicBezTo>
                    <a:pt x="1119" y="759"/>
                    <a:pt x="1135" y="776"/>
                    <a:pt x="1139" y="793"/>
                  </a:cubicBezTo>
                  <a:cubicBezTo>
                    <a:pt x="1143" y="809"/>
                    <a:pt x="1131" y="826"/>
                    <a:pt x="1104" y="841"/>
                  </a:cubicBezTo>
                  <a:lnTo>
                    <a:pt x="908" y="954"/>
                  </a:lnTo>
                  <a:cubicBezTo>
                    <a:pt x="884" y="968"/>
                    <a:pt x="859" y="975"/>
                    <a:pt x="834" y="975"/>
                  </a:cubicBezTo>
                  <a:cubicBezTo>
                    <a:pt x="831" y="975"/>
                    <a:pt x="827" y="975"/>
                    <a:pt x="824" y="974"/>
                  </a:cubicBezTo>
                  <a:cubicBezTo>
                    <a:pt x="795" y="972"/>
                    <a:pt x="766" y="963"/>
                    <a:pt x="738" y="946"/>
                  </a:cubicBezTo>
                  <a:cubicBezTo>
                    <a:pt x="710" y="930"/>
                    <a:pt x="694" y="913"/>
                    <a:pt x="690" y="898"/>
                  </a:cubicBezTo>
                  <a:cubicBezTo>
                    <a:pt x="687" y="881"/>
                    <a:pt x="699" y="865"/>
                    <a:pt x="726" y="849"/>
                  </a:cubicBezTo>
                  <a:lnTo>
                    <a:pt x="922" y="736"/>
                  </a:lnTo>
                  <a:cubicBezTo>
                    <a:pt x="946" y="722"/>
                    <a:pt x="970" y="715"/>
                    <a:pt x="995" y="715"/>
                  </a:cubicBezTo>
                  <a:close/>
                  <a:moveTo>
                    <a:pt x="966" y="632"/>
                  </a:moveTo>
                  <a:cubicBezTo>
                    <a:pt x="915" y="632"/>
                    <a:pt x="865" y="647"/>
                    <a:pt x="816" y="675"/>
                  </a:cubicBezTo>
                  <a:lnTo>
                    <a:pt x="620" y="787"/>
                  </a:lnTo>
                  <a:cubicBezTo>
                    <a:pt x="590" y="805"/>
                    <a:pt x="569" y="823"/>
                    <a:pt x="559" y="840"/>
                  </a:cubicBezTo>
                  <a:cubicBezTo>
                    <a:pt x="548" y="858"/>
                    <a:pt x="546" y="876"/>
                    <a:pt x="550" y="894"/>
                  </a:cubicBezTo>
                  <a:cubicBezTo>
                    <a:pt x="555" y="911"/>
                    <a:pt x="566" y="928"/>
                    <a:pt x="584" y="946"/>
                  </a:cubicBezTo>
                  <a:cubicBezTo>
                    <a:pt x="602" y="963"/>
                    <a:pt x="625" y="979"/>
                    <a:pt x="654" y="996"/>
                  </a:cubicBezTo>
                  <a:cubicBezTo>
                    <a:pt x="681" y="1011"/>
                    <a:pt x="709" y="1024"/>
                    <a:pt x="738" y="1035"/>
                  </a:cubicBezTo>
                  <a:cubicBezTo>
                    <a:pt x="769" y="1046"/>
                    <a:pt x="799" y="1053"/>
                    <a:pt x="830" y="1055"/>
                  </a:cubicBezTo>
                  <a:cubicBezTo>
                    <a:pt x="839" y="1056"/>
                    <a:pt x="848" y="1056"/>
                    <a:pt x="857" y="1056"/>
                  </a:cubicBezTo>
                  <a:cubicBezTo>
                    <a:pt x="878" y="1056"/>
                    <a:pt x="900" y="1054"/>
                    <a:pt x="921" y="1050"/>
                  </a:cubicBezTo>
                  <a:cubicBezTo>
                    <a:pt x="952" y="1044"/>
                    <a:pt x="983" y="1033"/>
                    <a:pt x="1013" y="1015"/>
                  </a:cubicBezTo>
                  <a:lnTo>
                    <a:pt x="1209" y="902"/>
                  </a:lnTo>
                  <a:cubicBezTo>
                    <a:pt x="1239" y="884"/>
                    <a:pt x="1260" y="867"/>
                    <a:pt x="1270" y="849"/>
                  </a:cubicBezTo>
                  <a:cubicBezTo>
                    <a:pt x="1280" y="831"/>
                    <a:pt x="1283" y="813"/>
                    <a:pt x="1279" y="796"/>
                  </a:cubicBezTo>
                  <a:cubicBezTo>
                    <a:pt x="1274" y="778"/>
                    <a:pt x="1262" y="761"/>
                    <a:pt x="1244" y="743"/>
                  </a:cubicBezTo>
                  <a:cubicBezTo>
                    <a:pt x="1225" y="726"/>
                    <a:pt x="1202" y="710"/>
                    <a:pt x="1175" y="694"/>
                  </a:cubicBezTo>
                  <a:cubicBezTo>
                    <a:pt x="1119" y="661"/>
                    <a:pt x="1059" y="642"/>
                    <a:pt x="997" y="634"/>
                  </a:cubicBezTo>
                  <a:cubicBezTo>
                    <a:pt x="987" y="633"/>
                    <a:pt x="977" y="632"/>
                    <a:pt x="966" y="6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8" name="Google Shape;3718;p60"/>
            <p:cNvSpPr/>
            <p:nvPr/>
          </p:nvSpPr>
          <p:spPr>
            <a:xfrm>
              <a:off x="4653905" y="4099547"/>
              <a:ext cx="59891" cy="34520"/>
            </a:xfrm>
            <a:custGeom>
              <a:avLst/>
              <a:gdLst/>
              <a:ahLst/>
              <a:cxnLst/>
              <a:rect l="l" t="t" r="r" b="b"/>
              <a:pathLst>
                <a:path w="779" h="449" extrusionOk="0">
                  <a:moveTo>
                    <a:pt x="91" y="0"/>
                  </a:moveTo>
                  <a:cubicBezTo>
                    <a:pt x="80" y="0"/>
                    <a:pt x="70" y="1"/>
                    <a:pt x="61" y="2"/>
                  </a:cubicBezTo>
                  <a:cubicBezTo>
                    <a:pt x="46" y="5"/>
                    <a:pt x="33" y="9"/>
                    <a:pt x="24" y="15"/>
                  </a:cubicBezTo>
                  <a:cubicBezTo>
                    <a:pt x="16" y="19"/>
                    <a:pt x="10" y="26"/>
                    <a:pt x="5" y="35"/>
                  </a:cubicBezTo>
                  <a:cubicBezTo>
                    <a:pt x="1" y="44"/>
                    <a:pt x="1" y="53"/>
                    <a:pt x="4" y="63"/>
                  </a:cubicBezTo>
                  <a:lnTo>
                    <a:pt x="158" y="416"/>
                  </a:lnTo>
                  <a:cubicBezTo>
                    <a:pt x="160" y="421"/>
                    <a:pt x="165" y="426"/>
                    <a:pt x="175" y="432"/>
                  </a:cubicBezTo>
                  <a:cubicBezTo>
                    <a:pt x="191" y="441"/>
                    <a:pt x="212" y="446"/>
                    <a:pt x="240" y="448"/>
                  </a:cubicBezTo>
                  <a:cubicBezTo>
                    <a:pt x="243" y="449"/>
                    <a:pt x="246" y="449"/>
                    <a:pt x="249" y="449"/>
                  </a:cubicBezTo>
                  <a:cubicBezTo>
                    <a:pt x="273" y="449"/>
                    <a:pt x="293" y="444"/>
                    <a:pt x="310" y="435"/>
                  </a:cubicBezTo>
                  <a:cubicBezTo>
                    <a:pt x="328" y="424"/>
                    <a:pt x="334" y="412"/>
                    <a:pt x="327" y="400"/>
                  </a:cubicBezTo>
                  <a:lnTo>
                    <a:pt x="203" y="117"/>
                  </a:lnTo>
                  <a:lnTo>
                    <a:pt x="203" y="117"/>
                  </a:lnTo>
                  <a:lnTo>
                    <a:pt x="692" y="188"/>
                  </a:lnTo>
                  <a:cubicBezTo>
                    <a:pt x="698" y="189"/>
                    <a:pt x="704" y="190"/>
                    <a:pt x="709" y="190"/>
                  </a:cubicBezTo>
                  <a:cubicBezTo>
                    <a:pt x="726" y="190"/>
                    <a:pt x="740" y="186"/>
                    <a:pt x="753" y="179"/>
                  </a:cubicBezTo>
                  <a:cubicBezTo>
                    <a:pt x="771" y="168"/>
                    <a:pt x="779" y="155"/>
                    <a:pt x="776" y="139"/>
                  </a:cubicBezTo>
                  <a:cubicBezTo>
                    <a:pt x="773" y="122"/>
                    <a:pt x="764" y="109"/>
                    <a:pt x="749" y="100"/>
                  </a:cubicBezTo>
                  <a:cubicBezTo>
                    <a:pt x="739" y="95"/>
                    <a:pt x="730" y="91"/>
                    <a:pt x="722" y="91"/>
                  </a:cubicBezTo>
                  <a:lnTo>
                    <a:pt x="111" y="1"/>
                  </a:lnTo>
                  <a:cubicBezTo>
                    <a:pt x="104" y="1"/>
                    <a:pt x="97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9" name="Google Shape;3719;p60"/>
            <p:cNvSpPr/>
            <p:nvPr/>
          </p:nvSpPr>
          <p:spPr>
            <a:xfrm>
              <a:off x="4704030" y="4105928"/>
              <a:ext cx="103330" cy="59430"/>
            </a:xfrm>
            <a:custGeom>
              <a:avLst/>
              <a:gdLst/>
              <a:ahLst/>
              <a:cxnLst/>
              <a:rect l="l" t="t" r="r" b="b"/>
              <a:pathLst>
                <a:path w="1344" h="773" extrusionOk="0">
                  <a:moveTo>
                    <a:pt x="672" y="0"/>
                  </a:moveTo>
                  <a:cubicBezTo>
                    <a:pt x="667" y="0"/>
                    <a:pt x="662" y="1"/>
                    <a:pt x="656" y="2"/>
                  </a:cubicBezTo>
                  <a:cubicBezTo>
                    <a:pt x="635" y="5"/>
                    <a:pt x="615" y="11"/>
                    <a:pt x="601" y="20"/>
                  </a:cubicBezTo>
                  <a:cubicBezTo>
                    <a:pt x="584" y="30"/>
                    <a:pt x="573" y="41"/>
                    <a:pt x="568" y="53"/>
                  </a:cubicBezTo>
                  <a:cubicBezTo>
                    <a:pt x="565" y="66"/>
                    <a:pt x="570" y="76"/>
                    <a:pt x="587" y="86"/>
                  </a:cubicBezTo>
                  <a:lnTo>
                    <a:pt x="812" y="217"/>
                  </a:lnTo>
                  <a:lnTo>
                    <a:pt x="19" y="675"/>
                  </a:lnTo>
                  <a:cubicBezTo>
                    <a:pt x="4" y="683"/>
                    <a:pt x="1" y="694"/>
                    <a:pt x="8" y="709"/>
                  </a:cubicBezTo>
                  <a:cubicBezTo>
                    <a:pt x="16" y="722"/>
                    <a:pt x="30" y="735"/>
                    <a:pt x="50" y="746"/>
                  </a:cubicBezTo>
                  <a:cubicBezTo>
                    <a:pt x="69" y="757"/>
                    <a:pt x="91" y="765"/>
                    <a:pt x="115" y="770"/>
                  </a:cubicBezTo>
                  <a:cubicBezTo>
                    <a:pt x="124" y="771"/>
                    <a:pt x="132" y="772"/>
                    <a:pt x="140" y="772"/>
                  </a:cubicBezTo>
                  <a:cubicBezTo>
                    <a:pt x="153" y="772"/>
                    <a:pt x="164" y="770"/>
                    <a:pt x="173" y="764"/>
                  </a:cubicBezTo>
                  <a:lnTo>
                    <a:pt x="967" y="306"/>
                  </a:lnTo>
                  <a:lnTo>
                    <a:pt x="1191" y="435"/>
                  </a:lnTo>
                  <a:cubicBezTo>
                    <a:pt x="1204" y="442"/>
                    <a:pt x="1219" y="446"/>
                    <a:pt x="1236" y="446"/>
                  </a:cubicBezTo>
                  <a:cubicBezTo>
                    <a:pt x="1240" y="446"/>
                    <a:pt x="1245" y="446"/>
                    <a:pt x="1249" y="445"/>
                  </a:cubicBezTo>
                  <a:cubicBezTo>
                    <a:pt x="1271" y="443"/>
                    <a:pt x="1291" y="436"/>
                    <a:pt x="1308" y="426"/>
                  </a:cubicBezTo>
                  <a:cubicBezTo>
                    <a:pt x="1324" y="417"/>
                    <a:pt x="1334" y="407"/>
                    <a:pt x="1338" y="395"/>
                  </a:cubicBezTo>
                  <a:cubicBezTo>
                    <a:pt x="1344" y="382"/>
                    <a:pt x="1337" y="371"/>
                    <a:pt x="1320" y="361"/>
                  </a:cubicBezTo>
                  <a:lnTo>
                    <a:pt x="716" y="12"/>
                  </a:lnTo>
                  <a:cubicBezTo>
                    <a:pt x="702" y="4"/>
                    <a:pt x="688" y="0"/>
                    <a:pt x="6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0" name="Google Shape;3720;p60"/>
            <p:cNvSpPr/>
            <p:nvPr/>
          </p:nvSpPr>
          <p:spPr>
            <a:xfrm>
              <a:off x="4235763" y="3965933"/>
              <a:ext cx="101792" cy="58200"/>
            </a:xfrm>
            <a:custGeom>
              <a:avLst/>
              <a:gdLst/>
              <a:ahLst/>
              <a:cxnLst/>
              <a:rect l="l" t="t" r="r" b="b"/>
              <a:pathLst>
                <a:path w="1324" h="757" extrusionOk="0">
                  <a:moveTo>
                    <a:pt x="467" y="331"/>
                  </a:moveTo>
                  <a:cubicBezTo>
                    <a:pt x="473" y="331"/>
                    <a:pt x="480" y="331"/>
                    <a:pt x="487" y="332"/>
                  </a:cubicBezTo>
                  <a:cubicBezTo>
                    <a:pt x="542" y="336"/>
                    <a:pt x="595" y="354"/>
                    <a:pt x="648" y="385"/>
                  </a:cubicBezTo>
                  <a:cubicBezTo>
                    <a:pt x="703" y="416"/>
                    <a:pt x="734" y="448"/>
                    <a:pt x="738" y="480"/>
                  </a:cubicBezTo>
                  <a:cubicBezTo>
                    <a:pt x="743" y="512"/>
                    <a:pt x="716" y="546"/>
                    <a:pt x="655" y="581"/>
                  </a:cubicBezTo>
                  <a:lnTo>
                    <a:pt x="632" y="594"/>
                  </a:lnTo>
                  <a:cubicBezTo>
                    <a:pt x="575" y="627"/>
                    <a:pt x="518" y="643"/>
                    <a:pt x="463" y="643"/>
                  </a:cubicBezTo>
                  <a:cubicBezTo>
                    <a:pt x="461" y="643"/>
                    <a:pt x="459" y="643"/>
                    <a:pt x="457" y="643"/>
                  </a:cubicBezTo>
                  <a:cubicBezTo>
                    <a:pt x="399" y="641"/>
                    <a:pt x="343" y="625"/>
                    <a:pt x="289" y="593"/>
                  </a:cubicBezTo>
                  <a:cubicBezTo>
                    <a:pt x="234" y="562"/>
                    <a:pt x="205" y="529"/>
                    <a:pt x="201" y="495"/>
                  </a:cubicBezTo>
                  <a:cubicBezTo>
                    <a:pt x="198" y="461"/>
                    <a:pt x="226" y="428"/>
                    <a:pt x="286" y="394"/>
                  </a:cubicBezTo>
                  <a:lnTo>
                    <a:pt x="319" y="373"/>
                  </a:lnTo>
                  <a:cubicBezTo>
                    <a:pt x="369" y="345"/>
                    <a:pt x="418" y="331"/>
                    <a:pt x="467" y="331"/>
                  </a:cubicBezTo>
                  <a:close/>
                  <a:moveTo>
                    <a:pt x="809" y="0"/>
                  </a:moveTo>
                  <a:cubicBezTo>
                    <a:pt x="769" y="0"/>
                    <a:pt x="729" y="5"/>
                    <a:pt x="689" y="13"/>
                  </a:cubicBezTo>
                  <a:cubicBezTo>
                    <a:pt x="634" y="26"/>
                    <a:pt x="580" y="47"/>
                    <a:pt x="525" y="78"/>
                  </a:cubicBezTo>
                  <a:lnTo>
                    <a:pt x="140" y="300"/>
                  </a:lnTo>
                  <a:cubicBezTo>
                    <a:pt x="86" y="332"/>
                    <a:pt x="49" y="363"/>
                    <a:pt x="29" y="395"/>
                  </a:cubicBezTo>
                  <a:cubicBezTo>
                    <a:pt x="7" y="426"/>
                    <a:pt x="1" y="457"/>
                    <a:pt x="6" y="487"/>
                  </a:cubicBezTo>
                  <a:cubicBezTo>
                    <a:pt x="12" y="518"/>
                    <a:pt x="30" y="547"/>
                    <a:pt x="59" y="576"/>
                  </a:cubicBezTo>
                  <a:cubicBezTo>
                    <a:pt x="87" y="605"/>
                    <a:pt x="126" y="634"/>
                    <a:pt x="172" y="661"/>
                  </a:cubicBezTo>
                  <a:cubicBezTo>
                    <a:pt x="218" y="686"/>
                    <a:pt x="266" y="709"/>
                    <a:pt x="316" y="726"/>
                  </a:cubicBezTo>
                  <a:cubicBezTo>
                    <a:pt x="367" y="743"/>
                    <a:pt x="418" y="752"/>
                    <a:pt x="471" y="755"/>
                  </a:cubicBezTo>
                  <a:cubicBezTo>
                    <a:pt x="483" y="756"/>
                    <a:pt x="494" y="756"/>
                    <a:pt x="506" y="756"/>
                  </a:cubicBezTo>
                  <a:cubicBezTo>
                    <a:pt x="547" y="756"/>
                    <a:pt x="589" y="752"/>
                    <a:pt x="631" y="743"/>
                  </a:cubicBezTo>
                  <a:cubicBezTo>
                    <a:pt x="685" y="730"/>
                    <a:pt x="741" y="709"/>
                    <a:pt x="793" y="679"/>
                  </a:cubicBezTo>
                  <a:lnTo>
                    <a:pt x="818" y="664"/>
                  </a:lnTo>
                  <a:cubicBezTo>
                    <a:pt x="869" y="635"/>
                    <a:pt x="904" y="605"/>
                    <a:pt x="924" y="576"/>
                  </a:cubicBezTo>
                  <a:cubicBezTo>
                    <a:pt x="943" y="547"/>
                    <a:pt x="950" y="519"/>
                    <a:pt x="943" y="492"/>
                  </a:cubicBezTo>
                  <a:cubicBezTo>
                    <a:pt x="936" y="464"/>
                    <a:pt x="920" y="437"/>
                    <a:pt x="893" y="411"/>
                  </a:cubicBezTo>
                  <a:cubicBezTo>
                    <a:pt x="866" y="385"/>
                    <a:pt x="832" y="360"/>
                    <a:pt x="791" y="337"/>
                  </a:cubicBezTo>
                  <a:cubicBezTo>
                    <a:pt x="751" y="314"/>
                    <a:pt x="707" y="295"/>
                    <a:pt x="662" y="281"/>
                  </a:cubicBezTo>
                  <a:cubicBezTo>
                    <a:pt x="621" y="269"/>
                    <a:pt x="578" y="263"/>
                    <a:pt x="532" y="263"/>
                  </a:cubicBezTo>
                  <a:cubicBezTo>
                    <a:pt x="525" y="263"/>
                    <a:pt x="519" y="263"/>
                    <a:pt x="512" y="263"/>
                  </a:cubicBezTo>
                  <a:lnTo>
                    <a:pt x="679" y="166"/>
                  </a:lnTo>
                  <a:cubicBezTo>
                    <a:pt x="733" y="135"/>
                    <a:pt x="788" y="119"/>
                    <a:pt x="843" y="119"/>
                  </a:cubicBezTo>
                  <a:cubicBezTo>
                    <a:pt x="847" y="119"/>
                    <a:pt x="851" y="119"/>
                    <a:pt x="854" y="119"/>
                  </a:cubicBezTo>
                  <a:cubicBezTo>
                    <a:pt x="914" y="120"/>
                    <a:pt x="971" y="138"/>
                    <a:pt x="1028" y="171"/>
                  </a:cubicBezTo>
                  <a:cubicBezTo>
                    <a:pt x="1050" y="183"/>
                    <a:pt x="1070" y="198"/>
                    <a:pt x="1086" y="214"/>
                  </a:cubicBezTo>
                  <a:cubicBezTo>
                    <a:pt x="1101" y="228"/>
                    <a:pt x="1112" y="243"/>
                    <a:pt x="1117" y="257"/>
                  </a:cubicBezTo>
                  <a:cubicBezTo>
                    <a:pt x="1121" y="272"/>
                    <a:pt x="1121" y="287"/>
                    <a:pt x="1116" y="300"/>
                  </a:cubicBezTo>
                  <a:cubicBezTo>
                    <a:pt x="1110" y="314"/>
                    <a:pt x="1099" y="326"/>
                    <a:pt x="1079" y="336"/>
                  </a:cubicBezTo>
                  <a:cubicBezTo>
                    <a:pt x="1058" y="349"/>
                    <a:pt x="1052" y="362"/>
                    <a:pt x="1061" y="375"/>
                  </a:cubicBezTo>
                  <a:cubicBezTo>
                    <a:pt x="1070" y="388"/>
                    <a:pt x="1085" y="402"/>
                    <a:pt x="1106" y="414"/>
                  </a:cubicBezTo>
                  <a:cubicBezTo>
                    <a:pt x="1131" y="428"/>
                    <a:pt x="1154" y="435"/>
                    <a:pt x="1174" y="438"/>
                  </a:cubicBezTo>
                  <a:cubicBezTo>
                    <a:pt x="1177" y="438"/>
                    <a:pt x="1180" y="438"/>
                    <a:pt x="1183" y="438"/>
                  </a:cubicBezTo>
                  <a:cubicBezTo>
                    <a:pt x="1201" y="438"/>
                    <a:pt x="1220" y="432"/>
                    <a:pt x="1239" y="421"/>
                  </a:cubicBezTo>
                  <a:cubicBezTo>
                    <a:pt x="1268" y="405"/>
                    <a:pt x="1289" y="385"/>
                    <a:pt x="1304" y="361"/>
                  </a:cubicBezTo>
                  <a:cubicBezTo>
                    <a:pt x="1318" y="337"/>
                    <a:pt x="1324" y="312"/>
                    <a:pt x="1320" y="283"/>
                  </a:cubicBezTo>
                  <a:cubicBezTo>
                    <a:pt x="1317" y="255"/>
                    <a:pt x="1301" y="226"/>
                    <a:pt x="1275" y="194"/>
                  </a:cubicBezTo>
                  <a:cubicBezTo>
                    <a:pt x="1250" y="163"/>
                    <a:pt x="1209" y="131"/>
                    <a:pt x="1155" y="100"/>
                  </a:cubicBezTo>
                  <a:cubicBezTo>
                    <a:pt x="1109" y="73"/>
                    <a:pt x="1059" y="51"/>
                    <a:pt x="1007" y="33"/>
                  </a:cubicBezTo>
                  <a:cubicBezTo>
                    <a:pt x="957" y="16"/>
                    <a:pt x="904" y="5"/>
                    <a:pt x="851" y="2"/>
                  </a:cubicBezTo>
                  <a:cubicBezTo>
                    <a:pt x="837" y="1"/>
                    <a:pt x="823" y="0"/>
                    <a:pt x="8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1" name="Google Shape;3721;p60"/>
            <p:cNvSpPr/>
            <p:nvPr/>
          </p:nvSpPr>
          <p:spPr>
            <a:xfrm>
              <a:off x="4298957" y="3997607"/>
              <a:ext cx="112402" cy="51281"/>
            </a:xfrm>
            <a:custGeom>
              <a:avLst/>
              <a:gdLst/>
              <a:ahLst/>
              <a:cxnLst/>
              <a:rect l="l" t="t" r="r" b="b"/>
              <a:pathLst>
                <a:path w="1462" h="667" extrusionOk="0">
                  <a:moveTo>
                    <a:pt x="826" y="0"/>
                  </a:moveTo>
                  <a:cubicBezTo>
                    <a:pt x="812" y="0"/>
                    <a:pt x="801" y="3"/>
                    <a:pt x="793" y="8"/>
                  </a:cubicBezTo>
                  <a:lnTo>
                    <a:pt x="591" y="125"/>
                  </a:lnTo>
                  <a:cubicBezTo>
                    <a:pt x="577" y="133"/>
                    <a:pt x="574" y="143"/>
                    <a:pt x="580" y="156"/>
                  </a:cubicBezTo>
                  <a:cubicBezTo>
                    <a:pt x="586" y="171"/>
                    <a:pt x="600" y="183"/>
                    <a:pt x="620" y="195"/>
                  </a:cubicBezTo>
                  <a:cubicBezTo>
                    <a:pt x="640" y="207"/>
                    <a:pt x="663" y="215"/>
                    <a:pt x="688" y="219"/>
                  </a:cubicBezTo>
                  <a:cubicBezTo>
                    <a:pt x="696" y="220"/>
                    <a:pt x="704" y="221"/>
                    <a:pt x="711" y="221"/>
                  </a:cubicBezTo>
                  <a:cubicBezTo>
                    <a:pt x="725" y="221"/>
                    <a:pt x="736" y="219"/>
                    <a:pt x="745" y="214"/>
                  </a:cubicBezTo>
                  <a:lnTo>
                    <a:pt x="869" y="142"/>
                  </a:lnTo>
                  <a:lnTo>
                    <a:pt x="1215" y="341"/>
                  </a:lnTo>
                  <a:lnTo>
                    <a:pt x="1132" y="388"/>
                  </a:lnTo>
                  <a:lnTo>
                    <a:pt x="62" y="545"/>
                  </a:lnTo>
                  <a:cubicBezTo>
                    <a:pt x="49" y="546"/>
                    <a:pt x="38" y="549"/>
                    <a:pt x="28" y="555"/>
                  </a:cubicBezTo>
                  <a:cubicBezTo>
                    <a:pt x="7" y="567"/>
                    <a:pt x="1" y="582"/>
                    <a:pt x="7" y="601"/>
                  </a:cubicBezTo>
                  <a:cubicBezTo>
                    <a:pt x="15" y="620"/>
                    <a:pt x="31" y="637"/>
                    <a:pt x="55" y="651"/>
                  </a:cubicBezTo>
                  <a:cubicBezTo>
                    <a:pt x="73" y="661"/>
                    <a:pt x="90" y="666"/>
                    <a:pt x="108" y="666"/>
                  </a:cubicBezTo>
                  <a:cubicBezTo>
                    <a:pt x="113" y="666"/>
                    <a:pt x="118" y="666"/>
                    <a:pt x="122" y="665"/>
                  </a:cubicBezTo>
                  <a:lnTo>
                    <a:pt x="1204" y="493"/>
                  </a:lnTo>
                  <a:cubicBezTo>
                    <a:pt x="1225" y="491"/>
                    <a:pt x="1245" y="486"/>
                    <a:pt x="1264" y="482"/>
                  </a:cubicBezTo>
                  <a:cubicBezTo>
                    <a:pt x="1283" y="476"/>
                    <a:pt x="1299" y="470"/>
                    <a:pt x="1310" y="464"/>
                  </a:cubicBezTo>
                  <a:lnTo>
                    <a:pt x="1447" y="385"/>
                  </a:lnTo>
                  <a:cubicBezTo>
                    <a:pt x="1459" y="378"/>
                    <a:pt x="1461" y="368"/>
                    <a:pt x="1457" y="353"/>
                  </a:cubicBezTo>
                  <a:cubicBezTo>
                    <a:pt x="1451" y="340"/>
                    <a:pt x="1441" y="327"/>
                    <a:pt x="1425" y="318"/>
                  </a:cubicBezTo>
                  <a:lnTo>
                    <a:pt x="908" y="20"/>
                  </a:lnTo>
                  <a:cubicBezTo>
                    <a:pt x="891" y="11"/>
                    <a:pt x="871" y="4"/>
                    <a:pt x="846" y="2"/>
                  </a:cubicBezTo>
                  <a:cubicBezTo>
                    <a:pt x="839" y="1"/>
                    <a:pt x="832" y="0"/>
                    <a:pt x="8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2" name="Google Shape;3722;p60"/>
            <p:cNvSpPr/>
            <p:nvPr/>
          </p:nvSpPr>
          <p:spPr>
            <a:xfrm>
              <a:off x="4363612" y="4040197"/>
              <a:ext cx="101562" cy="58277"/>
            </a:xfrm>
            <a:custGeom>
              <a:avLst/>
              <a:gdLst/>
              <a:ahLst/>
              <a:cxnLst/>
              <a:rect l="l" t="t" r="r" b="b"/>
              <a:pathLst>
                <a:path w="1321" h="758" extrusionOk="0">
                  <a:moveTo>
                    <a:pt x="889" y="117"/>
                  </a:moveTo>
                  <a:cubicBezTo>
                    <a:pt x="893" y="117"/>
                    <a:pt x="897" y="117"/>
                    <a:pt x="901" y="117"/>
                  </a:cubicBezTo>
                  <a:cubicBezTo>
                    <a:pt x="946" y="120"/>
                    <a:pt x="992" y="135"/>
                    <a:pt x="1038" y="162"/>
                  </a:cubicBezTo>
                  <a:cubicBezTo>
                    <a:pt x="1085" y="189"/>
                    <a:pt x="1111" y="215"/>
                    <a:pt x="1116" y="242"/>
                  </a:cubicBezTo>
                  <a:cubicBezTo>
                    <a:pt x="1120" y="268"/>
                    <a:pt x="1099" y="295"/>
                    <a:pt x="1052" y="322"/>
                  </a:cubicBezTo>
                  <a:cubicBezTo>
                    <a:pt x="1008" y="348"/>
                    <a:pt x="964" y="360"/>
                    <a:pt x="921" y="360"/>
                  </a:cubicBezTo>
                  <a:cubicBezTo>
                    <a:pt x="918" y="360"/>
                    <a:pt x="914" y="360"/>
                    <a:pt x="911" y="360"/>
                  </a:cubicBezTo>
                  <a:cubicBezTo>
                    <a:pt x="865" y="357"/>
                    <a:pt x="818" y="342"/>
                    <a:pt x="772" y="315"/>
                  </a:cubicBezTo>
                  <a:cubicBezTo>
                    <a:pt x="725" y="288"/>
                    <a:pt x="700" y="262"/>
                    <a:pt x="696" y="235"/>
                  </a:cubicBezTo>
                  <a:cubicBezTo>
                    <a:pt x="691" y="208"/>
                    <a:pt x="713" y="181"/>
                    <a:pt x="760" y="154"/>
                  </a:cubicBezTo>
                  <a:cubicBezTo>
                    <a:pt x="804" y="128"/>
                    <a:pt x="847" y="117"/>
                    <a:pt x="889" y="117"/>
                  </a:cubicBezTo>
                  <a:close/>
                  <a:moveTo>
                    <a:pt x="478" y="332"/>
                  </a:moveTo>
                  <a:cubicBezTo>
                    <a:pt x="481" y="332"/>
                    <a:pt x="485" y="332"/>
                    <a:pt x="488" y="332"/>
                  </a:cubicBezTo>
                  <a:cubicBezTo>
                    <a:pt x="545" y="334"/>
                    <a:pt x="601" y="351"/>
                    <a:pt x="655" y="383"/>
                  </a:cubicBezTo>
                  <a:cubicBezTo>
                    <a:pt x="710" y="414"/>
                    <a:pt x="738" y="446"/>
                    <a:pt x="742" y="478"/>
                  </a:cubicBezTo>
                  <a:cubicBezTo>
                    <a:pt x="746" y="511"/>
                    <a:pt x="719" y="545"/>
                    <a:pt x="662" y="577"/>
                  </a:cubicBezTo>
                  <a:lnTo>
                    <a:pt x="638" y="591"/>
                  </a:lnTo>
                  <a:cubicBezTo>
                    <a:pt x="582" y="624"/>
                    <a:pt x="525" y="641"/>
                    <a:pt x="470" y="641"/>
                  </a:cubicBezTo>
                  <a:cubicBezTo>
                    <a:pt x="468" y="641"/>
                    <a:pt x="467" y="641"/>
                    <a:pt x="465" y="640"/>
                  </a:cubicBezTo>
                  <a:cubicBezTo>
                    <a:pt x="407" y="639"/>
                    <a:pt x="350" y="622"/>
                    <a:pt x="295" y="591"/>
                  </a:cubicBezTo>
                  <a:cubicBezTo>
                    <a:pt x="242" y="559"/>
                    <a:pt x="214" y="528"/>
                    <a:pt x="209" y="494"/>
                  </a:cubicBezTo>
                  <a:cubicBezTo>
                    <a:pt x="206" y="460"/>
                    <a:pt x="234" y="427"/>
                    <a:pt x="293" y="392"/>
                  </a:cubicBezTo>
                  <a:lnTo>
                    <a:pt x="316" y="378"/>
                  </a:lnTo>
                  <a:cubicBezTo>
                    <a:pt x="370" y="348"/>
                    <a:pt x="424" y="332"/>
                    <a:pt x="478" y="332"/>
                  </a:cubicBezTo>
                  <a:close/>
                  <a:moveTo>
                    <a:pt x="845" y="1"/>
                  </a:moveTo>
                  <a:cubicBezTo>
                    <a:pt x="816" y="1"/>
                    <a:pt x="786" y="4"/>
                    <a:pt x="756" y="9"/>
                  </a:cubicBezTo>
                  <a:cubicBezTo>
                    <a:pt x="713" y="18"/>
                    <a:pt x="669" y="34"/>
                    <a:pt x="626" y="58"/>
                  </a:cubicBezTo>
                  <a:cubicBezTo>
                    <a:pt x="570" y="91"/>
                    <a:pt x="537" y="124"/>
                    <a:pt x="528" y="157"/>
                  </a:cubicBezTo>
                  <a:cubicBezTo>
                    <a:pt x="519" y="191"/>
                    <a:pt x="528" y="224"/>
                    <a:pt x="555" y="255"/>
                  </a:cubicBezTo>
                  <a:cubicBezTo>
                    <a:pt x="503" y="241"/>
                    <a:pt x="450" y="233"/>
                    <a:pt x="396" y="233"/>
                  </a:cubicBezTo>
                  <a:cubicBezTo>
                    <a:pt x="381" y="233"/>
                    <a:pt x="365" y="234"/>
                    <a:pt x="349" y="235"/>
                  </a:cubicBezTo>
                  <a:cubicBezTo>
                    <a:pt x="278" y="240"/>
                    <a:pt x="208" y="262"/>
                    <a:pt x="139" y="303"/>
                  </a:cubicBezTo>
                  <a:lnTo>
                    <a:pt x="124" y="312"/>
                  </a:lnTo>
                  <a:cubicBezTo>
                    <a:pt x="74" y="340"/>
                    <a:pt x="40" y="369"/>
                    <a:pt x="23" y="398"/>
                  </a:cubicBezTo>
                  <a:cubicBezTo>
                    <a:pt x="5" y="429"/>
                    <a:pt x="1" y="458"/>
                    <a:pt x="9" y="488"/>
                  </a:cubicBezTo>
                  <a:cubicBezTo>
                    <a:pt x="16" y="518"/>
                    <a:pt x="35" y="547"/>
                    <a:pt x="65" y="575"/>
                  </a:cubicBezTo>
                  <a:cubicBezTo>
                    <a:pt x="95" y="604"/>
                    <a:pt x="133" y="631"/>
                    <a:pt x="179" y="659"/>
                  </a:cubicBezTo>
                  <a:cubicBezTo>
                    <a:pt x="224" y="684"/>
                    <a:pt x="271" y="706"/>
                    <a:pt x="321" y="724"/>
                  </a:cubicBezTo>
                  <a:cubicBezTo>
                    <a:pt x="370" y="741"/>
                    <a:pt x="421" y="752"/>
                    <a:pt x="473" y="755"/>
                  </a:cubicBezTo>
                  <a:cubicBezTo>
                    <a:pt x="487" y="757"/>
                    <a:pt x="502" y="757"/>
                    <a:pt x="517" y="757"/>
                  </a:cubicBezTo>
                  <a:cubicBezTo>
                    <a:pt x="554" y="757"/>
                    <a:pt x="590" y="754"/>
                    <a:pt x="626" y="746"/>
                  </a:cubicBezTo>
                  <a:cubicBezTo>
                    <a:pt x="678" y="736"/>
                    <a:pt x="728" y="717"/>
                    <a:pt x="778" y="689"/>
                  </a:cubicBezTo>
                  <a:lnTo>
                    <a:pt x="794" y="680"/>
                  </a:lnTo>
                  <a:cubicBezTo>
                    <a:pt x="862" y="639"/>
                    <a:pt x="902" y="600"/>
                    <a:pt x="911" y="559"/>
                  </a:cubicBezTo>
                  <a:cubicBezTo>
                    <a:pt x="920" y="519"/>
                    <a:pt x="907" y="478"/>
                    <a:pt x="874" y="440"/>
                  </a:cubicBezTo>
                  <a:lnTo>
                    <a:pt x="874" y="440"/>
                  </a:lnTo>
                  <a:cubicBezTo>
                    <a:pt x="916" y="451"/>
                    <a:pt x="960" y="457"/>
                    <a:pt x="1005" y="457"/>
                  </a:cubicBezTo>
                  <a:cubicBezTo>
                    <a:pt x="1018" y="457"/>
                    <a:pt x="1031" y="457"/>
                    <a:pt x="1045" y="456"/>
                  </a:cubicBezTo>
                  <a:cubicBezTo>
                    <a:pt x="1103" y="451"/>
                    <a:pt x="1161" y="432"/>
                    <a:pt x="1217" y="400"/>
                  </a:cubicBezTo>
                  <a:cubicBezTo>
                    <a:pt x="1260" y="375"/>
                    <a:pt x="1288" y="350"/>
                    <a:pt x="1303" y="324"/>
                  </a:cubicBezTo>
                  <a:cubicBezTo>
                    <a:pt x="1317" y="298"/>
                    <a:pt x="1321" y="272"/>
                    <a:pt x="1313" y="246"/>
                  </a:cubicBezTo>
                  <a:cubicBezTo>
                    <a:pt x="1305" y="220"/>
                    <a:pt x="1288" y="196"/>
                    <a:pt x="1260" y="170"/>
                  </a:cubicBezTo>
                  <a:cubicBezTo>
                    <a:pt x="1233" y="144"/>
                    <a:pt x="1198" y="119"/>
                    <a:pt x="1155" y="94"/>
                  </a:cubicBezTo>
                  <a:cubicBezTo>
                    <a:pt x="1112" y="70"/>
                    <a:pt x="1068" y="49"/>
                    <a:pt x="1024" y="34"/>
                  </a:cubicBezTo>
                  <a:cubicBezTo>
                    <a:pt x="981" y="18"/>
                    <a:pt x="936" y="8"/>
                    <a:pt x="890" y="3"/>
                  </a:cubicBezTo>
                  <a:cubicBezTo>
                    <a:pt x="875" y="2"/>
                    <a:pt x="860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3" name="Google Shape;3723;p60"/>
            <p:cNvSpPr/>
            <p:nvPr/>
          </p:nvSpPr>
          <p:spPr>
            <a:xfrm>
              <a:off x="4439491" y="4097779"/>
              <a:ext cx="48128" cy="27678"/>
            </a:xfrm>
            <a:custGeom>
              <a:avLst/>
              <a:gdLst/>
              <a:ahLst/>
              <a:cxnLst/>
              <a:rect l="l" t="t" r="r" b="b"/>
              <a:pathLst>
                <a:path w="626" h="360" extrusionOk="0">
                  <a:moveTo>
                    <a:pt x="97" y="0"/>
                  </a:moveTo>
                  <a:cubicBezTo>
                    <a:pt x="93" y="0"/>
                    <a:pt x="90" y="0"/>
                    <a:pt x="86" y="1"/>
                  </a:cubicBezTo>
                  <a:cubicBezTo>
                    <a:pt x="66" y="2"/>
                    <a:pt x="46" y="7"/>
                    <a:pt x="30" y="16"/>
                  </a:cubicBezTo>
                  <a:cubicBezTo>
                    <a:pt x="13" y="27"/>
                    <a:pt x="3" y="38"/>
                    <a:pt x="1" y="49"/>
                  </a:cubicBezTo>
                  <a:cubicBezTo>
                    <a:pt x="0" y="60"/>
                    <a:pt x="7" y="71"/>
                    <a:pt x="22" y="78"/>
                  </a:cubicBezTo>
                  <a:lnTo>
                    <a:pt x="191" y="176"/>
                  </a:lnTo>
                  <a:lnTo>
                    <a:pt x="36" y="265"/>
                  </a:lnTo>
                  <a:cubicBezTo>
                    <a:pt x="23" y="273"/>
                    <a:pt x="18" y="282"/>
                    <a:pt x="23" y="295"/>
                  </a:cubicBezTo>
                  <a:cubicBezTo>
                    <a:pt x="27" y="307"/>
                    <a:pt x="39" y="318"/>
                    <a:pt x="57" y="330"/>
                  </a:cubicBezTo>
                  <a:cubicBezTo>
                    <a:pt x="76" y="341"/>
                    <a:pt x="96" y="346"/>
                    <a:pt x="116" y="349"/>
                  </a:cubicBezTo>
                  <a:cubicBezTo>
                    <a:pt x="120" y="349"/>
                    <a:pt x="124" y="349"/>
                    <a:pt x="128" y="349"/>
                  </a:cubicBezTo>
                  <a:cubicBezTo>
                    <a:pt x="143" y="349"/>
                    <a:pt x="155" y="346"/>
                    <a:pt x="166" y="340"/>
                  </a:cubicBezTo>
                  <a:lnTo>
                    <a:pt x="320" y="252"/>
                  </a:lnTo>
                  <a:lnTo>
                    <a:pt x="487" y="349"/>
                  </a:lnTo>
                  <a:cubicBezTo>
                    <a:pt x="500" y="357"/>
                    <a:pt x="518" y="360"/>
                    <a:pt x="539" y="360"/>
                  </a:cubicBezTo>
                  <a:cubicBezTo>
                    <a:pt x="560" y="360"/>
                    <a:pt x="579" y="354"/>
                    <a:pt x="596" y="344"/>
                  </a:cubicBezTo>
                  <a:cubicBezTo>
                    <a:pt x="613" y="334"/>
                    <a:pt x="622" y="323"/>
                    <a:pt x="623" y="310"/>
                  </a:cubicBezTo>
                  <a:cubicBezTo>
                    <a:pt x="625" y="298"/>
                    <a:pt x="619" y="288"/>
                    <a:pt x="605" y="280"/>
                  </a:cubicBezTo>
                  <a:lnTo>
                    <a:pt x="437" y="183"/>
                  </a:lnTo>
                  <a:lnTo>
                    <a:pt x="590" y="95"/>
                  </a:lnTo>
                  <a:cubicBezTo>
                    <a:pt x="603" y="89"/>
                    <a:pt x="607" y="78"/>
                    <a:pt x="605" y="66"/>
                  </a:cubicBezTo>
                  <a:cubicBezTo>
                    <a:pt x="603" y="55"/>
                    <a:pt x="591" y="44"/>
                    <a:pt x="572" y="32"/>
                  </a:cubicBezTo>
                  <a:cubicBezTo>
                    <a:pt x="554" y="21"/>
                    <a:pt x="534" y="14"/>
                    <a:pt x="512" y="13"/>
                  </a:cubicBezTo>
                  <a:cubicBezTo>
                    <a:pt x="506" y="13"/>
                    <a:pt x="501" y="12"/>
                    <a:pt x="497" y="12"/>
                  </a:cubicBezTo>
                  <a:cubicBezTo>
                    <a:pt x="482" y="12"/>
                    <a:pt x="470" y="15"/>
                    <a:pt x="461" y="21"/>
                  </a:cubicBezTo>
                  <a:lnTo>
                    <a:pt x="308" y="109"/>
                  </a:lnTo>
                  <a:lnTo>
                    <a:pt x="139" y="11"/>
                  </a:lnTo>
                  <a:cubicBezTo>
                    <a:pt x="127" y="4"/>
                    <a:pt x="113" y="0"/>
                    <a:pt x="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4" name="Google Shape;3724;p60"/>
            <p:cNvSpPr/>
            <p:nvPr/>
          </p:nvSpPr>
          <p:spPr>
            <a:xfrm>
              <a:off x="4498688" y="4104006"/>
              <a:ext cx="104714" cy="60430"/>
            </a:xfrm>
            <a:custGeom>
              <a:avLst/>
              <a:gdLst/>
              <a:ahLst/>
              <a:cxnLst/>
              <a:rect l="l" t="t" r="r" b="b"/>
              <a:pathLst>
                <a:path w="1362" h="786" extrusionOk="0">
                  <a:moveTo>
                    <a:pt x="605" y="1"/>
                  </a:moveTo>
                  <a:cubicBezTo>
                    <a:pt x="592" y="1"/>
                    <a:pt x="580" y="4"/>
                    <a:pt x="571" y="9"/>
                  </a:cubicBezTo>
                  <a:cubicBezTo>
                    <a:pt x="566" y="13"/>
                    <a:pt x="560" y="18"/>
                    <a:pt x="558" y="24"/>
                  </a:cubicBezTo>
                  <a:cubicBezTo>
                    <a:pt x="558" y="24"/>
                    <a:pt x="364" y="484"/>
                    <a:pt x="354" y="494"/>
                  </a:cubicBezTo>
                  <a:lnTo>
                    <a:pt x="20" y="688"/>
                  </a:lnTo>
                  <a:cubicBezTo>
                    <a:pt x="5" y="697"/>
                    <a:pt x="1" y="708"/>
                    <a:pt x="10" y="721"/>
                  </a:cubicBezTo>
                  <a:cubicBezTo>
                    <a:pt x="17" y="736"/>
                    <a:pt x="31" y="748"/>
                    <a:pt x="50" y="760"/>
                  </a:cubicBezTo>
                  <a:cubicBezTo>
                    <a:pt x="70" y="771"/>
                    <a:pt x="92" y="779"/>
                    <a:pt x="115" y="783"/>
                  </a:cubicBezTo>
                  <a:cubicBezTo>
                    <a:pt x="123" y="785"/>
                    <a:pt x="131" y="786"/>
                    <a:pt x="138" y="786"/>
                  </a:cubicBezTo>
                  <a:cubicBezTo>
                    <a:pt x="152" y="786"/>
                    <a:pt x="164" y="783"/>
                    <a:pt x="174" y="777"/>
                  </a:cubicBezTo>
                  <a:lnTo>
                    <a:pt x="510" y="584"/>
                  </a:lnTo>
                  <a:cubicBezTo>
                    <a:pt x="514" y="581"/>
                    <a:pt x="520" y="578"/>
                    <a:pt x="526" y="577"/>
                  </a:cubicBezTo>
                  <a:lnTo>
                    <a:pt x="1323" y="466"/>
                  </a:lnTo>
                  <a:cubicBezTo>
                    <a:pt x="1328" y="464"/>
                    <a:pt x="1334" y="462"/>
                    <a:pt x="1337" y="461"/>
                  </a:cubicBezTo>
                  <a:cubicBezTo>
                    <a:pt x="1341" y="460"/>
                    <a:pt x="1344" y="458"/>
                    <a:pt x="1346" y="457"/>
                  </a:cubicBezTo>
                  <a:cubicBezTo>
                    <a:pt x="1355" y="451"/>
                    <a:pt x="1360" y="446"/>
                    <a:pt x="1361" y="438"/>
                  </a:cubicBezTo>
                  <a:cubicBezTo>
                    <a:pt x="1362" y="430"/>
                    <a:pt x="1360" y="422"/>
                    <a:pt x="1356" y="413"/>
                  </a:cubicBezTo>
                  <a:cubicBezTo>
                    <a:pt x="1352" y="405"/>
                    <a:pt x="1346" y="396"/>
                    <a:pt x="1337" y="388"/>
                  </a:cubicBezTo>
                  <a:cubicBezTo>
                    <a:pt x="1328" y="380"/>
                    <a:pt x="1318" y="374"/>
                    <a:pt x="1309" y="368"/>
                  </a:cubicBezTo>
                  <a:cubicBezTo>
                    <a:pt x="1293" y="359"/>
                    <a:pt x="1275" y="354"/>
                    <a:pt x="1254" y="354"/>
                  </a:cubicBezTo>
                  <a:cubicBezTo>
                    <a:pt x="1245" y="354"/>
                    <a:pt x="1236" y="355"/>
                    <a:pt x="1226" y="357"/>
                  </a:cubicBezTo>
                  <a:lnTo>
                    <a:pt x="567" y="461"/>
                  </a:lnTo>
                  <a:lnTo>
                    <a:pt x="747" y="80"/>
                  </a:lnTo>
                  <a:cubicBezTo>
                    <a:pt x="750" y="69"/>
                    <a:pt x="752" y="62"/>
                    <a:pt x="749" y="54"/>
                  </a:cubicBezTo>
                  <a:cubicBezTo>
                    <a:pt x="748" y="47"/>
                    <a:pt x="740" y="39"/>
                    <a:pt x="728" y="32"/>
                  </a:cubicBezTo>
                  <a:cubicBezTo>
                    <a:pt x="717" y="26"/>
                    <a:pt x="704" y="20"/>
                    <a:pt x="691" y="15"/>
                  </a:cubicBezTo>
                  <a:cubicBezTo>
                    <a:pt x="677" y="10"/>
                    <a:pt x="663" y="6"/>
                    <a:pt x="648" y="4"/>
                  </a:cubicBezTo>
                  <a:cubicBezTo>
                    <a:pt x="632" y="2"/>
                    <a:pt x="619" y="1"/>
                    <a:pt x="6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5" name="Google Shape;3725;p60"/>
            <p:cNvSpPr/>
            <p:nvPr/>
          </p:nvSpPr>
          <p:spPr>
            <a:xfrm>
              <a:off x="4563804" y="4162588"/>
              <a:ext cx="107559" cy="57816"/>
            </a:xfrm>
            <a:custGeom>
              <a:avLst/>
              <a:gdLst/>
              <a:ahLst/>
              <a:cxnLst/>
              <a:rect l="l" t="t" r="r" b="b"/>
              <a:pathLst>
                <a:path w="1399" h="752" extrusionOk="0">
                  <a:moveTo>
                    <a:pt x="553" y="372"/>
                  </a:moveTo>
                  <a:cubicBezTo>
                    <a:pt x="567" y="372"/>
                    <a:pt x="583" y="374"/>
                    <a:pt x="598" y="378"/>
                  </a:cubicBezTo>
                  <a:cubicBezTo>
                    <a:pt x="642" y="390"/>
                    <a:pt x="693" y="411"/>
                    <a:pt x="748" y="444"/>
                  </a:cubicBezTo>
                  <a:lnTo>
                    <a:pt x="792" y="468"/>
                  </a:lnTo>
                  <a:lnTo>
                    <a:pt x="738" y="500"/>
                  </a:lnTo>
                  <a:cubicBezTo>
                    <a:pt x="724" y="508"/>
                    <a:pt x="707" y="513"/>
                    <a:pt x="687" y="516"/>
                  </a:cubicBezTo>
                  <a:cubicBezTo>
                    <a:pt x="673" y="518"/>
                    <a:pt x="657" y="520"/>
                    <a:pt x="640" y="520"/>
                  </a:cubicBezTo>
                  <a:cubicBezTo>
                    <a:pt x="634" y="520"/>
                    <a:pt x="629" y="519"/>
                    <a:pt x="623" y="519"/>
                  </a:cubicBezTo>
                  <a:cubicBezTo>
                    <a:pt x="601" y="518"/>
                    <a:pt x="578" y="513"/>
                    <a:pt x="554" y="508"/>
                  </a:cubicBezTo>
                  <a:cubicBezTo>
                    <a:pt x="531" y="501"/>
                    <a:pt x="510" y="492"/>
                    <a:pt x="490" y="481"/>
                  </a:cubicBezTo>
                  <a:cubicBezTo>
                    <a:pt x="467" y="467"/>
                    <a:pt x="452" y="453"/>
                    <a:pt x="449" y="437"/>
                  </a:cubicBezTo>
                  <a:cubicBezTo>
                    <a:pt x="444" y="421"/>
                    <a:pt x="454" y="407"/>
                    <a:pt x="479" y="392"/>
                  </a:cubicBezTo>
                  <a:cubicBezTo>
                    <a:pt x="501" y="379"/>
                    <a:pt x="526" y="372"/>
                    <a:pt x="553" y="372"/>
                  </a:cubicBezTo>
                  <a:close/>
                  <a:moveTo>
                    <a:pt x="679" y="1"/>
                  </a:moveTo>
                  <a:cubicBezTo>
                    <a:pt x="672" y="1"/>
                    <a:pt x="664" y="1"/>
                    <a:pt x="657" y="1"/>
                  </a:cubicBezTo>
                  <a:cubicBezTo>
                    <a:pt x="575" y="2"/>
                    <a:pt x="497" y="14"/>
                    <a:pt x="420" y="36"/>
                  </a:cubicBezTo>
                  <a:cubicBezTo>
                    <a:pt x="345" y="57"/>
                    <a:pt x="274" y="88"/>
                    <a:pt x="209" y="125"/>
                  </a:cubicBezTo>
                  <a:cubicBezTo>
                    <a:pt x="133" y="169"/>
                    <a:pt x="79" y="214"/>
                    <a:pt x="46" y="259"/>
                  </a:cubicBezTo>
                  <a:cubicBezTo>
                    <a:pt x="15" y="305"/>
                    <a:pt x="0" y="349"/>
                    <a:pt x="3" y="392"/>
                  </a:cubicBezTo>
                  <a:cubicBezTo>
                    <a:pt x="6" y="436"/>
                    <a:pt x="23" y="477"/>
                    <a:pt x="57" y="517"/>
                  </a:cubicBezTo>
                  <a:cubicBezTo>
                    <a:pt x="89" y="556"/>
                    <a:pt x="132" y="591"/>
                    <a:pt x="187" y="623"/>
                  </a:cubicBezTo>
                  <a:cubicBezTo>
                    <a:pt x="212" y="637"/>
                    <a:pt x="241" y="652"/>
                    <a:pt x="274" y="667"/>
                  </a:cubicBezTo>
                  <a:cubicBezTo>
                    <a:pt x="308" y="682"/>
                    <a:pt x="340" y="695"/>
                    <a:pt x="373" y="706"/>
                  </a:cubicBezTo>
                  <a:cubicBezTo>
                    <a:pt x="406" y="716"/>
                    <a:pt x="436" y="724"/>
                    <a:pt x="463" y="729"/>
                  </a:cubicBezTo>
                  <a:cubicBezTo>
                    <a:pt x="474" y="730"/>
                    <a:pt x="484" y="731"/>
                    <a:pt x="492" y="731"/>
                  </a:cubicBezTo>
                  <a:cubicBezTo>
                    <a:pt x="505" y="731"/>
                    <a:pt x="515" y="729"/>
                    <a:pt x="523" y="725"/>
                  </a:cubicBezTo>
                  <a:cubicBezTo>
                    <a:pt x="530" y="721"/>
                    <a:pt x="535" y="714"/>
                    <a:pt x="539" y="704"/>
                  </a:cubicBezTo>
                  <a:cubicBezTo>
                    <a:pt x="542" y="694"/>
                    <a:pt x="537" y="686"/>
                    <a:pt x="524" y="678"/>
                  </a:cubicBezTo>
                  <a:cubicBezTo>
                    <a:pt x="516" y="673"/>
                    <a:pt x="506" y="670"/>
                    <a:pt x="492" y="666"/>
                  </a:cubicBezTo>
                  <a:cubicBezTo>
                    <a:pt x="479" y="662"/>
                    <a:pt x="461" y="656"/>
                    <a:pt x="441" y="651"/>
                  </a:cubicBezTo>
                  <a:cubicBezTo>
                    <a:pt x="420" y="644"/>
                    <a:pt x="398" y="636"/>
                    <a:pt x="372" y="626"/>
                  </a:cubicBezTo>
                  <a:cubicBezTo>
                    <a:pt x="347" y="615"/>
                    <a:pt x="319" y="601"/>
                    <a:pt x="290" y="583"/>
                  </a:cubicBezTo>
                  <a:cubicBezTo>
                    <a:pt x="226" y="547"/>
                    <a:pt x="182" y="510"/>
                    <a:pt x="158" y="474"/>
                  </a:cubicBezTo>
                  <a:cubicBezTo>
                    <a:pt x="134" y="439"/>
                    <a:pt x="126" y="403"/>
                    <a:pt x="134" y="369"/>
                  </a:cubicBezTo>
                  <a:cubicBezTo>
                    <a:pt x="142" y="336"/>
                    <a:pt x="161" y="303"/>
                    <a:pt x="194" y="273"/>
                  </a:cubicBezTo>
                  <a:cubicBezTo>
                    <a:pt x="227" y="241"/>
                    <a:pt x="267" y="212"/>
                    <a:pt x="313" y="185"/>
                  </a:cubicBezTo>
                  <a:cubicBezTo>
                    <a:pt x="364" y="155"/>
                    <a:pt x="418" y="132"/>
                    <a:pt x="477" y="111"/>
                  </a:cubicBezTo>
                  <a:cubicBezTo>
                    <a:pt x="534" y="92"/>
                    <a:pt x="595" y="81"/>
                    <a:pt x="660" y="78"/>
                  </a:cubicBezTo>
                  <a:cubicBezTo>
                    <a:pt x="673" y="77"/>
                    <a:pt x="687" y="76"/>
                    <a:pt x="700" y="76"/>
                  </a:cubicBezTo>
                  <a:cubicBezTo>
                    <a:pt x="752" y="76"/>
                    <a:pt x="805" y="83"/>
                    <a:pt x="861" y="96"/>
                  </a:cubicBezTo>
                  <a:cubicBezTo>
                    <a:pt x="930" y="111"/>
                    <a:pt x="1001" y="141"/>
                    <a:pt x="1073" y="184"/>
                  </a:cubicBezTo>
                  <a:cubicBezTo>
                    <a:pt x="1201" y="257"/>
                    <a:pt x="1263" y="329"/>
                    <a:pt x="1258" y="400"/>
                  </a:cubicBezTo>
                  <a:cubicBezTo>
                    <a:pt x="1254" y="471"/>
                    <a:pt x="1192" y="541"/>
                    <a:pt x="1073" y="608"/>
                  </a:cubicBezTo>
                  <a:cubicBezTo>
                    <a:pt x="1055" y="619"/>
                    <a:pt x="1034" y="631"/>
                    <a:pt x="1009" y="642"/>
                  </a:cubicBezTo>
                  <a:cubicBezTo>
                    <a:pt x="985" y="654"/>
                    <a:pt x="960" y="664"/>
                    <a:pt x="934" y="672"/>
                  </a:cubicBezTo>
                  <a:cubicBezTo>
                    <a:pt x="907" y="680"/>
                    <a:pt x="882" y="684"/>
                    <a:pt x="857" y="685"/>
                  </a:cubicBezTo>
                  <a:cubicBezTo>
                    <a:pt x="855" y="685"/>
                    <a:pt x="852" y="685"/>
                    <a:pt x="850" y="685"/>
                  </a:cubicBezTo>
                  <a:cubicBezTo>
                    <a:pt x="827" y="685"/>
                    <a:pt x="808" y="680"/>
                    <a:pt x="791" y="670"/>
                  </a:cubicBezTo>
                  <a:cubicBezTo>
                    <a:pt x="774" y="660"/>
                    <a:pt x="765" y="649"/>
                    <a:pt x="765" y="636"/>
                  </a:cubicBezTo>
                  <a:cubicBezTo>
                    <a:pt x="764" y="624"/>
                    <a:pt x="773" y="610"/>
                    <a:pt x="791" y="595"/>
                  </a:cubicBezTo>
                  <a:lnTo>
                    <a:pt x="1014" y="466"/>
                  </a:lnTo>
                  <a:cubicBezTo>
                    <a:pt x="1042" y="450"/>
                    <a:pt x="1061" y="432"/>
                    <a:pt x="1071" y="413"/>
                  </a:cubicBezTo>
                  <a:cubicBezTo>
                    <a:pt x="1081" y="394"/>
                    <a:pt x="1084" y="375"/>
                    <a:pt x="1078" y="355"/>
                  </a:cubicBezTo>
                  <a:cubicBezTo>
                    <a:pt x="1072" y="334"/>
                    <a:pt x="1060" y="314"/>
                    <a:pt x="1041" y="295"/>
                  </a:cubicBezTo>
                  <a:cubicBezTo>
                    <a:pt x="1021" y="275"/>
                    <a:pt x="995" y="256"/>
                    <a:pt x="963" y="236"/>
                  </a:cubicBezTo>
                  <a:cubicBezTo>
                    <a:pt x="939" y="224"/>
                    <a:pt x="914" y="211"/>
                    <a:pt x="887" y="199"/>
                  </a:cubicBezTo>
                  <a:cubicBezTo>
                    <a:pt x="858" y="188"/>
                    <a:pt x="831" y="179"/>
                    <a:pt x="805" y="172"/>
                  </a:cubicBezTo>
                  <a:cubicBezTo>
                    <a:pt x="780" y="166"/>
                    <a:pt x="756" y="161"/>
                    <a:pt x="735" y="160"/>
                  </a:cubicBezTo>
                  <a:cubicBezTo>
                    <a:pt x="732" y="160"/>
                    <a:pt x="729" y="160"/>
                    <a:pt x="727" y="160"/>
                  </a:cubicBezTo>
                  <a:cubicBezTo>
                    <a:pt x="709" y="160"/>
                    <a:pt x="696" y="163"/>
                    <a:pt x="687" y="168"/>
                  </a:cubicBezTo>
                  <a:cubicBezTo>
                    <a:pt x="677" y="173"/>
                    <a:pt x="669" y="182"/>
                    <a:pt x="664" y="194"/>
                  </a:cubicBezTo>
                  <a:cubicBezTo>
                    <a:pt x="657" y="205"/>
                    <a:pt x="660" y="214"/>
                    <a:pt x="671" y="221"/>
                  </a:cubicBezTo>
                  <a:cubicBezTo>
                    <a:pt x="677" y="224"/>
                    <a:pt x="686" y="227"/>
                    <a:pt x="696" y="230"/>
                  </a:cubicBezTo>
                  <a:cubicBezTo>
                    <a:pt x="707" y="232"/>
                    <a:pt x="720" y="234"/>
                    <a:pt x="735" y="238"/>
                  </a:cubicBezTo>
                  <a:cubicBezTo>
                    <a:pt x="749" y="241"/>
                    <a:pt x="766" y="245"/>
                    <a:pt x="785" y="253"/>
                  </a:cubicBezTo>
                  <a:cubicBezTo>
                    <a:pt x="804" y="260"/>
                    <a:pt x="825" y="270"/>
                    <a:pt x="847" y="283"/>
                  </a:cubicBezTo>
                  <a:cubicBezTo>
                    <a:pt x="933" y="332"/>
                    <a:pt x="943" y="376"/>
                    <a:pt x="876" y="414"/>
                  </a:cubicBezTo>
                  <a:lnTo>
                    <a:pt x="854" y="427"/>
                  </a:lnTo>
                  <a:lnTo>
                    <a:pt x="800" y="396"/>
                  </a:lnTo>
                  <a:cubicBezTo>
                    <a:pt x="757" y="372"/>
                    <a:pt x="715" y="350"/>
                    <a:pt x="675" y="332"/>
                  </a:cubicBezTo>
                  <a:cubicBezTo>
                    <a:pt x="635" y="314"/>
                    <a:pt x="596" y="302"/>
                    <a:pt x="559" y="294"/>
                  </a:cubicBezTo>
                  <a:cubicBezTo>
                    <a:pt x="532" y="288"/>
                    <a:pt x="506" y="286"/>
                    <a:pt x="482" y="286"/>
                  </a:cubicBezTo>
                  <a:cubicBezTo>
                    <a:pt x="471" y="286"/>
                    <a:pt x="461" y="286"/>
                    <a:pt x="451" y="287"/>
                  </a:cubicBezTo>
                  <a:cubicBezTo>
                    <a:pt x="416" y="292"/>
                    <a:pt x="383" y="302"/>
                    <a:pt x="353" y="320"/>
                  </a:cubicBezTo>
                  <a:cubicBezTo>
                    <a:pt x="326" y="336"/>
                    <a:pt x="308" y="351"/>
                    <a:pt x="300" y="368"/>
                  </a:cubicBezTo>
                  <a:cubicBezTo>
                    <a:pt x="291" y="385"/>
                    <a:pt x="289" y="402"/>
                    <a:pt x="294" y="419"/>
                  </a:cubicBezTo>
                  <a:cubicBezTo>
                    <a:pt x="300" y="436"/>
                    <a:pt x="311" y="453"/>
                    <a:pt x="327" y="468"/>
                  </a:cubicBezTo>
                  <a:cubicBezTo>
                    <a:pt x="344" y="484"/>
                    <a:pt x="363" y="499"/>
                    <a:pt x="387" y="512"/>
                  </a:cubicBezTo>
                  <a:cubicBezTo>
                    <a:pt x="427" y="536"/>
                    <a:pt x="469" y="551"/>
                    <a:pt x="510" y="559"/>
                  </a:cubicBezTo>
                  <a:cubicBezTo>
                    <a:pt x="553" y="565"/>
                    <a:pt x="599" y="569"/>
                    <a:pt x="650" y="569"/>
                  </a:cubicBezTo>
                  <a:cubicBezTo>
                    <a:pt x="631" y="587"/>
                    <a:pt x="624" y="608"/>
                    <a:pt x="633" y="634"/>
                  </a:cubicBezTo>
                  <a:cubicBezTo>
                    <a:pt x="641" y="660"/>
                    <a:pt x="666" y="685"/>
                    <a:pt x="706" y="708"/>
                  </a:cubicBezTo>
                  <a:cubicBezTo>
                    <a:pt x="742" y="729"/>
                    <a:pt x="781" y="742"/>
                    <a:pt x="821" y="748"/>
                  </a:cubicBezTo>
                  <a:cubicBezTo>
                    <a:pt x="841" y="750"/>
                    <a:pt x="860" y="752"/>
                    <a:pt x="880" y="752"/>
                  </a:cubicBezTo>
                  <a:cubicBezTo>
                    <a:pt x="902" y="752"/>
                    <a:pt x="924" y="750"/>
                    <a:pt x="946" y="747"/>
                  </a:cubicBezTo>
                  <a:cubicBezTo>
                    <a:pt x="988" y="741"/>
                    <a:pt x="1031" y="730"/>
                    <a:pt x="1072" y="714"/>
                  </a:cubicBezTo>
                  <a:cubicBezTo>
                    <a:pt x="1115" y="698"/>
                    <a:pt x="1156" y="679"/>
                    <a:pt x="1194" y="656"/>
                  </a:cubicBezTo>
                  <a:cubicBezTo>
                    <a:pt x="1332" y="577"/>
                    <a:pt x="1399" y="491"/>
                    <a:pt x="1393" y="401"/>
                  </a:cubicBezTo>
                  <a:cubicBezTo>
                    <a:pt x="1388" y="310"/>
                    <a:pt x="1310" y="222"/>
                    <a:pt x="1160" y="134"/>
                  </a:cubicBezTo>
                  <a:cubicBezTo>
                    <a:pt x="1077" y="87"/>
                    <a:pt x="992" y="52"/>
                    <a:pt x="907" y="30"/>
                  </a:cubicBezTo>
                  <a:cubicBezTo>
                    <a:pt x="829" y="11"/>
                    <a:pt x="753" y="1"/>
                    <a:pt x="6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6" name="Google Shape;3726;p60"/>
            <p:cNvSpPr/>
            <p:nvPr/>
          </p:nvSpPr>
          <p:spPr>
            <a:xfrm>
              <a:off x="3609589" y="1979630"/>
              <a:ext cx="147076" cy="84186"/>
            </a:xfrm>
            <a:custGeom>
              <a:avLst/>
              <a:gdLst/>
              <a:ahLst/>
              <a:cxnLst/>
              <a:rect l="l" t="t" r="r" b="b"/>
              <a:pathLst>
                <a:path w="1913" h="1095" extrusionOk="0">
                  <a:moveTo>
                    <a:pt x="1177" y="0"/>
                  </a:moveTo>
                  <a:cubicBezTo>
                    <a:pt x="1116" y="0"/>
                    <a:pt x="1056" y="6"/>
                    <a:pt x="994" y="20"/>
                  </a:cubicBezTo>
                  <a:cubicBezTo>
                    <a:pt x="915" y="38"/>
                    <a:pt x="838" y="68"/>
                    <a:pt x="760" y="113"/>
                  </a:cubicBezTo>
                  <a:lnTo>
                    <a:pt x="203" y="434"/>
                  </a:lnTo>
                  <a:cubicBezTo>
                    <a:pt x="125" y="479"/>
                    <a:pt x="72" y="524"/>
                    <a:pt x="42" y="570"/>
                  </a:cubicBezTo>
                  <a:cubicBezTo>
                    <a:pt x="12" y="615"/>
                    <a:pt x="1" y="660"/>
                    <a:pt x="10" y="703"/>
                  </a:cubicBezTo>
                  <a:cubicBezTo>
                    <a:pt x="18" y="747"/>
                    <a:pt x="43" y="790"/>
                    <a:pt x="84" y="831"/>
                  </a:cubicBezTo>
                  <a:cubicBezTo>
                    <a:pt x="126" y="873"/>
                    <a:pt x="178" y="912"/>
                    <a:pt x="241" y="949"/>
                  </a:cubicBezTo>
                  <a:cubicBezTo>
                    <a:pt x="312" y="990"/>
                    <a:pt x="386" y="1023"/>
                    <a:pt x="463" y="1046"/>
                  </a:cubicBezTo>
                  <a:cubicBezTo>
                    <a:pt x="538" y="1071"/>
                    <a:pt x="614" y="1086"/>
                    <a:pt x="687" y="1092"/>
                  </a:cubicBezTo>
                  <a:cubicBezTo>
                    <a:pt x="710" y="1093"/>
                    <a:pt x="734" y="1094"/>
                    <a:pt x="757" y="1094"/>
                  </a:cubicBezTo>
                  <a:cubicBezTo>
                    <a:pt x="806" y="1094"/>
                    <a:pt x="853" y="1090"/>
                    <a:pt x="898" y="1083"/>
                  </a:cubicBezTo>
                  <a:cubicBezTo>
                    <a:pt x="966" y="1070"/>
                    <a:pt x="1026" y="1049"/>
                    <a:pt x="1077" y="1019"/>
                  </a:cubicBezTo>
                  <a:cubicBezTo>
                    <a:pt x="1119" y="995"/>
                    <a:pt x="1138" y="973"/>
                    <a:pt x="1135" y="954"/>
                  </a:cubicBezTo>
                  <a:cubicBezTo>
                    <a:pt x="1130" y="936"/>
                    <a:pt x="1109" y="916"/>
                    <a:pt x="1070" y="892"/>
                  </a:cubicBezTo>
                  <a:cubicBezTo>
                    <a:pt x="1038" y="875"/>
                    <a:pt x="1009" y="863"/>
                    <a:pt x="980" y="857"/>
                  </a:cubicBezTo>
                  <a:cubicBezTo>
                    <a:pt x="971" y="856"/>
                    <a:pt x="962" y="855"/>
                    <a:pt x="953" y="855"/>
                  </a:cubicBezTo>
                  <a:cubicBezTo>
                    <a:pt x="932" y="855"/>
                    <a:pt x="912" y="859"/>
                    <a:pt x="893" y="869"/>
                  </a:cubicBezTo>
                  <a:cubicBezTo>
                    <a:pt x="869" y="879"/>
                    <a:pt x="841" y="890"/>
                    <a:pt x="812" y="902"/>
                  </a:cubicBezTo>
                  <a:cubicBezTo>
                    <a:pt x="782" y="914"/>
                    <a:pt x="749" y="920"/>
                    <a:pt x="710" y="924"/>
                  </a:cubicBezTo>
                  <a:cubicBezTo>
                    <a:pt x="701" y="925"/>
                    <a:pt x="691" y="925"/>
                    <a:pt x="681" y="925"/>
                  </a:cubicBezTo>
                  <a:cubicBezTo>
                    <a:pt x="652" y="925"/>
                    <a:pt x="619" y="921"/>
                    <a:pt x="584" y="914"/>
                  </a:cubicBezTo>
                  <a:cubicBezTo>
                    <a:pt x="538" y="905"/>
                    <a:pt x="489" y="884"/>
                    <a:pt x="436" y="853"/>
                  </a:cubicBezTo>
                  <a:cubicBezTo>
                    <a:pt x="351" y="804"/>
                    <a:pt x="307" y="756"/>
                    <a:pt x="305" y="709"/>
                  </a:cubicBezTo>
                  <a:cubicBezTo>
                    <a:pt x="302" y="660"/>
                    <a:pt x="341" y="612"/>
                    <a:pt x="425" y="563"/>
                  </a:cubicBezTo>
                  <a:lnTo>
                    <a:pt x="982" y="241"/>
                  </a:lnTo>
                  <a:cubicBezTo>
                    <a:pt x="1063" y="195"/>
                    <a:pt x="1143" y="171"/>
                    <a:pt x="1223" y="171"/>
                  </a:cubicBezTo>
                  <a:cubicBezTo>
                    <a:pt x="1227" y="171"/>
                    <a:pt x="1230" y="171"/>
                    <a:pt x="1234" y="172"/>
                  </a:cubicBezTo>
                  <a:cubicBezTo>
                    <a:pt x="1317" y="174"/>
                    <a:pt x="1400" y="197"/>
                    <a:pt x="1481" y="245"/>
                  </a:cubicBezTo>
                  <a:cubicBezTo>
                    <a:pt x="1536" y="276"/>
                    <a:pt x="1571" y="306"/>
                    <a:pt x="1588" y="333"/>
                  </a:cubicBezTo>
                  <a:cubicBezTo>
                    <a:pt x="1603" y="360"/>
                    <a:pt x="1610" y="384"/>
                    <a:pt x="1606" y="406"/>
                  </a:cubicBezTo>
                  <a:cubicBezTo>
                    <a:pt x="1601" y="428"/>
                    <a:pt x="1590" y="447"/>
                    <a:pt x="1572" y="464"/>
                  </a:cubicBezTo>
                  <a:cubicBezTo>
                    <a:pt x="1554" y="481"/>
                    <a:pt x="1537" y="495"/>
                    <a:pt x="1522" y="505"/>
                  </a:cubicBezTo>
                  <a:cubicBezTo>
                    <a:pt x="1501" y="519"/>
                    <a:pt x="1494" y="535"/>
                    <a:pt x="1503" y="552"/>
                  </a:cubicBezTo>
                  <a:cubicBezTo>
                    <a:pt x="1512" y="570"/>
                    <a:pt x="1534" y="588"/>
                    <a:pt x="1567" y="607"/>
                  </a:cubicBezTo>
                  <a:cubicBezTo>
                    <a:pt x="1604" y="630"/>
                    <a:pt x="1639" y="642"/>
                    <a:pt x="1671" y="644"/>
                  </a:cubicBezTo>
                  <a:cubicBezTo>
                    <a:pt x="1675" y="645"/>
                    <a:pt x="1678" y="645"/>
                    <a:pt x="1682" y="645"/>
                  </a:cubicBezTo>
                  <a:cubicBezTo>
                    <a:pt x="1711" y="645"/>
                    <a:pt x="1745" y="634"/>
                    <a:pt x="1784" y="612"/>
                  </a:cubicBezTo>
                  <a:cubicBezTo>
                    <a:pt x="1834" y="581"/>
                    <a:pt x="1870" y="549"/>
                    <a:pt x="1889" y="512"/>
                  </a:cubicBezTo>
                  <a:cubicBezTo>
                    <a:pt x="1908" y="474"/>
                    <a:pt x="1913" y="435"/>
                    <a:pt x="1902" y="392"/>
                  </a:cubicBezTo>
                  <a:cubicBezTo>
                    <a:pt x="1890" y="351"/>
                    <a:pt x="1863" y="308"/>
                    <a:pt x="1822" y="264"/>
                  </a:cubicBezTo>
                  <a:cubicBezTo>
                    <a:pt x="1780" y="220"/>
                    <a:pt x="1724" y="177"/>
                    <a:pt x="1653" y="136"/>
                  </a:cubicBezTo>
                  <a:cubicBezTo>
                    <a:pt x="1590" y="99"/>
                    <a:pt x="1522" y="69"/>
                    <a:pt x="1450" y="45"/>
                  </a:cubicBezTo>
                  <a:cubicBezTo>
                    <a:pt x="1378" y="22"/>
                    <a:pt x="1304" y="7"/>
                    <a:pt x="1227" y="2"/>
                  </a:cubicBezTo>
                  <a:cubicBezTo>
                    <a:pt x="1210" y="1"/>
                    <a:pt x="1194" y="0"/>
                    <a:pt x="11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7" name="Google Shape;3727;p60"/>
            <p:cNvSpPr/>
            <p:nvPr/>
          </p:nvSpPr>
          <p:spPr>
            <a:xfrm>
              <a:off x="3708224" y="2036443"/>
              <a:ext cx="146461" cy="84186"/>
            </a:xfrm>
            <a:custGeom>
              <a:avLst/>
              <a:gdLst/>
              <a:ahLst/>
              <a:cxnLst/>
              <a:rect l="l" t="t" r="r" b="b"/>
              <a:pathLst>
                <a:path w="1905" h="1095" extrusionOk="0">
                  <a:moveTo>
                    <a:pt x="1223" y="173"/>
                  </a:moveTo>
                  <a:cubicBezTo>
                    <a:pt x="1226" y="173"/>
                    <a:pt x="1230" y="173"/>
                    <a:pt x="1234" y="173"/>
                  </a:cubicBezTo>
                  <a:cubicBezTo>
                    <a:pt x="1317" y="175"/>
                    <a:pt x="1398" y="198"/>
                    <a:pt x="1478" y="244"/>
                  </a:cubicBezTo>
                  <a:cubicBezTo>
                    <a:pt x="1556" y="289"/>
                    <a:pt x="1597" y="337"/>
                    <a:pt x="1602" y="385"/>
                  </a:cubicBezTo>
                  <a:cubicBezTo>
                    <a:pt x="1605" y="435"/>
                    <a:pt x="1566" y="483"/>
                    <a:pt x="1481" y="532"/>
                  </a:cubicBezTo>
                  <a:lnTo>
                    <a:pt x="925" y="852"/>
                  </a:lnTo>
                  <a:cubicBezTo>
                    <a:pt x="844" y="899"/>
                    <a:pt x="763" y="922"/>
                    <a:pt x="683" y="922"/>
                  </a:cubicBezTo>
                  <a:cubicBezTo>
                    <a:pt x="679" y="922"/>
                    <a:pt x="675" y="922"/>
                    <a:pt x="672" y="922"/>
                  </a:cubicBezTo>
                  <a:cubicBezTo>
                    <a:pt x="587" y="920"/>
                    <a:pt x="506" y="896"/>
                    <a:pt x="428" y="851"/>
                  </a:cubicBezTo>
                  <a:cubicBezTo>
                    <a:pt x="348" y="805"/>
                    <a:pt x="307" y="758"/>
                    <a:pt x="305" y="709"/>
                  </a:cubicBezTo>
                  <a:cubicBezTo>
                    <a:pt x="301" y="662"/>
                    <a:pt x="343" y="614"/>
                    <a:pt x="426" y="565"/>
                  </a:cubicBezTo>
                  <a:lnTo>
                    <a:pt x="984" y="244"/>
                  </a:lnTo>
                  <a:cubicBezTo>
                    <a:pt x="1063" y="197"/>
                    <a:pt x="1144" y="173"/>
                    <a:pt x="1223" y="173"/>
                  </a:cubicBezTo>
                  <a:close/>
                  <a:moveTo>
                    <a:pt x="1175" y="1"/>
                  </a:moveTo>
                  <a:cubicBezTo>
                    <a:pt x="1115" y="1"/>
                    <a:pt x="1055" y="7"/>
                    <a:pt x="994" y="21"/>
                  </a:cubicBezTo>
                  <a:cubicBezTo>
                    <a:pt x="916" y="39"/>
                    <a:pt x="838" y="70"/>
                    <a:pt x="761" y="115"/>
                  </a:cubicBezTo>
                  <a:lnTo>
                    <a:pt x="204" y="437"/>
                  </a:lnTo>
                  <a:cubicBezTo>
                    <a:pt x="127" y="481"/>
                    <a:pt x="73" y="526"/>
                    <a:pt x="42" y="571"/>
                  </a:cubicBezTo>
                  <a:cubicBezTo>
                    <a:pt x="12" y="616"/>
                    <a:pt x="1" y="661"/>
                    <a:pt x="8" y="705"/>
                  </a:cubicBezTo>
                  <a:cubicBezTo>
                    <a:pt x="17" y="749"/>
                    <a:pt x="42" y="792"/>
                    <a:pt x="84" y="833"/>
                  </a:cubicBezTo>
                  <a:cubicBezTo>
                    <a:pt x="127" y="875"/>
                    <a:pt x="181" y="916"/>
                    <a:pt x="248" y="955"/>
                  </a:cubicBezTo>
                  <a:cubicBezTo>
                    <a:pt x="314" y="992"/>
                    <a:pt x="383" y="1024"/>
                    <a:pt x="457" y="1048"/>
                  </a:cubicBezTo>
                  <a:cubicBezTo>
                    <a:pt x="529" y="1072"/>
                    <a:pt x="603" y="1087"/>
                    <a:pt x="680" y="1092"/>
                  </a:cubicBezTo>
                  <a:cubicBezTo>
                    <a:pt x="697" y="1094"/>
                    <a:pt x="715" y="1094"/>
                    <a:pt x="733" y="1094"/>
                  </a:cubicBezTo>
                  <a:cubicBezTo>
                    <a:pt x="792" y="1094"/>
                    <a:pt x="852" y="1087"/>
                    <a:pt x="913" y="1074"/>
                  </a:cubicBezTo>
                  <a:cubicBezTo>
                    <a:pt x="991" y="1057"/>
                    <a:pt x="1070" y="1026"/>
                    <a:pt x="1148" y="981"/>
                  </a:cubicBezTo>
                  <a:lnTo>
                    <a:pt x="1704" y="660"/>
                  </a:lnTo>
                  <a:cubicBezTo>
                    <a:pt x="1782" y="615"/>
                    <a:pt x="1836" y="570"/>
                    <a:pt x="1865" y="525"/>
                  </a:cubicBezTo>
                  <a:cubicBezTo>
                    <a:pt x="1895" y="479"/>
                    <a:pt x="1905" y="434"/>
                    <a:pt x="1896" y="390"/>
                  </a:cubicBezTo>
                  <a:cubicBezTo>
                    <a:pt x="1887" y="346"/>
                    <a:pt x="1862" y="303"/>
                    <a:pt x="1819" y="260"/>
                  </a:cubicBezTo>
                  <a:cubicBezTo>
                    <a:pt x="1777" y="219"/>
                    <a:pt x="1723" y="179"/>
                    <a:pt x="1658" y="141"/>
                  </a:cubicBezTo>
                  <a:cubicBezTo>
                    <a:pt x="1591" y="101"/>
                    <a:pt x="1521" y="70"/>
                    <a:pt x="1448" y="46"/>
                  </a:cubicBezTo>
                  <a:cubicBezTo>
                    <a:pt x="1375" y="21"/>
                    <a:pt x="1300" y="7"/>
                    <a:pt x="1225" y="2"/>
                  </a:cubicBezTo>
                  <a:cubicBezTo>
                    <a:pt x="1208" y="1"/>
                    <a:pt x="1192" y="1"/>
                    <a:pt x="1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8" name="Google Shape;3728;p60"/>
            <p:cNvSpPr/>
            <p:nvPr/>
          </p:nvSpPr>
          <p:spPr>
            <a:xfrm>
              <a:off x="3799017" y="2088259"/>
              <a:ext cx="159685" cy="91875"/>
            </a:xfrm>
            <a:custGeom>
              <a:avLst/>
              <a:gdLst/>
              <a:ahLst/>
              <a:cxnLst/>
              <a:rect l="l" t="t" r="r" b="b"/>
              <a:pathLst>
                <a:path w="2077" h="1195" extrusionOk="0">
                  <a:moveTo>
                    <a:pt x="1400" y="208"/>
                  </a:moveTo>
                  <a:lnTo>
                    <a:pt x="1648" y="351"/>
                  </a:lnTo>
                  <a:cubicBezTo>
                    <a:pt x="1728" y="397"/>
                    <a:pt x="1770" y="444"/>
                    <a:pt x="1773" y="493"/>
                  </a:cubicBezTo>
                  <a:cubicBezTo>
                    <a:pt x="1777" y="541"/>
                    <a:pt x="1736" y="590"/>
                    <a:pt x="1652" y="638"/>
                  </a:cubicBezTo>
                  <a:lnTo>
                    <a:pt x="1107" y="952"/>
                  </a:lnTo>
                  <a:cubicBezTo>
                    <a:pt x="1027" y="998"/>
                    <a:pt x="946" y="1022"/>
                    <a:pt x="866" y="1022"/>
                  </a:cubicBezTo>
                  <a:cubicBezTo>
                    <a:pt x="863" y="1022"/>
                    <a:pt x="859" y="1022"/>
                    <a:pt x="855" y="1022"/>
                  </a:cubicBezTo>
                  <a:cubicBezTo>
                    <a:pt x="772" y="1021"/>
                    <a:pt x="690" y="996"/>
                    <a:pt x="610" y="951"/>
                  </a:cubicBezTo>
                  <a:lnTo>
                    <a:pt x="362" y="807"/>
                  </a:lnTo>
                  <a:lnTo>
                    <a:pt x="1400" y="208"/>
                  </a:lnTo>
                  <a:close/>
                  <a:moveTo>
                    <a:pt x="1344" y="0"/>
                  </a:moveTo>
                  <a:cubicBezTo>
                    <a:pt x="1323" y="0"/>
                    <a:pt x="1306" y="4"/>
                    <a:pt x="1292" y="13"/>
                  </a:cubicBezTo>
                  <a:lnTo>
                    <a:pt x="24" y="745"/>
                  </a:lnTo>
                  <a:cubicBezTo>
                    <a:pt x="6" y="755"/>
                    <a:pt x="1" y="769"/>
                    <a:pt x="5" y="787"/>
                  </a:cubicBezTo>
                  <a:cubicBezTo>
                    <a:pt x="11" y="805"/>
                    <a:pt x="29" y="823"/>
                    <a:pt x="58" y="839"/>
                  </a:cubicBezTo>
                  <a:lnTo>
                    <a:pt x="430" y="1055"/>
                  </a:lnTo>
                  <a:cubicBezTo>
                    <a:pt x="497" y="1093"/>
                    <a:pt x="567" y="1124"/>
                    <a:pt x="640" y="1149"/>
                  </a:cubicBezTo>
                  <a:cubicBezTo>
                    <a:pt x="712" y="1173"/>
                    <a:pt x="787" y="1187"/>
                    <a:pt x="863" y="1193"/>
                  </a:cubicBezTo>
                  <a:cubicBezTo>
                    <a:pt x="879" y="1194"/>
                    <a:pt x="894" y="1194"/>
                    <a:pt x="909" y="1194"/>
                  </a:cubicBezTo>
                  <a:cubicBezTo>
                    <a:pt x="970" y="1194"/>
                    <a:pt x="1032" y="1187"/>
                    <a:pt x="1094" y="1174"/>
                  </a:cubicBezTo>
                  <a:cubicBezTo>
                    <a:pt x="1173" y="1157"/>
                    <a:pt x="1252" y="1126"/>
                    <a:pt x="1330" y="1080"/>
                  </a:cubicBezTo>
                  <a:lnTo>
                    <a:pt x="1875" y="766"/>
                  </a:lnTo>
                  <a:cubicBezTo>
                    <a:pt x="1952" y="721"/>
                    <a:pt x="2006" y="676"/>
                    <a:pt x="2036" y="631"/>
                  </a:cubicBezTo>
                  <a:cubicBezTo>
                    <a:pt x="2065" y="585"/>
                    <a:pt x="2076" y="541"/>
                    <a:pt x="2068" y="497"/>
                  </a:cubicBezTo>
                  <a:cubicBezTo>
                    <a:pt x="2059" y="453"/>
                    <a:pt x="2034" y="410"/>
                    <a:pt x="1992" y="369"/>
                  </a:cubicBezTo>
                  <a:cubicBezTo>
                    <a:pt x="1950" y="326"/>
                    <a:pt x="1896" y="285"/>
                    <a:pt x="1828" y="247"/>
                  </a:cubicBezTo>
                  <a:lnTo>
                    <a:pt x="1456" y="32"/>
                  </a:lnTo>
                  <a:cubicBezTo>
                    <a:pt x="1426" y="15"/>
                    <a:pt x="1396" y="5"/>
                    <a:pt x="1366" y="2"/>
                  </a:cubicBezTo>
                  <a:cubicBezTo>
                    <a:pt x="1358" y="1"/>
                    <a:pt x="1351" y="0"/>
                    <a:pt x="13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9" name="Google Shape;3729;p60"/>
            <p:cNvSpPr/>
            <p:nvPr/>
          </p:nvSpPr>
          <p:spPr>
            <a:xfrm>
              <a:off x="3902726" y="2148224"/>
              <a:ext cx="172371" cy="99102"/>
            </a:xfrm>
            <a:custGeom>
              <a:avLst/>
              <a:gdLst/>
              <a:ahLst/>
              <a:cxnLst/>
              <a:rect l="l" t="t" r="r" b="b"/>
              <a:pathLst>
                <a:path w="2242" h="1289" extrusionOk="0">
                  <a:moveTo>
                    <a:pt x="1347" y="1"/>
                  </a:moveTo>
                  <a:cubicBezTo>
                    <a:pt x="1327" y="1"/>
                    <a:pt x="1308" y="6"/>
                    <a:pt x="1292" y="14"/>
                  </a:cubicBezTo>
                  <a:lnTo>
                    <a:pt x="29" y="744"/>
                  </a:lnTo>
                  <a:cubicBezTo>
                    <a:pt x="8" y="757"/>
                    <a:pt x="1" y="772"/>
                    <a:pt x="11" y="790"/>
                  </a:cubicBezTo>
                  <a:cubicBezTo>
                    <a:pt x="20" y="809"/>
                    <a:pt x="37" y="825"/>
                    <a:pt x="60" y="840"/>
                  </a:cubicBezTo>
                  <a:lnTo>
                    <a:pt x="809" y="1271"/>
                  </a:lnTo>
                  <a:cubicBezTo>
                    <a:pt x="829" y="1283"/>
                    <a:pt x="852" y="1289"/>
                    <a:pt x="876" y="1289"/>
                  </a:cubicBezTo>
                  <a:cubicBezTo>
                    <a:pt x="881" y="1289"/>
                    <a:pt x="887" y="1289"/>
                    <a:pt x="893" y="1288"/>
                  </a:cubicBezTo>
                  <a:cubicBezTo>
                    <a:pt x="923" y="1284"/>
                    <a:pt x="949" y="1276"/>
                    <a:pt x="970" y="1263"/>
                  </a:cubicBezTo>
                  <a:cubicBezTo>
                    <a:pt x="996" y="1249"/>
                    <a:pt x="1011" y="1232"/>
                    <a:pt x="1016" y="1215"/>
                  </a:cubicBezTo>
                  <a:cubicBezTo>
                    <a:pt x="1022" y="1197"/>
                    <a:pt x="1012" y="1181"/>
                    <a:pt x="988" y="1168"/>
                  </a:cubicBezTo>
                  <a:lnTo>
                    <a:pt x="364" y="807"/>
                  </a:lnTo>
                  <a:lnTo>
                    <a:pt x="805" y="554"/>
                  </a:lnTo>
                  <a:lnTo>
                    <a:pt x="1128" y="741"/>
                  </a:lnTo>
                  <a:cubicBezTo>
                    <a:pt x="1148" y="753"/>
                    <a:pt x="1170" y="759"/>
                    <a:pt x="1193" y="759"/>
                  </a:cubicBezTo>
                  <a:cubicBezTo>
                    <a:pt x="1198" y="759"/>
                    <a:pt x="1204" y="758"/>
                    <a:pt x="1209" y="758"/>
                  </a:cubicBezTo>
                  <a:cubicBezTo>
                    <a:pt x="1238" y="754"/>
                    <a:pt x="1262" y="748"/>
                    <a:pt x="1280" y="737"/>
                  </a:cubicBezTo>
                  <a:cubicBezTo>
                    <a:pt x="1301" y="725"/>
                    <a:pt x="1314" y="710"/>
                    <a:pt x="1318" y="693"/>
                  </a:cubicBezTo>
                  <a:cubicBezTo>
                    <a:pt x="1323" y="677"/>
                    <a:pt x="1313" y="661"/>
                    <a:pt x="1289" y="647"/>
                  </a:cubicBezTo>
                  <a:lnTo>
                    <a:pt x="965" y="460"/>
                  </a:lnTo>
                  <a:lnTo>
                    <a:pt x="1403" y="208"/>
                  </a:lnTo>
                  <a:lnTo>
                    <a:pt x="2027" y="568"/>
                  </a:lnTo>
                  <a:cubicBezTo>
                    <a:pt x="2046" y="579"/>
                    <a:pt x="2067" y="585"/>
                    <a:pt x="2091" y="585"/>
                  </a:cubicBezTo>
                  <a:cubicBezTo>
                    <a:pt x="2096" y="585"/>
                    <a:pt x="2102" y="585"/>
                    <a:pt x="2108" y="584"/>
                  </a:cubicBezTo>
                  <a:cubicBezTo>
                    <a:pt x="2139" y="581"/>
                    <a:pt x="2166" y="573"/>
                    <a:pt x="2192" y="558"/>
                  </a:cubicBezTo>
                  <a:cubicBezTo>
                    <a:pt x="2213" y="545"/>
                    <a:pt x="2228" y="530"/>
                    <a:pt x="2235" y="512"/>
                  </a:cubicBezTo>
                  <a:cubicBezTo>
                    <a:pt x="2242" y="495"/>
                    <a:pt x="2231" y="478"/>
                    <a:pt x="2207" y="465"/>
                  </a:cubicBezTo>
                  <a:lnTo>
                    <a:pt x="1458" y="32"/>
                  </a:lnTo>
                  <a:cubicBezTo>
                    <a:pt x="1434" y="19"/>
                    <a:pt x="1406" y="9"/>
                    <a:pt x="1373" y="3"/>
                  </a:cubicBezTo>
                  <a:cubicBezTo>
                    <a:pt x="1364" y="2"/>
                    <a:pt x="1356" y="1"/>
                    <a:pt x="13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0" name="Google Shape;3730;p60"/>
            <p:cNvSpPr/>
            <p:nvPr/>
          </p:nvSpPr>
          <p:spPr>
            <a:xfrm>
              <a:off x="6384899" y="3264803"/>
              <a:ext cx="220960" cy="100101"/>
            </a:xfrm>
            <a:custGeom>
              <a:avLst/>
              <a:gdLst/>
              <a:ahLst/>
              <a:cxnLst/>
              <a:rect l="l" t="t" r="r" b="b"/>
              <a:pathLst>
                <a:path w="2874" h="1302" extrusionOk="0">
                  <a:moveTo>
                    <a:pt x="1334" y="0"/>
                  </a:moveTo>
                  <a:cubicBezTo>
                    <a:pt x="792" y="0"/>
                    <a:pt x="297" y="213"/>
                    <a:pt x="158" y="530"/>
                  </a:cubicBezTo>
                  <a:lnTo>
                    <a:pt x="0" y="844"/>
                  </a:lnTo>
                  <a:lnTo>
                    <a:pt x="425" y="1090"/>
                  </a:lnTo>
                  <a:lnTo>
                    <a:pt x="623" y="598"/>
                  </a:lnTo>
                  <a:cubicBezTo>
                    <a:pt x="708" y="406"/>
                    <a:pt x="1007" y="277"/>
                    <a:pt x="1336" y="277"/>
                  </a:cubicBezTo>
                  <a:cubicBezTo>
                    <a:pt x="1395" y="277"/>
                    <a:pt x="1456" y="281"/>
                    <a:pt x="1516" y="290"/>
                  </a:cubicBezTo>
                  <a:lnTo>
                    <a:pt x="1712" y="319"/>
                  </a:lnTo>
                  <a:cubicBezTo>
                    <a:pt x="2105" y="377"/>
                    <a:pt x="2343" y="608"/>
                    <a:pt x="2243" y="834"/>
                  </a:cubicBezTo>
                  <a:lnTo>
                    <a:pt x="2069" y="1233"/>
                  </a:lnTo>
                  <a:lnTo>
                    <a:pt x="2535" y="1301"/>
                  </a:lnTo>
                  <a:lnTo>
                    <a:pt x="2709" y="903"/>
                  </a:lnTo>
                  <a:cubicBezTo>
                    <a:pt x="2874" y="528"/>
                    <a:pt x="2478" y="145"/>
                    <a:pt x="1830" y="50"/>
                  </a:cubicBezTo>
                  <a:lnTo>
                    <a:pt x="1633" y="22"/>
                  </a:lnTo>
                  <a:cubicBezTo>
                    <a:pt x="1533" y="7"/>
                    <a:pt x="1433" y="0"/>
                    <a:pt x="1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1" name="Google Shape;3731;p60"/>
            <p:cNvSpPr/>
            <p:nvPr/>
          </p:nvSpPr>
          <p:spPr>
            <a:xfrm>
              <a:off x="6235909" y="3325230"/>
              <a:ext cx="309683" cy="171986"/>
            </a:xfrm>
            <a:custGeom>
              <a:avLst/>
              <a:gdLst/>
              <a:ahLst/>
              <a:cxnLst/>
              <a:rect l="l" t="t" r="r" b="b"/>
              <a:pathLst>
                <a:path w="4028" h="2237" extrusionOk="0">
                  <a:moveTo>
                    <a:pt x="2142" y="900"/>
                  </a:moveTo>
                  <a:cubicBezTo>
                    <a:pt x="2225" y="900"/>
                    <a:pt x="2309" y="919"/>
                    <a:pt x="2373" y="956"/>
                  </a:cubicBezTo>
                  <a:cubicBezTo>
                    <a:pt x="2476" y="1015"/>
                    <a:pt x="2497" y="1105"/>
                    <a:pt x="2429" y="1176"/>
                  </a:cubicBezTo>
                  <a:cubicBezTo>
                    <a:pt x="2417" y="1193"/>
                    <a:pt x="2396" y="1209"/>
                    <a:pt x="2373" y="1223"/>
                  </a:cubicBezTo>
                  <a:cubicBezTo>
                    <a:pt x="2310" y="1259"/>
                    <a:pt x="2229" y="1277"/>
                    <a:pt x="2147" y="1277"/>
                  </a:cubicBezTo>
                  <a:cubicBezTo>
                    <a:pt x="2112" y="1277"/>
                    <a:pt x="2076" y="1273"/>
                    <a:pt x="2042" y="1266"/>
                  </a:cubicBezTo>
                  <a:lnTo>
                    <a:pt x="1472" y="1596"/>
                  </a:lnTo>
                  <a:lnTo>
                    <a:pt x="1265" y="1476"/>
                  </a:lnTo>
                  <a:lnTo>
                    <a:pt x="1834" y="1147"/>
                  </a:lnTo>
                  <a:cubicBezTo>
                    <a:pt x="1797" y="1083"/>
                    <a:pt x="1821" y="1007"/>
                    <a:pt x="1911" y="956"/>
                  </a:cubicBezTo>
                  <a:cubicBezTo>
                    <a:pt x="1975" y="919"/>
                    <a:pt x="2059" y="900"/>
                    <a:pt x="2142" y="900"/>
                  </a:cubicBezTo>
                  <a:close/>
                  <a:moveTo>
                    <a:pt x="1529" y="1"/>
                  </a:moveTo>
                  <a:lnTo>
                    <a:pt x="624" y="523"/>
                  </a:lnTo>
                  <a:cubicBezTo>
                    <a:pt x="0" y="884"/>
                    <a:pt x="0" y="1469"/>
                    <a:pt x="624" y="1831"/>
                  </a:cubicBezTo>
                  <a:lnTo>
                    <a:pt x="860" y="1967"/>
                  </a:lnTo>
                  <a:cubicBezTo>
                    <a:pt x="1172" y="2147"/>
                    <a:pt x="1581" y="2237"/>
                    <a:pt x="1990" y="2237"/>
                  </a:cubicBezTo>
                  <a:cubicBezTo>
                    <a:pt x="2400" y="2237"/>
                    <a:pt x="2810" y="2146"/>
                    <a:pt x="3123" y="1966"/>
                  </a:cubicBezTo>
                  <a:lnTo>
                    <a:pt x="4028" y="1443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2" name="Google Shape;3732;p60"/>
            <p:cNvSpPr/>
            <p:nvPr/>
          </p:nvSpPr>
          <p:spPr>
            <a:xfrm>
              <a:off x="4562266" y="1862544"/>
              <a:ext cx="160992" cy="72885"/>
            </a:xfrm>
            <a:custGeom>
              <a:avLst/>
              <a:gdLst/>
              <a:ahLst/>
              <a:cxnLst/>
              <a:rect l="l" t="t" r="r" b="b"/>
              <a:pathLst>
                <a:path w="2094" h="948" extrusionOk="0">
                  <a:moveTo>
                    <a:pt x="973" y="0"/>
                  </a:moveTo>
                  <a:cubicBezTo>
                    <a:pt x="577" y="0"/>
                    <a:pt x="215" y="154"/>
                    <a:pt x="114" y="386"/>
                  </a:cubicBezTo>
                  <a:lnTo>
                    <a:pt x="0" y="616"/>
                  </a:lnTo>
                  <a:lnTo>
                    <a:pt x="309" y="794"/>
                  </a:lnTo>
                  <a:lnTo>
                    <a:pt x="453" y="436"/>
                  </a:lnTo>
                  <a:cubicBezTo>
                    <a:pt x="515" y="295"/>
                    <a:pt x="733" y="202"/>
                    <a:pt x="973" y="202"/>
                  </a:cubicBezTo>
                  <a:cubicBezTo>
                    <a:pt x="1016" y="202"/>
                    <a:pt x="1060" y="205"/>
                    <a:pt x="1104" y="212"/>
                  </a:cubicBezTo>
                  <a:lnTo>
                    <a:pt x="1247" y="233"/>
                  </a:lnTo>
                  <a:cubicBezTo>
                    <a:pt x="1533" y="275"/>
                    <a:pt x="1707" y="443"/>
                    <a:pt x="1634" y="608"/>
                  </a:cubicBezTo>
                  <a:lnTo>
                    <a:pt x="1507" y="898"/>
                  </a:lnTo>
                  <a:lnTo>
                    <a:pt x="1847" y="948"/>
                  </a:lnTo>
                  <a:lnTo>
                    <a:pt x="1974" y="657"/>
                  </a:lnTo>
                  <a:cubicBezTo>
                    <a:pt x="2093" y="385"/>
                    <a:pt x="1805" y="106"/>
                    <a:pt x="1332" y="37"/>
                  </a:cubicBezTo>
                  <a:lnTo>
                    <a:pt x="1189" y="16"/>
                  </a:lnTo>
                  <a:cubicBezTo>
                    <a:pt x="1117" y="5"/>
                    <a:pt x="1044" y="0"/>
                    <a:pt x="9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3" name="Google Shape;3733;p60"/>
            <p:cNvSpPr/>
            <p:nvPr/>
          </p:nvSpPr>
          <p:spPr>
            <a:xfrm>
              <a:off x="4453560" y="1906518"/>
              <a:ext cx="225804" cy="125395"/>
            </a:xfrm>
            <a:custGeom>
              <a:avLst/>
              <a:gdLst/>
              <a:ahLst/>
              <a:cxnLst/>
              <a:rect l="l" t="t" r="r" b="b"/>
              <a:pathLst>
                <a:path w="2937" h="1631" extrusionOk="0">
                  <a:moveTo>
                    <a:pt x="1561" y="657"/>
                  </a:moveTo>
                  <a:cubicBezTo>
                    <a:pt x="1622" y="657"/>
                    <a:pt x="1684" y="671"/>
                    <a:pt x="1730" y="698"/>
                  </a:cubicBezTo>
                  <a:cubicBezTo>
                    <a:pt x="1806" y="741"/>
                    <a:pt x="1821" y="807"/>
                    <a:pt x="1771" y="858"/>
                  </a:cubicBezTo>
                  <a:cubicBezTo>
                    <a:pt x="1762" y="870"/>
                    <a:pt x="1747" y="882"/>
                    <a:pt x="1730" y="892"/>
                  </a:cubicBezTo>
                  <a:cubicBezTo>
                    <a:pt x="1685" y="918"/>
                    <a:pt x="1625" y="931"/>
                    <a:pt x="1566" y="931"/>
                  </a:cubicBezTo>
                  <a:cubicBezTo>
                    <a:pt x="1540" y="931"/>
                    <a:pt x="1514" y="929"/>
                    <a:pt x="1490" y="924"/>
                  </a:cubicBezTo>
                  <a:lnTo>
                    <a:pt x="1073" y="1164"/>
                  </a:lnTo>
                  <a:lnTo>
                    <a:pt x="922" y="1077"/>
                  </a:lnTo>
                  <a:lnTo>
                    <a:pt x="1339" y="837"/>
                  </a:lnTo>
                  <a:cubicBezTo>
                    <a:pt x="1310" y="789"/>
                    <a:pt x="1328" y="735"/>
                    <a:pt x="1394" y="698"/>
                  </a:cubicBezTo>
                  <a:cubicBezTo>
                    <a:pt x="1440" y="671"/>
                    <a:pt x="1501" y="657"/>
                    <a:pt x="1561" y="657"/>
                  </a:cubicBezTo>
                  <a:close/>
                  <a:moveTo>
                    <a:pt x="1116" y="1"/>
                  </a:moveTo>
                  <a:lnTo>
                    <a:pt x="456" y="382"/>
                  </a:lnTo>
                  <a:cubicBezTo>
                    <a:pt x="1" y="645"/>
                    <a:pt x="1" y="1072"/>
                    <a:pt x="456" y="1335"/>
                  </a:cubicBezTo>
                  <a:lnTo>
                    <a:pt x="628" y="1434"/>
                  </a:lnTo>
                  <a:cubicBezTo>
                    <a:pt x="855" y="1565"/>
                    <a:pt x="1153" y="1631"/>
                    <a:pt x="1450" y="1631"/>
                  </a:cubicBezTo>
                  <a:cubicBezTo>
                    <a:pt x="1749" y="1631"/>
                    <a:pt x="2049" y="1565"/>
                    <a:pt x="2277" y="1433"/>
                  </a:cubicBezTo>
                  <a:lnTo>
                    <a:pt x="2936" y="1053"/>
                  </a:lnTo>
                  <a:lnTo>
                    <a:pt x="11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4" name="Google Shape;3734;p60"/>
            <p:cNvSpPr/>
            <p:nvPr/>
          </p:nvSpPr>
          <p:spPr>
            <a:xfrm>
              <a:off x="4020504" y="3638893"/>
              <a:ext cx="220883" cy="100101"/>
            </a:xfrm>
            <a:custGeom>
              <a:avLst/>
              <a:gdLst/>
              <a:ahLst/>
              <a:cxnLst/>
              <a:rect l="l" t="t" r="r" b="b"/>
              <a:pathLst>
                <a:path w="2873" h="1302" extrusionOk="0">
                  <a:moveTo>
                    <a:pt x="1538" y="0"/>
                  </a:moveTo>
                  <a:cubicBezTo>
                    <a:pt x="1439" y="0"/>
                    <a:pt x="1340" y="7"/>
                    <a:pt x="1240" y="22"/>
                  </a:cubicBezTo>
                  <a:lnTo>
                    <a:pt x="1044" y="51"/>
                  </a:lnTo>
                  <a:cubicBezTo>
                    <a:pt x="394" y="146"/>
                    <a:pt x="0" y="527"/>
                    <a:pt x="165" y="902"/>
                  </a:cubicBezTo>
                  <a:lnTo>
                    <a:pt x="339" y="1301"/>
                  </a:lnTo>
                  <a:lnTo>
                    <a:pt x="804" y="1234"/>
                  </a:lnTo>
                  <a:lnTo>
                    <a:pt x="630" y="835"/>
                  </a:lnTo>
                  <a:cubicBezTo>
                    <a:pt x="531" y="609"/>
                    <a:pt x="769" y="377"/>
                    <a:pt x="1161" y="320"/>
                  </a:cubicBezTo>
                  <a:lnTo>
                    <a:pt x="1358" y="291"/>
                  </a:lnTo>
                  <a:cubicBezTo>
                    <a:pt x="1418" y="282"/>
                    <a:pt x="1479" y="278"/>
                    <a:pt x="1538" y="278"/>
                  </a:cubicBezTo>
                  <a:cubicBezTo>
                    <a:pt x="1867" y="278"/>
                    <a:pt x="2166" y="407"/>
                    <a:pt x="2250" y="598"/>
                  </a:cubicBezTo>
                  <a:lnTo>
                    <a:pt x="2448" y="1089"/>
                  </a:lnTo>
                  <a:lnTo>
                    <a:pt x="2873" y="845"/>
                  </a:lnTo>
                  <a:lnTo>
                    <a:pt x="2716" y="530"/>
                  </a:lnTo>
                  <a:cubicBezTo>
                    <a:pt x="2577" y="212"/>
                    <a:pt x="2081" y="0"/>
                    <a:pt x="15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5" name="Google Shape;3735;p60"/>
            <p:cNvSpPr/>
            <p:nvPr/>
          </p:nvSpPr>
          <p:spPr>
            <a:xfrm>
              <a:off x="4080623" y="3699319"/>
              <a:ext cx="309836" cy="172063"/>
            </a:xfrm>
            <a:custGeom>
              <a:avLst/>
              <a:gdLst/>
              <a:ahLst/>
              <a:cxnLst/>
              <a:rect l="l" t="t" r="r" b="b"/>
              <a:pathLst>
                <a:path w="4030" h="2238" extrusionOk="0">
                  <a:moveTo>
                    <a:pt x="1887" y="901"/>
                  </a:moveTo>
                  <a:cubicBezTo>
                    <a:pt x="1971" y="901"/>
                    <a:pt x="2054" y="919"/>
                    <a:pt x="2118" y="957"/>
                  </a:cubicBezTo>
                  <a:cubicBezTo>
                    <a:pt x="2208" y="1008"/>
                    <a:pt x="2232" y="1083"/>
                    <a:pt x="2194" y="1148"/>
                  </a:cubicBezTo>
                  <a:lnTo>
                    <a:pt x="2765" y="1477"/>
                  </a:lnTo>
                  <a:lnTo>
                    <a:pt x="2558" y="1597"/>
                  </a:lnTo>
                  <a:lnTo>
                    <a:pt x="1987" y="1267"/>
                  </a:lnTo>
                  <a:cubicBezTo>
                    <a:pt x="1953" y="1274"/>
                    <a:pt x="1917" y="1278"/>
                    <a:pt x="1881" y="1278"/>
                  </a:cubicBezTo>
                  <a:cubicBezTo>
                    <a:pt x="1800" y="1278"/>
                    <a:pt x="1719" y="1259"/>
                    <a:pt x="1656" y="1223"/>
                  </a:cubicBezTo>
                  <a:cubicBezTo>
                    <a:pt x="1632" y="1210"/>
                    <a:pt x="1612" y="1194"/>
                    <a:pt x="1601" y="1177"/>
                  </a:cubicBezTo>
                  <a:cubicBezTo>
                    <a:pt x="1532" y="1106"/>
                    <a:pt x="1553" y="1016"/>
                    <a:pt x="1656" y="957"/>
                  </a:cubicBezTo>
                  <a:cubicBezTo>
                    <a:pt x="1720" y="920"/>
                    <a:pt x="1804" y="901"/>
                    <a:pt x="1887" y="901"/>
                  </a:cubicBezTo>
                  <a:close/>
                  <a:moveTo>
                    <a:pt x="2500" y="0"/>
                  </a:moveTo>
                  <a:lnTo>
                    <a:pt x="1" y="1444"/>
                  </a:lnTo>
                  <a:lnTo>
                    <a:pt x="906" y="1965"/>
                  </a:lnTo>
                  <a:cubicBezTo>
                    <a:pt x="1219" y="2146"/>
                    <a:pt x="1630" y="2237"/>
                    <a:pt x="2040" y="2237"/>
                  </a:cubicBezTo>
                  <a:cubicBezTo>
                    <a:pt x="2448" y="2237"/>
                    <a:pt x="2857" y="2147"/>
                    <a:pt x="3168" y="1967"/>
                  </a:cubicBezTo>
                  <a:lnTo>
                    <a:pt x="3405" y="1830"/>
                  </a:lnTo>
                  <a:cubicBezTo>
                    <a:pt x="4030" y="1470"/>
                    <a:pt x="4030" y="884"/>
                    <a:pt x="3405" y="523"/>
                  </a:cubicBezTo>
                  <a:lnTo>
                    <a:pt x="25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6" name="Google Shape;3736;p60"/>
            <p:cNvSpPr/>
            <p:nvPr/>
          </p:nvSpPr>
          <p:spPr>
            <a:xfrm>
              <a:off x="5861588" y="2747105"/>
              <a:ext cx="602528" cy="357504"/>
            </a:xfrm>
            <a:custGeom>
              <a:avLst/>
              <a:gdLst/>
              <a:ahLst/>
              <a:cxnLst/>
              <a:rect l="l" t="t" r="r" b="b"/>
              <a:pathLst>
                <a:path w="7837" h="4650" extrusionOk="0">
                  <a:moveTo>
                    <a:pt x="1082" y="333"/>
                  </a:moveTo>
                  <a:lnTo>
                    <a:pt x="1324" y="473"/>
                  </a:lnTo>
                  <a:lnTo>
                    <a:pt x="1015" y="594"/>
                  </a:lnTo>
                  <a:lnTo>
                    <a:pt x="775" y="455"/>
                  </a:lnTo>
                  <a:lnTo>
                    <a:pt x="1082" y="333"/>
                  </a:lnTo>
                  <a:close/>
                  <a:moveTo>
                    <a:pt x="1460" y="0"/>
                  </a:moveTo>
                  <a:cubicBezTo>
                    <a:pt x="1449" y="0"/>
                    <a:pt x="1439" y="2"/>
                    <a:pt x="1430" y="5"/>
                  </a:cubicBezTo>
                  <a:lnTo>
                    <a:pt x="1066" y="151"/>
                  </a:lnTo>
                  <a:lnTo>
                    <a:pt x="851" y="27"/>
                  </a:lnTo>
                  <a:cubicBezTo>
                    <a:pt x="835" y="17"/>
                    <a:pt x="816" y="12"/>
                    <a:pt x="795" y="12"/>
                  </a:cubicBezTo>
                  <a:cubicBezTo>
                    <a:pt x="791" y="12"/>
                    <a:pt x="788" y="12"/>
                    <a:pt x="784" y="12"/>
                  </a:cubicBezTo>
                  <a:cubicBezTo>
                    <a:pt x="758" y="15"/>
                    <a:pt x="734" y="21"/>
                    <a:pt x="713" y="34"/>
                  </a:cubicBezTo>
                  <a:cubicBezTo>
                    <a:pt x="690" y="47"/>
                    <a:pt x="678" y="61"/>
                    <a:pt x="676" y="75"/>
                  </a:cubicBezTo>
                  <a:cubicBezTo>
                    <a:pt x="673" y="89"/>
                    <a:pt x="684" y="102"/>
                    <a:pt x="706" y="116"/>
                  </a:cubicBezTo>
                  <a:lnTo>
                    <a:pt x="883" y="217"/>
                  </a:lnTo>
                  <a:lnTo>
                    <a:pt x="575" y="340"/>
                  </a:lnTo>
                  <a:lnTo>
                    <a:pt x="363" y="217"/>
                  </a:lnTo>
                  <a:cubicBezTo>
                    <a:pt x="348" y="209"/>
                    <a:pt x="330" y="204"/>
                    <a:pt x="308" y="204"/>
                  </a:cubicBezTo>
                  <a:cubicBezTo>
                    <a:pt x="304" y="204"/>
                    <a:pt x="300" y="204"/>
                    <a:pt x="295" y="205"/>
                  </a:cubicBezTo>
                  <a:cubicBezTo>
                    <a:pt x="268" y="206"/>
                    <a:pt x="243" y="214"/>
                    <a:pt x="222" y="226"/>
                  </a:cubicBezTo>
                  <a:cubicBezTo>
                    <a:pt x="200" y="239"/>
                    <a:pt x="189" y="252"/>
                    <a:pt x="187" y="267"/>
                  </a:cubicBezTo>
                  <a:cubicBezTo>
                    <a:pt x="185" y="281"/>
                    <a:pt x="194" y="295"/>
                    <a:pt x="215" y="307"/>
                  </a:cubicBezTo>
                  <a:lnTo>
                    <a:pt x="390" y="409"/>
                  </a:lnTo>
                  <a:lnTo>
                    <a:pt x="35" y="554"/>
                  </a:lnTo>
                  <a:cubicBezTo>
                    <a:pt x="9" y="569"/>
                    <a:pt x="0" y="585"/>
                    <a:pt x="9" y="606"/>
                  </a:cubicBezTo>
                  <a:cubicBezTo>
                    <a:pt x="17" y="626"/>
                    <a:pt x="35" y="644"/>
                    <a:pt x="63" y="660"/>
                  </a:cubicBezTo>
                  <a:cubicBezTo>
                    <a:pt x="80" y="670"/>
                    <a:pt x="102" y="677"/>
                    <a:pt x="131" y="682"/>
                  </a:cubicBezTo>
                  <a:cubicBezTo>
                    <a:pt x="143" y="685"/>
                    <a:pt x="154" y="686"/>
                    <a:pt x="164" y="686"/>
                  </a:cubicBezTo>
                  <a:cubicBezTo>
                    <a:pt x="177" y="686"/>
                    <a:pt x="189" y="684"/>
                    <a:pt x="199" y="680"/>
                  </a:cubicBezTo>
                  <a:lnTo>
                    <a:pt x="592" y="526"/>
                  </a:lnTo>
                  <a:lnTo>
                    <a:pt x="832" y="663"/>
                  </a:lnTo>
                  <a:lnTo>
                    <a:pt x="472" y="806"/>
                  </a:lnTo>
                  <a:cubicBezTo>
                    <a:pt x="447" y="821"/>
                    <a:pt x="438" y="839"/>
                    <a:pt x="447" y="859"/>
                  </a:cubicBezTo>
                  <a:cubicBezTo>
                    <a:pt x="455" y="878"/>
                    <a:pt x="473" y="896"/>
                    <a:pt x="501" y="913"/>
                  </a:cubicBezTo>
                  <a:cubicBezTo>
                    <a:pt x="520" y="924"/>
                    <a:pt x="544" y="932"/>
                    <a:pt x="571" y="937"/>
                  </a:cubicBezTo>
                  <a:cubicBezTo>
                    <a:pt x="583" y="939"/>
                    <a:pt x="594" y="940"/>
                    <a:pt x="604" y="940"/>
                  </a:cubicBezTo>
                  <a:cubicBezTo>
                    <a:pt x="617" y="940"/>
                    <a:pt x="628" y="938"/>
                    <a:pt x="637" y="934"/>
                  </a:cubicBezTo>
                  <a:lnTo>
                    <a:pt x="1031" y="779"/>
                  </a:lnTo>
                  <a:lnTo>
                    <a:pt x="1244" y="902"/>
                  </a:lnTo>
                  <a:cubicBezTo>
                    <a:pt x="1261" y="912"/>
                    <a:pt x="1284" y="916"/>
                    <a:pt x="1312" y="916"/>
                  </a:cubicBezTo>
                  <a:cubicBezTo>
                    <a:pt x="1340" y="915"/>
                    <a:pt x="1366" y="910"/>
                    <a:pt x="1387" y="897"/>
                  </a:cubicBezTo>
                  <a:cubicBezTo>
                    <a:pt x="1409" y="884"/>
                    <a:pt x="1419" y="870"/>
                    <a:pt x="1419" y="853"/>
                  </a:cubicBezTo>
                  <a:cubicBezTo>
                    <a:pt x="1419" y="837"/>
                    <a:pt x="1410" y="822"/>
                    <a:pt x="1392" y="812"/>
                  </a:cubicBezTo>
                  <a:lnTo>
                    <a:pt x="1215" y="709"/>
                  </a:lnTo>
                  <a:lnTo>
                    <a:pt x="1525" y="589"/>
                  </a:lnTo>
                  <a:lnTo>
                    <a:pt x="1735" y="710"/>
                  </a:lnTo>
                  <a:cubicBezTo>
                    <a:pt x="1750" y="719"/>
                    <a:pt x="1769" y="723"/>
                    <a:pt x="1793" y="723"/>
                  </a:cubicBezTo>
                  <a:cubicBezTo>
                    <a:pt x="1796" y="723"/>
                    <a:pt x="1799" y="723"/>
                    <a:pt x="1802" y="723"/>
                  </a:cubicBezTo>
                  <a:cubicBezTo>
                    <a:pt x="1830" y="723"/>
                    <a:pt x="1855" y="716"/>
                    <a:pt x="1876" y="704"/>
                  </a:cubicBezTo>
                  <a:cubicBezTo>
                    <a:pt x="1897" y="691"/>
                    <a:pt x="1908" y="677"/>
                    <a:pt x="1908" y="661"/>
                  </a:cubicBezTo>
                  <a:cubicBezTo>
                    <a:pt x="1908" y="645"/>
                    <a:pt x="1899" y="632"/>
                    <a:pt x="1881" y="621"/>
                  </a:cubicBezTo>
                  <a:lnTo>
                    <a:pt x="1704" y="519"/>
                  </a:lnTo>
                  <a:lnTo>
                    <a:pt x="2027" y="392"/>
                  </a:lnTo>
                  <a:cubicBezTo>
                    <a:pt x="2054" y="376"/>
                    <a:pt x="2063" y="358"/>
                    <a:pt x="2055" y="339"/>
                  </a:cubicBezTo>
                  <a:cubicBezTo>
                    <a:pt x="2048" y="320"/>
                    <a:pt x="2031" y="303"/>
                    <a:pt x="2004" y="287"/>
                  </a:cubicBezTo>
                  <a:cubicBezTo>
                    <a:pt x="1984" y="276"/>
                    <a:pt x="1960" y="266"/>
                    <a:pt x="1935" y="260"/>
                  </a:cubicBezTo>
                  <a:cubicBezTo>
                    <a:pt x="1922" y="257"/>
                    <a:pt x="1911" y="256"/>
                    <a:pt x="1901" y="256"/>
                  </a:cubicBezTo>
                  <a:cubicBezTo>
                    <a:pt x="1890" y="256"/>
                    <a:pt x="1880" y="258"/>
                    <a:pt x="1872" y="261"/>
                  </a:cubicBezTo>
                  <a:lnTo>
                    <a:pt x="1506" y="404"/>
                  </a:lnTo>
                  <a:lnTo>
                    <a:pt x="1263" y="264"/>
                  </a:lnTo>
                  <a:lnTo>
                    <a:pt x="1585" y="137"/>
                  </a:lnTo>
                  <a:cubicBezTo>
                    <a:pt x="1613" y="120"/>
                    <a:pt x="1623" y="103"/>
                    <a:pt x="1616" y="84"/>
                  </a:cubicBezTo>
                  <a:cubicBezTo>
                    <a:pt x="1608" y="65"/>
                    <a:pt x="1590" y="48"/>
                    <a:pt x="1563" y="33"/>
                  </a:cubicBezTo>
                  <a:cubicBezTo>
                    <a:pt x="1542" y="20"/>
                    <a:pt x="1519" y="11"/>
                    <a:pt x="1493" y="4"/>
                  </a:cubicBezTo>
                  <a:cubicBezTo>
                    <a:pt x="1481" y="2"/>
                    <a:pt x="1470" y="0"/>
                    <a:pt x="1460" y="0"/>
                  </a:cubicBezTo>
                  <a:close/>
                  <a:moveTo>
                    <a:pt x="2602" y="1433"/>
                  </a:moveTo>
                  <a:cubicBezTo>
                    <a:pt x="2623" y="1433"/>
                    <a:pt x="2646" y="1436"/>
                    <a:pt x="2669" y="1442"/>
                  </a:cubicBezTo>
                  <a:cubicBezTo>
                    <a:pt x="2732" y="1458"/>
                    <a:pt x="2803" y="1490"/>
                    <a:pt x="2883" y="1535"/>
                  </a:cubicBezTo>
                  <a:lnTo>
                    <a:pt x="2945" y="1571"/>
                  </a:lnTo>
                  <a:lnTo>
                    <a:pt x="2867" y="1616"/>
                  </a:lnTo>
                  <a:cubicBezTo>
                    <a:pt x="2848" y="1627"/>
                    <a:pt x="2824" y="1635"/>
                    <a:pt x="2796" y="1639"/>
                  </a:cubicBezTo>
                  <a:cubicBezTo>
                    <a:pt x="2776" y="1642"/>
                    <a:pt x="2756" y="1644"/>
                    <a:pt x="2736" y="1644"/>
                  </a:cubicBezTo>
                  <a:cubicBezTo>
                    <a:pt x="2725" y="1644"/>
                    <a:pt x="2715" y="1644"/>
                    <a:pt x="2704" y="1643"/>
                  </a:cubicBezTo>
                  <a:cubicBezTo>
                    <a:pt x="2671" y="1641"/>
                    <a:pt x="2638" y="1636"/>
                    <a:pt x="2605" y="1627"/>
                  </a:cubicBezTo>
                  <a:cubicBezTo>
                    <a:pt x="2572" y="1618"/>
                    <a:pt x="2542" y="1606"/>
                    <a:pt x="2513" y="1589"/>
                  </a:cubicBezTo>
                  <a:cubicBezTo>
                    <a:pt x="2478" y="1570"/>
                    <a:pt x="2458" y="1548"/>
                    <a:pt x="2453" y="1526"/>
                  </a:cubicBezTo>
                  <a:cubicBezTo>
                    <a:pt x="2447" y="1503"/>
                    <a:pt x="2462" y="1482"/>
                    <a:pt x="2496" y="1461"/>
                  </a:cubicBezTo>
                  <a:cubicBezTo>
                    <a:pt x="2529" y="1443"/>
                    <a:pt x="2564" y="1433"/>
                    <a:pt x="2602" y="1433"/>
                  </a:cubicBezTo>
                  <a:close/>
                  <a:moveTo>
                    <a:pt x="2774" y="902"/>
                  </a:moveTo>
                  <a:cubicBezTo>
                    <a:pt x="2767" y="902"/>
                    <a:pt x="2759" y="902"/>
                    <a:pt x="2751" y="902"/>
                  </a:cubicBezTo>
                  <a:cubicBezTo>
                    <a:pt x="2635" y="904"/>
                    <a:pt x="2522" y="921"/>
                    <a:pt x="2413" y="953"/>
                  </a:cubicBezTo>
                  <a:cubicBezTo>
                    <a:pt x="2305" y="983"/>
                    <a:pt x="2204" y="1026"/>
                    <a:pt x="2110" y="1080"/>
                  </a:cubicBezTo>
                  <a:cubicBezTo>
                    <a:pt x="2001" y="1143"/>
                    <a:pt x="1924" y="1207"/>
                    <a:pt x="1878" y="1272"/>
                  </a:cubicBezTo>
                  <a:cubicBezTo>
                    <a:pt x="1833" y="1336"/>
                    <a:pt x="1812" y="1401"/>
                    <a:pt x="1815" y="1463"/>
                  </a:cubicBezTo>
                  <a:cubicBezTo>
                    <a:pt x="1820" y="1525"/>
                    <a:pt x="1844" y="1583"/>
                    <a:pt x="1892" y="1639"/>
                  </a:cubicBezTo>
                  <a:cubicBezTo>
                    <a:pt x="1939" y="1696"/>
                    <a:pt x="2001" y="1746"/>
                    <a:pt x="2079" y="1791"/>
                  </a:cubicBezTo>
                  <a:cubicBezTo>
                    <a:pt x="2115" y="1813"/>
                    <a:pt x="2156" y="1834"/>
                    <a:pt x="2205" y="1856"/>
                  </a:cubicBezTo>
                  <a:cubicBezTo>
                    <a:pt x="2252" y="1877"/>
                    <a:pt x="2299" y="1895"/>
                    <a:pt x="2346" y="1911"/>
                  </a:cubicBezTo>
                  <a:cubicBezTo>
                    <a:pt x="2393" y="1927"/>
                    <a:pt x="2436" y="1937"/>
                    <a:pt x="2475" y="1943"/>
                  </a:cubicBezTo>
                  <a:cubicBezTo>
                    <a:pt x="2490" y="1946"/>
                    <a:pt x="2503" y="1947"/>
                    <a:pt x="2515" y="1947"/>
                  </a:cubicBezTo>
                  <a:cubicBezTo>
                    <a:pt x="2534" y="1947"/>
                    <a:pt x="2549" y="1944"/>
                    <a:pt x="2560" y="1938"/>
                  </a:cubicBezTo>
                  <a:cubicBezTo>
                    <a:pt x="2570" y="1932"/>
                    <a:pt x="2578" y="1922"/>
                    <a:pt x="2582" y="1909"/>
                  </a:cubicBezTo>
                  <a:cubicBezTo>
                    <a:pt x="2587" y="1894"/>
                    <a:pt x="2580" y="1882"/>
                    <a:pt x="2562" y="1871"/>
                  </a:cubicBezTo>
                  <a:cubicBezTo>
                    <a:pt x="2552" y="1865"/>
                    <a:pt x="2536" y="1859"/>
                    <a:pt x="2516" y="1853"/>
                  </a:cubicBezTo>
                  <a:cubicBezTo>
                    <a:pt x="2496" y="1848"/>
                    <a:pt x="2472" y="1841"/>
                    <a:pt x="2442" y="1832"/>
                  </a:cubicBezTo>
                  <a:cubicBezTo>
                    <a:pt x="2413" y="1823"/>
                    <a:pt x="2380" y="1812"/>
                    <a:pt x="2344" y="1796"/>
                  </a:cubicBezTo>
                  <a:cubicBezTo>
                    <a:pt x="2308" y="1781"/>
                    <a:pt x="2269" y="1761"/>
                    <a:pt x="2225" y="1736"/>
                  </a:cubicBezTo>
                  <a:cubicBezTo>
                    <a:pt x="2134" y="1683"/>
                    <a:pt x="2071" y="1630"/>
                    <a:pt x="2038" y="1580"/>
                  </a:cubicBezTo>
                  <a:cubicBezTo>
                    <a:pt x="2004" y="1528"/>
                    <a:pt x="1993" y="1478"/>
                    <a:pt x="2003" y="1430"/>
                  </a:cubicBezTo>
                  <a:cubicBezTo>
                    <a:pt x="2015" y="1380"/>
                    <a:pt x="2043" y="1334"/>
                    <a:pt x="2090" y="1289"/>
                  </a:cubicBezTo>
                  <a:cubicBezTo>
                    <a:pt x="2136" y="1245"/>
                    <a:pt x="2194" y="1204"/>
                    <a:pt x="2260" y="1164"/>
                  </a:cubicBezTo>
                  <a:cubicBezTo>
                    <a:pt x="2332" y="1123"/>
                    <a:pt x="2410" y="1088"/>
                    <a:pt x="2493" y="1061"/>
                  </a:cubicBezTo>
                  <a:cubicBezTo>
                    <a:pt x="2576" y="1032"/>
                    <a:pt x="2664" y="1016"/>
                    <a:pt x="2757" y="1011"/>
                  </a:cubicBezTo>
                  <a:cubicBezTo>
                    <a:pt x="2774" y="1010"/>
                    <a:pt x="2792" y="1009"/>
                    <a:pt x="2811" y="1009"/>
                  </a:cubicBezTo>
                  <a:cubicBezTo>
                    <a:pt x="2886" y="1009"/>
                    <a:pt x="2964" y="1019"/>
                    <a:pt x="3044" y="1037"/>
                  </a:cubicBezTo>
                  <a:cubicBezTo>
                    <a:pt x="3143" y="1061"/>
                    <a:pt x="3244" y="1102"/>
                    <a:pt x="3349" y="1162"/>
                  </a:cubicBezTo>
                  <a:cubicBezTo>
                    <a:pt x="3530" y="1267"/>
                    <a:pt x="3618" y="1370"/>
                    <a:pt x="3612" y="1472"/>
                  </a:cubicBezTo>
                  <a:cubicBezTo>
                    <a:pt x="3606" y="1573"/>
                    <a:pt x="3518" y="1673"/>
                    <a:pt x="3349" y="1771"/>
                  </a:cubicBezTo>
                  <a:cubicBezTo>
                    <a:pt x="3322" y="1787"/>
                    <a:pt x="3291" y="1803"/>
                    <a:pt x="3257" y="1820"/>
                  </a:cubicBezTo>
                  <a:cubicBezTo>
                    <a:pt x="3222" y="1836"/>
                    <a:pt x="3184" y="1851"/>
                    <a:pt x="3147" y="1862"/>
                  </a:cubicBezTo>
                  <a:cubicBezTo>
                    <a:pt x="3110" y="1874"/>
                    <a:pt x="3073" y="1879"/>
                    <a:pt x="3038" y="1880"/>
                  </a:cubicBezTo>
                  <a:cubicBezTo>
                    <a:pt x="3034" y="1881"/>
                    <a:pt x="3030" y="1881"/>
                    <a:pt x="3026" y="1881"/>
                  </a:cubicBezTo>
                  <a:cubicBezTo>
                    <a:pt x="2995" y="1881"/>
                    <a:pt x="2967" y="1873"/>
                    <a:pt x="2942" y="1859"/>
                  </a:cubicBezTo>
                  <a:cubicBezTo>
                    <a:pt x="2919" y="1845"/>
                    <a:pt x="2906" y="1830"/>
                    <a:pt x="2906" y="1812"/>
                  </a:cubicBezTo>
                  <a:cubicBezTo>
                    <a:pt x="2905" y="1794"/>
                    <a:pt x="2918" y="1773"/>
                    <a:pt x="2944" y="1752"/>
                  </a:cubicBezTo>
                  <a:lnTo>
                    <a:pt x="3262" y="1568"/>
                  </a:lnTo>
                  <a:cubicBezTo>
                    <a:pt x="3303" y="1545"/>
                    <a:pt x="3331" y="1520"/>
                    <a:pt x="3344" y="1492"/>
                  </a:cubicBezTo>
                  <a:cubicBezTo>
                    <a:pt x="3359" y="1465"/>
                    <a:pt x="3362" y="1437"/>
                    <a:pt x="3355" y="1409"/>
                  </a:cubicBezTo>
                  <a:cubicBezTo>
                    <a:pt x="3347" y="1379"/>
                    <a:pt x="3329" y="1351"/>
                    <a:pt x="3300" y="1322"/>
                  </a:cubicBezTo>
                  <a:cubicBezTo>
                    <a:pt x="3272" y="1294"/>
                    <a:pt x="3236" y="1266"/>
                    <a:pt x="3190" y="1240"/>
                  </a:cubicBezTo>
                  <a:cubicBezTo>
                    <a:pt x="3156" y="1221"/>
                    <a:pt x="3120" y="1202"/>
                    <a:pt x="3080" y="1186"/>
                  </a:cubicBezTo>
                  <a:cubicBezTo>
                    <a:pt x="3040" y="1170"/>
                    <a:pt x="3002" y="1156"/>
                    <a:pt x="2965" y="1146"/>
                  </a:cubicBezTo>
                  <a:cubicBezTo>
                    <a:pt x="2928" y="1137"/>
                    <a:pt x="2894" y="1132"/>
                    <a:pt x="2864" y="1129"/>
                  </a:cubicBezTo>
                  <a:cubicBezTo>
                    <a:pt x="2860" y="1129"/>
                    <a:pt x="2856" y="1129"/>
                    <a:pt x="2852" y="1129"/>
                  </a:cubicBezTo>
                  <a:cubicBezTo>
                    <a:pt x="2827" y="1129"/>
                    <a:pt x="2808" y="1133"/>
                    <a:pt x="2795" y="1141"/>
                  </a:cubicBezTo>
                  <a:cubicBezTo>
                    <a:pt x="2780" y="1148"/>
                    <a:pt x="2769" y="1161"/>
                    <a:pt x="2760" y="1178"/>
                  </a:cubicBezTo>
                  <a:cubicBezTo>
                    <a:pt x="2752" y="1195"/>
                    <a:pt x="2755" y="1208"/>
                    <a:pt x="2772" y="1218"/>
                  </a:cubicBezTo>
                  <a:cubicBezTo>
                    <a:pt x="2781" y="1223"/>
                    <a:pt x="2793" y="1226"/>
                    <a:pt x="2808" y="1230"/>
                  </a:cubicBezTo>
                  <a:cubicBezTo>
                    <a:pt x="2824" y="1233"/>
                    <a:pt x="2842" y="1237"/>
                    <a:pt x="2864" y="1242"/>
                  </a:cubicBezTo>
                  <a:cubicBezTo>
                    <a:pt x="2884" y="1246"/>
                    <a:pt x="2907" y="1254"/>
                    <a:pt x="2936" y="1263"/>
                  </a:cubicBezTo>
                  <a:cubicBezTo>
                    <a:pt x="2963" y="1273"/>
                    <a:pt x="2992" y="1288"/>
                    <a:pt x="3025" y="1306"/>
                  </a:cubicBezTo>
                  <a:cubicBezTo>
                    <a:pt x="3146" y="1377"/>
                    <a:pt x="3161" y="1440"/>
                    <a:pt x="3065" y="1494"/>
                  </a:cubicBezTo>
                  <a:lnTo>
                    <a:pt x="3034" y="1513"/>
                  </a:lnTo>
                  <a:lnTo>
                    <a:pt x="2956" y="1468"/>
                  </a:lnTo>
                  <a:cubicBezTo>
                    <a:pt x="2895" y="1433"/>
                    <a:pt x="2835" y="1403"/>
                    <a:pt x="2778" y="1377"/>
                  </a:cubicBezTo>
                  <a:cubicBezTo>
                    <a:pt x="2721" y="1352"/>
                    <a:pt x="2664" y="1334"/>
                    <a:pt x="2610" y="1322"/>
                  </a:cubicBezTo>
                  <a:cubicBezTo>
                    <a:pt x="2573" y="1314"/>
                    <a:pt x="2538" y="1310"/>
                    <a:pt x="2504" y="1310"/>
                  </a:cubicBezTo>
                  <a:cubicBezTo>
                    <a:pt x="2488" y="1310"/>
                    <a:pt x="2472" y="1311"/>
                    <a:pt x="2456" y="1313"/>
                  </a:cubicBezTo>
                  <a:cubicBezTo>
                    <a:pt x="2406" y="1318"/>
                    <a:pt x="2360" y="1333"/>
                    <a:pt x="2315" y="1359"/>
                  </a:cubicBezTo>
                  <a:cubicBezTo>
                    <a:pt x="2278" y="1380"/>
                    <a:pt x="2252" y="1404"/>
                    <a:pt x="2240" y="1428"/>
                  </a:cubicBezTo>
                  <a:cubicBezTo>
                    <a:pt x="2227" y="1452"/>
                    <a:pt x="2225" y="1476"/>
                    <a:pt x="2233" y="1501"/>
                  </a:cubicBezTo>
                  <a:cubicBezTo>
                    <a:pt x="2241" y="1525"/>
                    <a:pt x="2257" y="1548"/>
                    <a:pt x="2279" y="1572"/>
                  </a:cubicBezTo>
                  <a:cubicBezTo>
                    <a:pt x="2302" y="1594"/>
                    <a:pt x="2330" y="1615"/>
                    <a:pt x="2364" y="1635"/>
                  </a:cubicBezTo>
                  <a:cubicBezTo>
                    <a:pt x="2422" y="1669"/>
                    <a:pt x="2482" y="1690"/>
                    <a:pt x="2542" y="1700"/>
                  </a:cubicBezTo>
                  <a:cubicBezTo>
                    <a:pt x="2602" y="1710"/>
                    <a:pt x="2669" y="1715"/>
                    <a:pt x="2742" y="1715"/>
                  </a:cubicBezTo>
                  <a:cubicBezTo>
                    <a:pt x="2714" y="1741"/>
                    <a:pt x="2705" y="1772"/>
                    <a:pt x="2717" y="1808"/>
                  </a:cubicBezTo>
                  <a:cubicBezTo>
                    <a:pt x="2728" y="1845"/>
                    <a:pt x="2763" y="1880"/>
                    <a:pt x="2822" y="1914"/>
                  </a:cubicBezTo>
                  <a:cubicBezTo>
                    <a:pt x="2873" y="1943"/>
                    <a:pt x="2928" y="1963"/>
                    <a:pt x="2986" y="1970"/>
                  </a:cubicBezTo>
                  <a:cubicBezTo>
                    <a:pt x="3016" y="1974"/>
                    <a:pt x="3045" y="1976"/>
                    <a:pt x="3075" y="1976"/>
                  </a:cubicBezTo>
                  <a:cubicBezTo>
                    <a:pt x="3105" y="1976"/>
                    <a:pt x="3135" y="1974"/>
                    <a:pt x="3165" y="1970"/>
                  </a:cubicBezTo>
                  <a:cubicBezTo>
                    <a:pt x="3226" y="1961"/>
                    <a:pt x="3286" y="1946"/>
                    <a:pt x="3347" y="1923"/>
                  </a:cubicBezTo>
                  <a:cubicBezTo>
                    <a:pt x="3407" y="1900"/>
                    <a:pt x="3465" y="1872"/>
                    <a:pt x="3521" y="1840"/>
                  </a:cubicBezTo>
                  <a:cubicBezTo>
                    <a:pt x="3718" y="1726"/>
                    <a:pt x="3813" y="1604"/>
                    <a:pt x="3806" y="1475"/>
                  </a:cubicBezTo>
                  <a:cubicBezTo>
                    <a:pt x="3798" y="1344"/>
                    <a:pt x="3688" y="1217"/>
                    <a:pt x="3472" y="1093"/>
                  </a:cubicBezTo>
                  <a:cubicBezTo>
                    <a:pt x="3352" y="1025"/>
                    <a:pt x="3232" y="975"/>
                    <a:pt x="3109" y="943"/>
                  </a:cubicBezTo>
                  <a:cubicBezTo>
                    <a:pt x="2995" y="916"/>
                    <a:pt x="2883" y="902"/>
                    <a:pt x="2774" y="902"/>
                  </a:cubicBezTo>
                  <a:close/>
                  <a:moveTo>
                    <a:pt x="4598" y="1925"/>
                  </a:moveTo>
                  <a:cubicBezTo>
                    <a:pt x="4603" y="1925"/>
                    <a:pt x="4608" y="1925"/>
                    <a:pt x="4613" y="1925"/>
                  </a:cubicBezTo>
                  <a:cubicBezTo>
                    <a:pt x="4655" y="1928"/>
                    <a:pt x="4695" y="1941"/>
                    <a:pt x="4735" y="1965"/>
                  </a:cubicBezTo>
                  <a:cubicBezTo>
                    <a:pt x="4776" y="1987"/>
                    <a:pt x="4799" y="2011"/>
                    <a:pt x="4805" y="2036"/>
                  </a:cubicBezTo>
                  <a:cubicBezTo>
                    <a:pt x="4811" y="2059"/>
                    <a:pt x="4794" y="2082"/>
                    <a:pt x="4755" y="2106"/>
                  </a:cubicBezTo>
                  <a:lnTo>
                    <a:pt x="4474" y="2268"/>
                  </a:lnTo>
                  <a:cubicBezTo>
                    <a:pt x="4440" y="2287"/>
                    <a:pt x="4406" y="2297"/>
                    <a:pt x="4370" y="2297"/>
                  </a:cubicBezTo>
                  <a:cubicBezTo>
                    <a:pt x="4365" y="2297"/>
                    <a:pt x="4359" y="2296"/>
                    <a:pt x="4353" y="2296"/>
                  </a:cubicBezTo>
                  <a:cubicBezTo>
                    <a:pt x="4312" y="2293"/>
                    <a:pt x="4271" y="2279"/>
                    <a:pt x="4231" y="2256"/>
                  </a:cubicBezTo>
                  <a:cubicBezTo>
                    <a:pt x="4190" y="2233"/>
                    <a:pt x="4168" y="2209"/>
                    <a:pt x="4163" y="2186"/>
                  </a:cubicBezTo>
                  <a:cubicBezTo>
                    <a:pt x="4157" y="2162"/>
                    <a:pt x="4174" y="2139"/>
                    <a:pt x="4214" y="2117"/>
                  </a:cubicBezTo>
                  <a:lnTo>
                    <a:pt x="4494" y="1955"/>
                  </a:lnTo>
                  <a:cubicBezTo>
                    <a:pt x="4529" y="1935"/>
                    <a:pt x="4563" y="1925"/>
                    <a:pt x="4598" y="1925"/>
                  </a:cubicBezTo>
                  <a:close/>
                  <a:moveTo>
                    <a:pt x="4554" y="1806"/>
                  </a:moveTo>
                  <a:cubicBezTo>
                    <a:pt x="4482" y="1806"/>
                    <a:pt x="4411" y="1827"/>
                    <a:pt x="4342" y="1867"/>
                  </a:cubicBezTo>
                  <a:lnTo>
                    <a:pt x="4062" y="2029"/>
                  </a:lnTo>
                  <a:cubicBezTo>
                    <a:pt x="4018" y="2054"/>
                    <a:pt x="3988" y="2079"/>
                    <a:pt x="3974" y="2104"/>
                  </a:cubicBezTo>
                  <a:cubicBezTo>
                    <a:pt x="3959" y="2130"/>
                    <a:pt x="3955" y="2155"/>
                    <a:pt x="3961" y="2180"/>
                  </a:cubicBezTo>
                  <a:cubicBezTo>
                    <a:pt x="3968" y="2206"/>
                    <a:pt x="3984" y="2231"/>
                    <a:pt x="4010" y="2254"/>
                  </a:cubicBezTo>
                  <a:cubicBezTo>
                    <a:pt x="4036" y="2279"/>
                    <a:pt x="4070" y="2303"/>
                    <a:pt x="4109" y="2326"/>
                  </a:cubicBezTo>
                  <a:cubicBezTo>
                    <a:pt x="4148" y="2349"/>
                    <a:pt x="4189" y="2368"/>
                    <a:pt x="4232" y="2383"/>
                  </a:cubicBezTo>
                  <a:cubicBezTo>
                    <a:pt x="4275" y="2398"/>
                    <a:pt x="4318" y="2407"/>
                    <a:pt x="4361" y="2412"/>
                  </a:cubicBezTo>
                  <a:cubicBezTo>
                    <a:pt x="4374" y="2413"/>
                    <a:pt x="4387" y="2413"/>
                    <a:pt x="4400" y="2413"/>
                  </a:cubicBezTo>
                  <a:cubicBezTo>
                    <a:pt x="4431" y="2413"/>
                    <a:pt x="4462" y="2410"/>
                    <a:pt x="4493" y="2404"/>
                  </a:cubicBezTo>
                  <a:cubicBezTo>
                    <a:pt x="4537" y="2396"/>
                    <a:pt x="4581" y="2379"/>
                    <a:pt x="4624" y="2354"/>
                  </a:cubicBezTo>
                  <a:lnTo>
                    <a:pt x="4905" y="2192"/>
                  </a:lnTo>
                  <a:cubicBezTo>
                    <a:pt x="4948" y="2166"/>
                    <a:pt x="4977" y="2142"/>
                    <a:pt x="4992" y="2116"/>
                  </a:cubicBezTo>
                  <a:cubicBezTo>
                    <a:pt x="5006" y="2091"/>
                    <a:pt x="5011" y="2065"/>
                    <a:pt x="5004" y="2040"/>
                  </a:cubicBezTo>
                  <a:cubicBezTo>
                    <a:pt x="4997" y="2016"/>
                    <a:pt x="4982" y="1991"/>
                    <a:pt x="4955" y="1966"/>
                  </a:cubicBezTo>
                  <a:cubicBezTo>
                    <a:pt x="4929" y="1941"/>
                    <a:pt x="4896" y="1918"/>
                    <a:pt x="4857" y="1895"/>
                  </a:cubicBezTo>
                  <a:cubicBezTo>
                    <a:pt x="4777" y="1848"/>
                    <a:pt x="4691" y="1820"/>
                    <a:pt x="4602" y="1809"/>
                  </a:cubicBezTo>
                  <a:cubicBezTo>
                    <a:pt x="4586" y="1807"/>
                    <a:pt x="4570" y="1806"/>
                    <a:pt x="4554" y="1806"/>
                  </a:cubicBezTo>
                  <a:close/>
                  <a:moveTo>
                    <a:pt x="5702" y="2318"/>
                  </a:moveTo>
                  <a:cubicBezTo>
                    <a:pt x="5694" y="2318"/>
                    <a:pt x="5684" y="2319"/>
                    <a:pt x="5674" y="2321"/>
                  </a:cubicBezTo>
                  <a:lnTo>
                    <a:pt x="3514" y="2683"/>
                  </a:lnTo>
                  <a:cubicBezTo>
                    <a:pt x="3501" y="2686"/>
                    <a:pt x="3489" y="2689"/>
                    <a:pt x="3478" y="2695"/>
                  </a:cubicBezTo>
                  <a:cubicBezTo>
                    <a:pt x="3460" y="2706"/>
                    <a:pt x="3452" y="2719"/>
                    <a:pt x="3452" y="2736"/>
                  </a:cubicBezTo>
                  <a:cubicBezTo>
                    <a:pt x="3454" y="2753"/>
                    <a:pt x="3466" y="2769"/>
                    <a:pt x="3490" y="2782"/>
                  </a:cubicBezTo>
                  <a:cubicBezTo>
                    <a:pt x="3504" y="2791"/>
                    <a:pt x="3521" y="2798"/>
                    <a:pt x="3540" y="2801"/>
                  </a:cubicBezTo>
                  <a:cubicBezTo>
                    <a:pt x="3551" y="2803"/>
                    <a:pt x="3561" y="2804"/>
                    <a:pt x="3571" y="2804"/>
                  </a:cubicBezTo>
                  <a:cubicBezTo>
                    <a:pt x="3580" y="2804"/>
                    <a:pt x="3588" y="2804"/>
                    <a:pt x="3597" y="2803"/>
                  </a:cubicBezTo>
                  <a:lnTo>
                    <a:pt x="5750" y="2442"/>
                  </a:lnTo>
                  <a:cubicBezTo>
                    <a:pt x="5763" y="2440"/>
                    <a:pt x="5776" y="2436"/>
                    <a:pt x="5787" y="2429"/>
                  </a:cubicBezTo>
                  <a:cubicBezTo>
                    <a:pt x="5808" y="2416"/>
                    <a:pt x="5816" y="2401"/>
                    <a:pt x="5810" y="2383"/>
                  </a:cubicBezTo>
                  <a:cubicBezTo>
                    <a:pt x="5805" y="2365"/>
                    <a:pt x="5792" y="2349"/>
                    <a:pt x="5771" y="2336"/>
                  </a:cubicBezTo>
                  <a:cubicBezTo>
                    <a:pt x="5759" y="2330"/>
                    <a:pt x="5744" y="2324"/>
                    <a:pt x="5728" y="2321"/>
                  </a:cubicBezTo>
                  <a:cubicBezTo>
                    <a:pt x="5720" y="2319"/>
                    <a:pt x="5711" y="2318"/>
                    <a:pt x="5702" y="2318"/>
                  </a:cubicBezTo>
                  <a:close/>
                  <a:moveTo>
                    <a:pt x="6117" y="2819"/>
                  </a:moveTo>
                  <a:cubicBezTo>
                    <a:pt x="6110" y="2819"/>
                    <a:pt x="6102" y="2820"/>
                    <a:pt x="6095" y="2821"/>
                  </a:cubicBezTo>
                  <a:cubicBezTo>
                    <a:pt x="6080" y="2824"/>
                    <a:pt x="6065" y="2829"/>
                    <a:pt x="6054" y="2835"/>
                  </a:cubicBezTo>
                  <a:cubicBezTo>
                    <a:pt x="6037" y="2845"/>
                    <a:pt x="6027" y="2858"/>
                    <a:pt x="6023" y="2871"/>
                  </a:cubicBezTo>
                  <a:cubicBezTo>
                    <a:pt x="6021" y="2885"/>
                    <a:pt x="6027" y="2896"/>
                    <a:pt x="6042" y="2905"/>
                  </a:cubicBezTo>
                  <a:cubicBezTo>
                    <a:pt x="6048" y="2908"/>
                    <a:pt x="6056" y="2911"/>
                    <a:pt x="6066" y="2913"/>
                  </a:cubicBezTo>
                  <a:lnTo>
                    <a:pt x="6389" y="2976"/>
                  </a:lnTo>
                  <a:lnTo>
                    <a:pt x="6500" y="3163"/>
                  </a:lnTo>
                  <a:cubicBezTo>
                    <a:pt x="6503" y="3166"/>
                    <a:pt x="6505" y="3169"/>
                    <a:pt x="6507" y="3172"/>
                  </a:cubicBezTo>
                  <a:cubicBezTo>
                    <a:pt x="6510" y="3174"/>
                    <a:pt x="6512" y="3176"/>
                    <a:pt x="6515" y="3178"/>
                  </a:cubicBezTo>
                  <a:cubicBezTo>
                    <a:pt x="6528" y="3185"/>
                    <a:pt x="6545" y="3189"/>
                    <a:pt x="6565" y="3189"/>
                  </a:cubicBezTo>
                  <a:cubicBezTo>
                    <a:pt x="6568" y="3189"/>
                    <a:pt x="6571" y="3189"/>
                    <a:pt x="6574" y="3189"/>
                  </a:cubicBezTo>
                  <a:cubicBezTo>
                    <a:pt x="6598" y="3188"/>
                    <a:pt x="6618" y="3182"/>
                    <a:pt x="6634" y="3172"/>
                  </a:cubicBezTo>
                  <a:cubicBezTo>
                    <a:pt x="6661" y="3157"/>
                    <a:pt x="6667" y="3137"/>
                    <a:pt x="6657" y="3113"/>
                  </a:cubicBezTo>
                  <a:lnTo>
                    <a:pt x="6545" y="2928"/>
                  </a:lnTo>
                  <a:cubicBezTo>
                    <a:pt x="6539" y="2917"/>
                    <a:pt x="6531" y="2910"/>
                    <a:pt x="6518" y="2902"/>
                  </a:cubicBezTo>
                  <a:cubicBezTo>
                    <a:pt x="6509" y="2896"/>
                    <a:pt x="6494" y="2892"/>
                    <a:pt x="6474" y="2887"/>
                  </a:cubicBezTo>
                  <a:lnTo>
                    <a:pt x="6151" y="2823"/>
                  </a:lnTo>
                  <a:cubicBezTo>
                    <a:pt x="6139" y="2820"/>
                    <a:pt x="6128" y="2819"/>
                    <a:pt x="6117" y="2819"/>
                  </a:cubicBezTo>
                  <a:close/>
                  <a:moveTo>
                    <a:pt x="4875" y="2829"/>
                  </a:moveTo>
                  <a:cubicBezTo>
                    <a:pt x="4880" y="2829"/>
                    <a:pt x="4885" y="2829"/>
                    <a:pt x="4890" y="2830"/>
                  </a:cubicBezTo>
                  <a:cubicBezTo>
                    <a:pt x="4931" y="2833"/>
                    <a:pt x="4972" y="2845"/>
                    <a:pt x="5012" y="2869"/>
                  </a:cubicBezTo>
                  <a:cubicBezTo>
                    <a:pt x="5053" y="2893"/>
                    <a:pt x="5075" y="2916"/>
                    <a:pt x="5081" y="2940"/>
                  </a:cubicBezTo>
                  <a:cubicBezTo>
                    <a:pt x="5088" y="2964"/>
                    <a:pt x="5071" y="2987"/>
                    <a:pt x="5031" y="3010"/>
                  </a:cubicBezTo>
                  <a:lnTo>
                    <a:pt x="4751" y="3171"/>
                  </a:lnTo>
                  <a:cubicBezTo>
                    <a:pt x="4717" y="3191"/>
                    <a:pt x="4682" y="3201"/>
                    <a:pt x="4647" y="3201"/>
                  </a:cubicBezTo>
                  <a:cubicBezTo>
                    <a:pt x="4641" y="3201"/>
                    <a:pt x="4636" y="3201"/>
                    <a:pt x="4630" y="3200"/>
                  </a:cubicBezTo>
                  <a:cubicBezTo>
                    <a:pt x="4589" y="3197"/>
                    <a:pt x="4548" y="3183"/>
                    <a:pt x="4508" y="3161"/>
                  </a:cubicBezTo>
                  <a:cubicBezTo>
                    <a:pt x="4467" y="3137"/>
                    <a:pt x="4445" y="3113"/>
                    <a:pt x="4439" y="3090"/>
                  </a:cubicBezTo>
                  <a:cubicBezTo>
                    <a:pt x="4433" y="3067"/>
                    <a:pt x="4451" y="3044"/>
                    <a:pt x="4490" y="3021"/>
                  </a:cubicBezTo>
                  <a:lnTo>
                    <a:pt x="4771" y="2859"/>
                  </a:lnTo>
                  <a:cubicBezTo>
                    <a:pt x="4805" y="2839"/>
                    <a:pt x="4840" y="2829"/>
                    <a:pt x="4875" y="2829"/>
                  </a:cubicBezTo>
                  <a:close/>
                  <a:moveTo>
                    <a:pt x="4830" y="2711"/>
                  </a:moveTo>
                  <a:cubicBezTo>
                    <a:pt x="4758" y="2711"/>
                    <a:pt x="4688" y="2731"/>
                    <a:pt x="4619" y="2771"/>
                  </a:cubicBezTo>
                  <a:lnTo>
                    <a:pt x="4338" y="2933"/>
                  </a:lnTo>
                  <a:cubicBezTo>
                    <a:pt x="4295" y="2958"/>
                    <a:pt x="4265" y="2983"/>
                    <a:pt x="4251" y="3009"/>
                  </a:cubicBezTo>
                  <a:cubicBezTo>
                    <a:pt x="4235" y="3035"/>
                    <a:pt x="4232" y="3059"/>
                    <a:pt x="4238" y="3085"/>
                  </a:cubicBezTo>
                  <a:cubicBezTo>
                    <a:pt x="4245" y="3110"/>
                    <a:pt x="4261" y="3135"/>
                    <a:pt x="4287" y="3158"/>
                  </a:cubicBezTo>
                  <a:cubicBezTo>
                    <a:pt x="4313" y="3183"/>
                    <a:pt x="4345" y="3207"/>
                    <a:pt x="4386" y="3231"/>
                  </a:cubicBezTo>
                  <a:cubicBezTo>
                    <a:pt x="4425" y="3253"/>
                    <a:pt x="4466" y="3272"/>
                    <a:pt x="4509" y="3287"/>
                  </a:cubicBezTo>
                  <a:cubicBezTo>
                    <a:pt x="4552" y="3303"/>
                    <a:pt x="4594" y="3312"/>
                    <a:pt x="4638" y="3316"/>
                  </a:cubicBezTo>
                  <a:cubicBezTo>
                    <a:pt x="4651" y="3317"/>
                    <a:pt x="4664" y="3318"/>
                    <a:pt x="4676" y="3318"/>
                  </a:cubicBezTo>
                  <a:cubicBezTo>
                    <a:pt x="4707" y="3318"/>
                    <a:pt x="4738" y="3315"/>
                    <a:pt x="4770" y="3308"/>
                  </a:cubicBezTo>
                  <a:cubicBezTo>
                    <a:pt x="4814" y="3300"/>
                    <a:pt x="4858" y="3283"/>
                    <a:pt x="4901" y="3259"/>
                  </a:cubicBezTo>
                  <a:lnTo>
                    <a:pt x="5181" y="3097"/>
                  </a:lnTo>
                  <a:cubicBezTo>
                    <a:pt x="5225" y="3071"/>
                    <a:pt x="5254" y="3046"/>
                    <a:pt x="5269" y="3020"/>
                  </a:cubicBezTo>
                  <a:cubicBezTo>
                    <a:pt x="5283" y="2995"/>
                    <a:pt x="5288" y="2969"/>
                    <a:pt x="5281" y="2944"/>
                  </a:cubicBezTo>
                  <a:cubicBezTo>
                    <a:pt x="5274" y="2920"/>
                    <a:pt x="5258" y="2895"/>
                    <a:pt x="5232" y="2869"/>
                  </a:cubicBezTo>
                  <a:cubicBezTo>
                    <a:pt x="5205" y="2845"/>
                    <a:pt x="5172" y="2822"/>
                    <a:pt x="5134" y="2799"/>
                  </a:cubicBezTo>
                  <a:cubicBezTo>
                    <a:pt x="5053" y="2752"/>
                    <a:pt x="4968" y="2724"/>
                    <a:pt x="4879" y="2714"/>
                  </a:cubicBezTo>
                  <a:cubicBezTo>
                    <a:pt x="4863" y="2712"/>
                    <a:pt x="4846" y="2711"/>
                    <a:pt x="4830" y="2711"/>
                  </a:cubicBezTo>
                  <a:close/>
                  <a:moveTo>
                    <a:pt x="6547" y="3799"/>
                  </a:moveTo>
                  <a:cubicBezTo>
                    <a:pt x="6570" y="3799"/>
                    <a:pt x="6592" y="3799"/>
                    <a:pt x="6614" y="3801"/>
                  </a:cubicBezTo>
                  <a:cubicBezTo>
                    <a:pt x="6650" y="3804"/>
                    <a:pt x="6683" y="3807"/>
                    <a:pt x="6716" y="3812"/>
                  </a:cubicBezTo>
                  <a:lnTo>
                    <a:pt x="6732" y="4266"/>
                  </a:lnTo>
                  <a:cubicBezTo>
                    <a:pt x="6719" y="4267"/>
                    <a:pt x="6705" y="4268"/>
                    <a:pt x="6692" y="4268"/>
                  </a:cubicBezTo>
                  <a:cubicBezTo>
                    <a:pt x="6644" y="4268"/>
                    <a:pt x="6595" y="4263"/>
                    <a:pt x="6546" y="4253"/>
                  </a:cubicBezTo>
                  <a:cubicBezTo>
                    <a:pt x="6482" y="4241"/>
                    <a:pt x="6420" y="4216"/>
                    <a:pt x="6357" y="4180"/>
                  </a:cubicBezTo>
                  <a:cubicBezTo>
                    <a:pt x="6307" y="4151"/>
                    <a:pt x="6269" y="4121"/>
                    <a:pt x="6243" y="4091"/>
                  </a:cubicBezTo>
                  <a:cubicBezTo>
                    <a:pt x="6217" y="4062"/>
                    <a:pt x="6203" y="4032"/>
                    <a:pt x="6200" y="4004"/>
                  </a:cubicBezTo>
                  <a:cubicBezTo>
                    <a:pt x="6198" y="3976"/>
                    <a:pt x="6205" y="3949"/>
                    <a:pt x="6221" y="3923"/>
                  </a:cubicBezTo>
                  <a:cubicBezTo>
                    <a:pt x="6238" y="3897"/>
                    <a:pt x="6264" y="3875"/>
                    <a:pt x="6298" y="3854"/>
                  </a:cubicBezTo>
                  <a:cubicBezTo>
                    <a:pt x="6330" y="3836"/>
                    <a:pt x="6363" y="3823"/>
                    <a:pt x="6399" y="3815"/>
                  </a:cubicBezTo>
                  <a:cubicBezTo>
                    <a:pt x="6435" y="3806"/>
                    <a:pt x="6470" y="3801"/>
                    <a:pt x="6507" y="3799"/>
                  </a:cubicBezTo>
                  <a:cubicBezTo>
                    <a:pt x="6521" y="3799"/>
                    <a:pt x="6534" y="3799"/>
                    <a:pt x="6547" y="3799"/>
                  </a:cubicBezTo>
                  <a:close/>
                  <a:moveTo>
                    <a:pt x="7171" y="3329"/>
                  </a:moveTo>
                  <a:cubicBezTo>
                    <a:pt x="7127" y="3329"/>
                    <a:pt x="7083" y="3333"/>
                    <a:pt x="7039" y="3341"/>
                  </a:cubicBezTo>
                  <a:cubicBezTo>
                    <a:pt x="6975" y="3352"/>
                    <a:pt x="6916" y="3372"/>
                    <a:pt x="6863" y="3404"/>
                  </a:cubicBezTo>
                  <a:cubicBezTo>
                    <a:pt x="6796" y="3442"/>
                    <a:pt x="6755" y="3484"/>
                    <a:pt x="6738" y="3530"/>
                  </a:cubicBezTo>
                  <a:cubicBezTo>
                    <a:pt x="6723" y="3575"/>
                    <a:pt x="6712" y="3622"/>
                    <a:pt x="6710" y="3670"/>
                  </a:cubicBezTo>
                  <a:cubicBezTo>
                    <a:pt x="6658" y="3660"/>
                    <a:pt x="6604" y="3652"/>
                    <a:pt x="6547" y="3648"/>
                  </a:cubicBezTo>
                  <a:cubicBezTo>
                    <a:pt x="6518" y="3646"/>
                    <a:pt x="6489" y="3645"/>
                    <a:pt x="6460" y="3645"/>
                  </a:cubicBezTo>
                  <a:cubicBezTo>
                    <a:pt x="6431" y="3645"/>
                    <a:pt x="6402" y="3646"/>
                    <a:pt x="6373" y="3648"/>
                  </a:cubicBezTo>
                  <a:cubicBezTo>
                    <a:pt x="6316" y="3652"/>
                    <a:pt x="6261" y="3661"/>
                    <a:pt x="6207" y="3675"/>
                  </a:cubicBezTo>
                  <a:cubicBezTo>
                    <a:pt x="6154" y="3690"/>
                    <a:pt x="6104" y="3710"/>
                    <a:pt x="6058" y="3736"/>
                  </a:cubicBezTo>
                  <a:cubicBezTo>
                    <a:pt x="6004" y="3768"/>
                    <a:pt x="5962" y="3804"/>
                    <a:pt x="5937" y="3846"/>
                  </a:cubicBezTo>
                  <a:cubicBezTo>
                    <a:pt x="5910" y="3888"/>
                    <a:pt x="5898" y="3933"/>
                    <a:pt x="5904" y="3980"/>
                  </a:cubicBezTo>
                  <a:cubicBezTo>
                    <a:pt x="5910" y="4028"/>
                    <a:pt x="5933" y="4075"/>
                    <a:pt x="5974" y="4125"/>
                  </a:cubicBezTo>
                  <a:cubicBezTo>
                    <a:pt x="6014" y="4173"/>
                    <a:pt x="6074" y="4220"/>
                    <a:pt x="6153" y="4266"/>
                  </a:cubicBezTo>
                  <a:cubicBezTo>
                    <a:pt x="6247" y="4321"/>
                    <a:pt x="6345" y="4359"/>
                    <a:pt x="6444" y="4381"/>
                  </a:cubicBezTo>
                  <a:cubicBezTo>
                    <a:pt x="6545" y="4403"/>
                    <a:pt x="6643" y="4414"/>
                    <a:pt x="6739" y="4414"/>
                  </a:cubicBezTo>
                  <a:lnTo>
                    <a:pt x="6746" y="4576"/>
                  </a:lnTo>
                  <a:cubicBezTo>
                    <a:pt x="6747" y="4589"/>
                    <a:pt x="6751" y="4598"/>
                    <a:pt x="6756" y="4604"/>
                  </a:cubicBezTo>
                  <a:cubicBezTo>
                    <a:pt x="6761" y="4611"/>
                    <a:pt x="6769" y="4617"/>
                    <a:pt x="6779" y="4622"/>
                  </a:cubicBezTo>
                  <a:cubicBezTo>
                    <a:pt x="6805" y="4638"/>
                    <a:pt x="6836" y="4647"/>
                    <a:pt x="6873" y="4649"/>
                  </a:cubicBezTo>
                  <a:cubicBezTo>
                    <a:pt x="6880" y="4650"/>
                    <a:pt x="6885" y="4650"/>
                    <a:pt x="6891" y="4650"/>
                  </a:cubicBezTo>
                  <a:cubicBezTo>
                    <a:pt x="6920" y="4650"/>
                    <a:pt x="6945" y="4645"/>
                    <a:pt x="6962" y="4635"/>
                  </a:cubicBezTo>
                  <a:cubicBezTo>
                    <a:pt x="6976" y="4627"/>
                    <a:pt x="6983" y="4617"/>
                    <a:pt x="6984" y="4605"/>
                  </a:cubicBezTo>
                  <a:lnTo>
                    <a:pt x="6977" y="4405"/>
                  </a:lnTo>
                  <a:cubicBezTo>
                    <a:pt x="7032" y="4397"/>
                    <a:pt x="7085" y="4387"/>
                    <a:pt x="7136" y="4373"/>
                  </a:cubicBezTo>
                  <a:cubicBezTo>
                    <a:pt x="7188" y="4361"/>
                    <a:pt x="7235" y="4348"/>
                    <a:pt x="7277" y="4333"/>
                  </a:cubicBezTo>
                  <a:cubicBezTo>
                    <a:pt x="7319" y="4317"/>
                    <a:pt x="7358" y="4303"/>
                    <a:pt x="7390" y="4288"/>
                  </a:cubicBezTo>
                  <a:cubicBezTo>
                    <a:pt x="7423" y="4272"/>
                    <a:pt x="7451" y="4259"/>
                    <a:pt x="7473" y="4246"/>
                  </a:cubicBezTo>
                  <a:cubicBezTo>
                    <a:pt x="7504" y="4228"/>
                    <a:pt x="7522" y="4210"/>
                    <a:pt x="7527" y="4194"/>
                  </a:cubicBezTo>
                  <a:cubicBezTo>
                    <a:pt x="7531" y="4178"/>
                    <a:pt x="7515" y="4158"/>
                    <a:pt x="7477" y="4137"/>
                  </a:cubicBezTo>
                  <a:cubicBezTo>
                    <a:pt x="7440" y="4116"/>
                    <a:pt x="7408" y="4104"/>
                    <a:pt x="7385" y="4103"/>
                  </a:cubicBezTo>
                  <a:cubicBezTo>
                    <a:pt x="7382" y="4103"/>
                    <a:pt x="7380" y="4103"/>
                    <a:pt x="7377" y="4103"/>
                  </a:cubicBezTo>
                  <a:cubicBezTo>
                    <a:pt x="7355" y="4103"/>
                    <a:pt x="7333" y="4108"/>
                    <a:pt x="7311" y="4118"/>
                  </a:cubicBezTo>
                  <a:cubicBezTo>
                    <a:pt x="7271" y="4137"/>
                    <a:pt x="7225" y="4161"/>
                    <a:pt x="7170" y="4188"/>
                  </a:cubicBezTo>
                  <a:cubicBezTo>
                    <a:pt x="7114" y="4214"/>
                    <a:pt x="7048" y="4236"/>
                    <a:pt x="6968" y="4253"/>
                  </a:cubicBezTo>
                  <a:lnTo>
                    <a:pt x="6960" y="3832"/>
                  </a:lnTo>
                  <a:cubicBezTo>
                    <a:pt x="6959" y="3807"/>
                    <a:pt x="6959" y="3780"/>
                    <a:pt x="6959" y="3752"/>
                  </a:cubicBezTo>
                  <a:cubicBezTo>
                    <a:pt x="6960" y="3724"/>
                    <a:pt x="6962" y="3696"/>
                    <a:pt x="6969" y="3669"/>
                  </a:cubicBezTo>
                  <a:cubicBezTo>
                    <a:pt x="6976" y="3642"/>
                    <a:pt x="6986" y="3617"/>
                    <a:pt x="7001" y="3593"/>
                  </a:cubicBezTo>
                  <a:cubicBezTo>
                    <a:pt x="7015" y="3569"/>
                    <a:pt x="7038" y="3549"/>
                    <a:pt x="7066" y="3532"/>
                  </a:cubicBezTo>
                  <a:cubicBezTo>
                    <a:pt x="7118" y="3503"/>
                    <a:pt x="7175" y="3487"/>
                    <a:pt x="7238" y="3487"/>
                  </a:cubicBezTo>
                  <a:cubicBezTo>
                    <a:pt x="7244" y="3487"/>
                    <a:pt x="7250" y="3487"/>
                    <a:pt x="7256" y="3487"/>
                  </a:cubicBezTo>
                  <a:cubicBezTo>
                    <a:pt x="7326" y="3491"/>
                    <a:pt x="7393" y="3510"/>
                    <a:pt x="7456" y="3546"/>
                  </a:cubicBezTo>
                  <a:cubicBezTo>
                    <a:pt x="7500" y="3572"/>
                    <a:pt x="7528" y="3596"/>
                    <a:pt x="7539" y="3620"/>
                  </a:cubicBezTo>
                  <a:cubicBezTo>
                    <a:pt x="7551" y="3644"/>
                    <a:pt x="7558" y="3666"/>
                    <a:pt x="7559" y="3687"/>
                  </a:cubicBezTo>
                  <a:cubicBezTo>
                    <a:pt x="7561" y="3707"/>
                    <a:pt x="7563" y="3726"/>
                    <a:pt x="7564" y="3742"/>
                  </a:cubicBezTo>
                  <a:cubicBezTo>
                    <a:pt x="7564" y="3759"/>
                    <a:pt x="7574" y="3772"/>
                    <a:pt x="7594" y="3783"/>
                  </a:cubicBezTo>
                  <a:cubicBezTo>
                    <a:pt x="7620" y="3799"/>
                    <a:pt x="7654" y="3807"/>
                    <a:pt x="7694" y="3809"/>
                  </a:cubicBezTo>
                  <a:cubicBezTo>
                    <a:pt x="7697" y="3809"/>
                    <a:pt x="7700" y="3809"/>
                    <a:pt x="7703" y="3809"/>
                  </a:cubicBezTo>
                  <a:cubicBezTo>
                    <a:pt x="7739" y="3809"/>
                    <a:pt x="7768" y="3803"/>
                    <a:pt x="7791" y="3790"/>
                  </a:cubicBezTo>
                  <a:cubicBezTo>
                    <a:pt x="7810" y="3779"/>
                    <a:pt x="7823" y="3762"/>
                    <a:pt x="7829" y="3738"/>
                  </a:cubicBezTo>
                  <a:cubicBezTo>
                    <a:pt x="7836" y="3714"/>
                    <a:pt x="7833" y="3687"/>
                    <a:pt x="7822" y="3655"/>
                  </a:cubicBezTo>
                  <a:cubicBezTo>
                    <a:pt x="7809" y="3625"/>
                    <a:pt x="7788" y="3591"/>
                    <a:pt x="7755" y="3556"/>
                  </a:cubicBezTo>
                  <a:cubicBezTo>
                    <a:pt x="7722" y="3520"/>
                    <a:pt x="7675" y="3485"/>
                    <a:pt x="7614" y="3449"/>
                  </a:cubicBezTo>
                  <a:cubicBezTo>
                    <a:pt x="7557" y="3416"/>
                    <a:pt x="7496" y="3389"/>
                    <a:pt x="7431" y="3370"/>
                  </a:cubicBezTo>
                  <a:cubicBezTo>
                    <a:pt x="7366" y="3350"/>
                    <a:pt x="7300" y="3336"/>
                    <a:pt x="7234" y="3332"/>
                  </a:cubicBezTo>
                  <a:cubicBezTo>
                    <a:pt x="7213" y="3330"/>
                    <a:pt x="7192" y="3329"/>
                    <a:pt x="7171" y="33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7" name="Google Shape;3737;p60"/>
            <p:cNvSpPr/>
            <p:nvPr/>
          </p:nvSpPr>
          <p:spPr>
            <a:xfrm>
              <a:off x="4708104" y="2083415"/>
              <a:ext cx="677335" cy="371727"/>
            </a:xfrm>
            <a:custGeom>
              <a:avLst/>
              <a:gdLst/>
              <a:ahLst/>
              <a:cxnLst/>
              <a:rect l="l" t="t" r="r" b="b"/>
              <a:pathLst>
                <a:path w="8810" h="4835" extrusionOk="0">
                  <a:moveTo>
                    <a:pt x="1178" y="0"/>
                  </a:moveTo>
                  <a:cubicBezTo>
                    <a:pt x="1118" y="0"/>
                    <a:pt x="1064" y="7"/>
                    <a:pt x="1017" y="20"/>
                  </a:cubicBezTo>
                  <a:cubicBezTo>
                    <a:pt x="968" y="34"/>
                    <a:pt x="927" y="50"/>
                    <a:pt x="897" y="67"/>
                  </a:cubicBezTo>
                  <a:cubicBezTo>
                    <a:pt x="860" y="88"/>
                    <a:pt x="842" y="106"/>
                    <a:pt x="844" y="122"/>
                  </a:cubicBezTo>
                  <a:cubicBezTo>
                    <a:pt x="845" y="137"/>
                    <a:pt x="870" y="159"/>
                    <a:pt x="918" y="187"/>
                  </a:cubicBezTo>
                  <a:cubicBezTo>
                    <a:pt x="959" y="210"/>
                    <a:pt x="994" y="222"/>
                    <a:pt x="1023" y="222"/>
                  </a:cubicBezTo>
                  <a:cubicBezTo>
                    <a:pt x="1051" y="222"/>
                    <a:pt x="1079" y="214"/>
                    <a:pt x="1104" y="200"/>
                  </a:cubicBezTo>
                  <a:cubicBezTo>
                    <a:pt x="1123" y="189"/>
                    <a:pt x="1146" y="180"/>
                    <a:pt x="1172" y="173"/>
                  </a:cubicBezTo>
                  <a:cubicBezTo>
                    <a:pt x="1193" y="167"/>
                    <a:pt x="1217" y="165"/>
                    <a:pt x="1242" y="165"/>
                  </a:cubicBezTo>
                  <a:cubicBezTo>
                    <a:pt x="1247" y="165"/>
                    <a:pt x="1252" y="165"/>
                    <a:pt x="1257" y="165"/>
                  </a:cubicBezTo>
                  <a:cubicBezTo>
                    <a:pt x="1289" y="166"/>
                    <a:pt x="1322" y="172"/>
                    <a:pt x="1360" y="183"/>
                  </a:cubicBezTo>
                  <a:cubicBezTo>
                    <a:pt x="1396" y="194"/>
                    <a:pt x="1435" y="211"/>
                    <a:pt x="1477" y="236"/>
                  </a:cubicBezTo>
                  <a:cubicBezTo>
                    <a:pt x="1544" y="275"/>
                    <a:pt x="1581" y="314"/>
                    <a:pt x="1586" y="352"/>
                  </a:cubicBezTo>
                  <a:cubicBezTo>
                    <a:pt x="1592" y="389"/>
                    <a:pt x="1560" y="428"/>
                    <a:pt x="1490" y="469"/>
                  </a:cubicBezTo>
                  <a:cubicBezTo>
                    <a:pt x="1446" y="494"/>
                    <a:pt x="1407" y="511"/>
                    <a:pt x="1369" y="521"/>
                  </a:cubicBezTo>
                  <a:cubicBezTo>
                    <a:pt x="1339" y="528"/>
                    <a:pt x="1310" y="532"/>
                    <a:pt x="1282" y="532"/>
                  </a:cubicBezTo>
                  <a:cubicBezTo>
                    <a:pt x="1275" y="532"/>
                    <a:pt x="1267" y="531"/>
                    <a:pt x="1261" y="531"/>
                  </a:cubicBezTo>
                  <a:cubicBezTo>
                    <a:pt x="1226" y="529"/>
                    <a:pt x="1193" y="522"/>
                    <a:pt x="1160" y="509"/>
                  </a:cubicBezTo>
                  <a:cubicBezTo>
                    <a:pt x="1129" y="497"/>
                    <a:pt x="1096" y="482"/>
                    <a:pt x="1065" y="463"/>
                  </a:cubicBezTo>
                  <a:cubicBezTo>
                    <a:pt x="1043" y="451"/>
                    <a:pt x="1021" y="445"/>
                    <a:pt x="1000" y="445"/>
                  </a:cubicBezTo>
                  <a:cubicBezTo>
                    <a:pt x="995" y="445"/>
                    <a:pt x="990" y="446"/>
                    <a:pt x="985" y="446"/>
                  </a:cubicBezTo>
                  <a:cubicBezTo>
                    <a:pt x="958" y="450"/>
                    <a:pt x="933" y="458"/>
                    <a:pt x="911" y="470"/>
                  </a:cubicBezTo>
                  <a:cubicBezTo>
                    <a:pt x="891" y="481"/>
                    <a:pt x="879" y="495"/>
                    <a:pt x="872" y="511"/>
                  </a:cubicBezTo>
                  <a:cubicBezTo>
                    <a:pt x="866" y="526"/>
                    <a:pt x="877" y="542"/>
                    <a:pt x="902" y="557"/>
                  </a:cubicBezTo>
                  <a:cubicBezTo>
                    <a:pt x="979" y="601"/>
                    <a:pt x="1025" y="646"/>
                    <a:pt x="1041" y="690"/>
                  </a:cubicBezTo>
                  <a:cubicBezTo>
                    <a:pt x="1057" y="735"/>
                    <a:pt x="1026" y="780"/>
                    <a:pt x="951" y="823"/>
                  </a:cubicBezTo>
                  <a:lnTo>
                    <a:pt x="915" y="844"/>
                  </a:lnTo>
                  <a:cubicBezTo>
                    <a:pt x="834" y="890"/>
                    <a:pt x="758" y="913"/>
                    <a:pt x="683" y="913"/>
                  </a:cubicBezTo>
                  <a:cubicBezTo>
                    <a:pt x="680" y="913"/>
                    <a:pt x="676" y="913"/>
                    <a:pt x="673" y="913"/>
                  </a:cubicBezTo>
                  <a:cubicBezTo>
                    <a:pt x="595" y="909"/>
                    <a:pt x="513" y="883"/>
                    <a:pt x="427" y="834"/>
                  </a:cubicBezTo>
                  <a:cubicBezTo>
                    <a:pt x="342" y="785"/>
                    <a:pt x="297" y="739"/>
                    <a:pt x="292" y="696"/>
                  </a:cubicBezTo>
                  <a:cubicBezTo>
                    <a:pt x="286" y="654"/>
                    <a:pt x="304" y="621"/>
                    <a:pt x="346" y="596"/>
                  </a:cubicBezTo>
                  <a:cubicBezTo>
                    <a:pt x="371" y="582"/>
                    <a:pt x="383" y="567"/>
                    <a:pt x="380" y="550"/>
                  </a:cubicBezTo>
                  <a:cubicBezTo>
                    <a:pt x="378" y="534"/>
                    <a:pt x="353" y="513"/>
                    <a:pt x="307" y="487"/>
                  </a:cubicBezTo>
                  <a:cubicBezTo>
                    <a:pt x="270" y="464"/>
                    <a:pt x="237" y="453"/>
                    <a:pt x="210" y="451"/>
                  </a:cubicBezTo>
                  <a:cubicBezTo>
                    <a:pt x="208" y="451"/>
                    <a:pt x="207" y="451"/>
                    <a:pt x="205" y="451"/>
                  </a:cubicBezTo>
                  <a:cubicBezTo>
                    <a:pt x="179" y="451"/>
                    <a:pt x="150" y="459"/>
                    <a:pt x="120" y="477"/>
                  </a:cubicBezTo>
                  <a:cubicBezTo>
                    <a:pt x="82" y="499"/>
                    <a:pt x="52" y="526"/>
                    <a:pt x="30" y="559"/>
                  </a:cubicBezTo>
                  <a:cubicBezTo>
                    <a:pt x="8" y="592"/>
                    <a:pt x="0" y="628"/>
                    <a:pt x="5" y="668"/>
                  </a:cubicBezTo>
                  <a:cubicBezTo>
                    <a:pt x="11" y="709"/>
                    <a:pt x="32" y="752"/>
                    <a:pt x="68" y="797"/>
                  </a:cubicBezTo>
                  <a:cubicBezTo>
                    <a:pt x="105" y="842"/>
                    <a:pt x="165" y="889"/>
                    <a:pt x="247" y="936"/>
                  </a:cubicBezTo>
                  <a:cubicBezTo>
                    <a:pt x="312" y="973"/>
                    <a:pt x="381" y="1005"/>
                    <a:pt x="453" y="1030"/>
                  </a:cubicBezTo>
                  <a:cubicBezTo>
                    <a:pt x="525" y="1055"/>
                    <a:pt x="600" y="1070"/>
                    <a:pt x="675" y="1076"/>
                  </a:cubicBezTo>
                  <a:cubicBezTo>
                    <a:pt x="696" y="1077"/>
                    <a:pt x="717" y="1078"/>
                    <a:pt x="738" y="1078"/>
                  </a:cubicBezTo>
                  <a:cubicBezTo>
                    <a:pt x="794" y="1078"/>
                    <a:pt x="849" y="1073"/>
                    <a:pt x="906" y="1061"/>
                  </a:cubicBezTo>
                  <a:cubicBezTo>
                    <a:pt x="982" y="1045"/>
                    <a:pt x="1060" y="1015"/>
                    <a:pt x="1136" y="971"/>
                  </a:cubicBezTo>
                  <a:lnTo>
                    <a:pt x="1172" y="951"/>
                  </a:lnTo>
                  <a:cubicBezTo>
                    <a:pt x="1253" y="904"/>
                    <a:pt x="1297" y="855"/>
                    <a:pt x="1303" y="806"/>
                  </a:cubicBezTo>
                  <a:cubicBezTo>
                    <a:pt x="1311" y="756"/>
                    <a:pt x="1294" y="707"/>
                    <a:pt x="1253" y="658"/>
                  </a:cubicBezTo>
                  <a:lnTo>
                    <a:pt x="1253" y="658"/>
                  </a:lnTo>
                  <a:cubicBezTo>
                    <a:pt x="1291" y="667"/>
                    <a:pt x="1332" y="672"/>
                    <a:pt x="1374" y="672"/>
                  </a:cubicBezTo>
                  <a:cubicBezTo>
                    <a:pt x="1411" y="672"/>
                    <a:pt x="1449" y="668"/>
                    <a:pt x="1489" y="662"/>
                  </a:cubicBezTo>
                  <a:cubicBezTo>
                    <a:pt x="1574" y="648"/>
                    <a:pt x="1657" y="618"/>
                    <a:pt x="1737" y="571"/>
                  </a:cubicBezTo>
                  <a:cubicBezTo>
                    <a:pt x="1799" y="535"/>
                    <a:pt x="1840" y="499"/>
                    <a:pt x="1863" y="463"/>
                  </a:cubicBezTo>
                  <a:cubicBezTo>
                    <a:pt x="1884" y="426"/>
                    <a:pt x="1891" y="389"/>
                    <a:pt x="1881" y="353"/>
                  </a:cubicBezTo>
                  <a:cubicBezTo>
                    <a:pt x="1870" y="316"/>
                    <a:pt x="1845" y="280"/>
                    <a:pt x="1806" y="243"/>
                  </a:cubicBezTo>
                  <a:cubicBezTo>
                    <a:pt x="1766" y="205"/>
                    <a:pt x="1717" y="171"/>
                    <a:pt x="1655" y="135"/>
                  </a:cubicBezTo>
                  <a:cubicBezTo>
                    <a:pt x="1569" y="85"/>
                    <a:pt x="1487" y="50"/>
                    <a:pt x="1408" y="31"/>
                  </a:cubicBezTo>
                  <a:cubicBezTo>
                    <a:pt x="1329" y="11"/>
                    <a:pt x="1257" y="1"/>
                    <a:pt x="1192" y="1"/>
                  </a:cubicBezTo>
                  <a:cubicBezTo>
                    <a:pt x="1187" y="0"/>
                    <a:pt x="1182" y="0"/>
                    <a:pt x="1178" y="0"/>
                  </a:cubicBezTo>
                  <a:close/>
                  <a:moveTo>
                    <a:pt x="2380" y="1170"/>
                  </a:moveTo>
                  <a:lnTo>
                    <a:pt x="2621" y="1310"/>
                  </a:lnTo>
                  <a:lnTo>
                    <a:pt x="2311" y="1432"/>
                  </a:lnTo>
                  <a:lnTo>
                    <a:pt x="2071" y="1293"/>
                  </a:lnTo>
                  <a:lnTo>
                    <a:pt x="2380" y="1170"/>
                  </a:lnTo>
                  <a:close/>
                  <a:moveTo>
                    <a:pt x="2756" y="838"/>
                  </a:moveTo>
                  <a:cubicBezTo>
                    <a:pt x="2745" y="838"/>
                    <a:pt x="2735" y="839"/>
                    <a:pt x="2727" y="843"/>
                  </a:cubicBezTo>
                  <a:lnTo>
                    <a:pt x="2363" y="988"/>
                  </a:lnTo>
                  <a:lnTo>
                    <a:pt x="2148" y="863"/>
                  </a:lnTo>
                  <a:cubicBezTo>
                    <a:pt x="2132" y="854"/>
                    <a:pt x="2114" y="849"/>
                    <a:pt x="2093" y="849"/>
                  </a:cubicBezTo>
                  <a:cubicBezTo>
                    <a:pt x="2089" y="849"/>
                    <a:pt x="2085" y="849"/>
                    <a:pt x="2080" y="850"/>
                  </a:cubicBezTo>
                  <a:cubicBezTo>
                    <a:pt x="2054" y="852"/>
                    <a:pt x="2031" y="859"/>
                    <a:pt x="2009" y="871"/>
                  </a:cubicBezTo>
                  <a:cubicBezTo>
                    <a:pt x="1987" y="884"/>
                    <a:pt x="1974" y="898"/>
                    <a:pt x="1972" y="913"/>
                  </a:cubicBezTo>
                  <a:cubicBezTo>
                    <a:pt x="1970" y="926"/>
                    <a:pt x="1980" y="940"/>
                    <a:pt x="2003" y="953"/>
                  </a:cubicBezTo>
                  <a:lnTo>
                    <a:pt x="2179" y="1055"/>
                  </a:lnTo>
                  <a:lnTo>
                    <a:pt x="1872" y="1177"/>
                  </a:lnTo>
                  <a:lnTo>
                    <a:pt x="1659" y="1055"/>
                  </a:lnTo>
                  <a:cubicBezTo>
                    <a:pt x="1644" y="1046"/>
                    <a:pt x="1626" y="1042"/>
                    <a:pt x="1605" y="1042"/>
                  </a:cubicBezTo>
                  <a:cubicBezTo>
                    <a:pt x="1601" y="1042"/>
                    <a:pt x="1596" y="1042"/>
                    <a:pt x="1592" y="1042"/>
                  </a:cubicBezTo>
                  <a:cubicBezTo>
                    <a:pt x="1565" y="1043"/>
                    <a:pt x="1540" y="1051"/>
                    <a:pt x="1518" y="1064"/>
                  </a:cubicBezTo>
                  <a:cubicBezTo>
                    <a:pt x="1497" y="1076"/>
                    <a:pt x="1486" y="1089"/>
                    <a:pt x="1483" y="1104"/>
                  </a:cubicBezTo>
                  <a:cubicBezTo>
                    <a:pt x="1481" y="1119"/>
                    <a:pt x="1490" y="1132"/>
                    <a:pt x="1512" y="1145"/>
                  </a:cubicBezTo>
                  <a:lnTo>
                    <a:pt x="1686" y="1246"/>
                  </a:lnTo>
                  <a:lnTo>
                    <a:pt x="1331" y="1391"/>
                  </a:lnTo>
                  <a:cubicBezTo>
                    <a:pt x="1306" y="1406"/>
                    <a:pt x="1298" y="1423"/>
                    <a:pt x="1306" y="1443"/>
                  </a:cubicBezTo>
                  <a:cubicBezTo>
                    <a:pt x="1313" y="1463"/>
                    <a:pt x="1331" y="1481"/>
                    <a:pt x="1360" y="1497"/>
                  </a:cubicBezTo>
                  <a:cubicBezTo>
                    <a:pt x="1377" y="1507"/>
                    <a:pt x="1399" y="1514"/>
                    <a:pt x="1427" y="1520"/>
                  </a:cubicBezTo>
                  <a:cubicBezTo>
                    <a:pt x="1439" y="1522"/>
                    <a:pt x="1450" y="1523"/>
                    <a:pt x="1461" y="1523"/>
                  </a:cubicBezTo>
                  <a:cubicBezTo>
                    <a:pt x="1474" y="1523"/>
                    <a:pt x="1486" y="1521"/>
                    <a:pt x="1496" y="1517"/>
                  </a:cubicBezTo>
                  <a:lnTo>
                    <a:pt x="1889" y="1363"/>
                  </a:lnTo>
                  <a:lnTo>
                    <a:pt x="2129" y="1500"/>
                  </a:lnTo>
                  <a:lnTo>
                    <a:pt x="1768" y="1643"/>
                  </a:lnTo>
                  <a:cubicBezTo>
                    <a:pt x="1744" y="1658"/>
                    <a:pt x="1735" y="1676"/>
                    <a:pt x="1744" y="1696"/>
                  </a:cubicBezTo>
                  <a:cubicBezTo>
                    <a:pt x="1751" y="1716"/>
                    <a:pt x="1769" y="1734"/>
                    <a:pt x="1798" y="1750"/>
                  </a:cubicBezTo>
                  <a:cubicBezTo>
                    <a:pt x="1817" y="1762"/>
                    <a:pt x="1840" y="1770"/>
                    <a:pt x="1867" y="1774"/>
                  </a:cubicBezTo>
                  <a:cubicBezTo>
                    <a:pt x="1880" y="1776"/>
                    <a:pt x="1891" y="1778"/>
                    <a:pt x="1901" y="1778"/>
                  </a:cubicBezTo>
                  <a:cubicBezTo>
                    <a:pt x="1914" y="1778"/>
                    <a:pt x="1925" y="1776"/>
                    <a:pt x="1934" y="1772"/>
                  </a:cubicBezTo>
                  <a:lnTo>
                    <a:pt x="2329" y="1616"/>
                  </a:lnTo>
                  <a:lnTo>
                    <a:pt x="2541" y="1739"/>
                  </a:lnTo>
                  <a:cubicBezTo>
                    <a:pt x="2558" y="1749"/>
                    <a:pt x="2580" y="1754"/>
                    <a:pt x="2608" y="1754"/>
                  </a:cubicBezTo>
                  <a:cubicBezTo>
                    <a:pt x="2638" y="1753"/>
                    <a:pt x="2662" y="1747"/>
                    <a:pt x="2684" y="1735"/>
                  </a:cubicBezTo>
                  <a:cubicBezTo>
                    <a:pt x="2705" y="1721"/>
                    <a:pt x="2717" y="1708"/>
                    <a:pt x="2717" y="1691"/>
                  </a:cubicBezTo>
                  <a:cubicBezTo>
                    <a:pt x="2717" y="1674"/>
                    <a:pt x="2707" y="1659"/>
                    <a:pt x="2689" y="1649"/>
                  </a:cubicBezTo>
                  <a:lnTo>
                    <a:pt x="2512" y="1547"/>
                  </a:lnTo>
                  <a:lnTo>
                    <a:pt x="2821" y="1426"/>
                  </a:lnTo>
                  <a:lnTo>
                    <a:pt x="3032" y="1548"/>
                  </a:lnTo>
                  <a:cubicBezTo>
                    <a:pt x="3047" y="1556"/>
                    <a:pt x="3067" y="1560"/>
                    <a:pt x="3091" y="1560"/>
                  </a:cubicBezTo>
                  <a:cubicBezTo>
                    <a:pt x="3094" y="1560"/>
                    <a:pt x="3097" y="1560"/>
                    <a:pt x="3099" y="1560"/>
                  </a:cubicBezTo>
                  <a:cubicBezTo>
                    <a:pt x="3126" y="1560"/>
                    <a:pt x="3151" y="1553"/>
                    <a:pt x="3173" y="1541"/>
                  </a:cubicBezTo>
                  <a:cubicBezTo>
                    <a:pt x="3194" y="1529"/>
                    <a:pt x="3205" y="1514"/>
                    <a:pt x="3205" y="1498"/>
                  </a:cubicBezTo>
                  <a:cubicBezTo>
                    <a:pt x="3205" y="1482"/>
                    <a:pt x="3196" y="1469"/>
                    <a:pt x="3178" y="1459"/>
                  </a:cubicBezTo>
                  <a:lnTo>
                    <a:pt x="3000" y="1356"/>
                  </a:lnTo>
                  <a:lnTo>
                    <a:pt x="3325" y="1229"/>
                  </a:lnTo>
                  <a:cubicBezTo>
                    <a:pt x="3350" y="1213"/>
                    <a:pt x="3359" y="1195"/>
                    <a:pt x="3353" y="1176"/>
                  </a:cubicBezTo>
                  <a:cubicBezTo>
                    <a:pt x="3345" y="1157"/>
                    <a:pt x="3328" y="1140"/>
                    <a:pt x="3302" y="1124"/>
                  </a:cubicBezTo>
                  <a:cubicBezTo>
                    <a:pt x="3281" y="1113"/>
                    <a:pt x="3257" y="1103"/>
                    <a:pt x="3232" y="1097"/>
                  </a:cubicBezTo>
                  <a:cubicBezTo>
                    <a:pt x="3220" y="1095"/>
                    <a:pt x="3209" y="1093"/>
                    <a:pt x="3198" y="1093"/>
                  </a:cubicBezTo>
                  <a:cubicBezTo>
                    <a:pt x="3187" y="1093"/>
                    <a:pt x="3177" y="1095"/>
                    <a:pt x="3168" y="1098"/>
                  </a:cubicBezTo>
                  <a:lnTo>
                    <a:pt x="2802" y="1241"/>
                  </a:lnTo>
                  <a:lnTo>
                    <a:pt x="2561" y="1102"/>
                  </a:lnTo>
                  <a:lnTo>
                    <a:pt x="2882" y="975"/>
                  </a:lnTo>
                  <a:cubicBezTo>
                    <a:pt x="2910" y="958"/>
                    <a:pt x="2920" y="941"/>
                    <a:pt x="2912" y="922"/>
                  </a:cubicBezTo>
                  <a:cubicBezTo>
                    <a:pt x="2905" y="902"/>
                    <a:pt x="2888" y="886"/>
                    <a:pt x="2860" y="869"/>
                  </a:cubicBezTo>
                  <a:cubicBezTo>
                    <a:pt x="2838" y="857"/>
                    <a:pt x="2816" y="848"/>
                    <a:pt x="2790" y="842"/>
                  </a:cubicBezTo>
                  <a:cubicBezTo>
                    <a:pt x="2777" y="839"/>
                    <a:pt x="2766" y="838"/>
                    <a:pt x="2756" y="838"/>
                  </a:cubicBezTo>
                  <a:close/>
                  <a:moveTo>
                    <a:pt x="3907" y="1742"/>
                  </a:moveTo>
                  <a:cubicBezTo>
                    <a:pt x="3918" y="1742"/>
                    <a:pt x="3930" y="1742"/>
                    <a:pt x="3942" y="1744"/>
                  </a:cubicBezTo>
                  <a:cubicBezTo>
                    <a:pt x="4005" y="1752"/>
                    <a:pt x="4069" y="1770"/>
                    <a:pt x="4133" y="1800"/>
                  </a:cubicBezTo>
                  <a:lnTo>
                    <a:pt x="3789" y="1999"/>
                  </a:lnTo>
                  <a:cubicBezTo>
                    <a:pt x="3769" y="1978"/>
                    <a:pt x="3752" y="1958"/>
                    <a:pt x="3739" y="1937"/>
                  </a:cubicBezTo>
                  <a:cubicBezTo>
                    <a:pt x="3725" y="1917"/>
                    <a:pt x="3716" y="1897"/>
                    <a:pt x="3713" y="1879"/>
                  </a:cubicBezTo>
                  <a:cubicBezTo>
                    <a:pt x="3709" y="1861"/>
                    <a:pt x="3711" y="1843"/>
                    <a:pt x="3720" y="1825"/>
                  </a:cubicBezTo>
                  <a:cubicBezTo>
                    <a:pt x="3730" y="1808"/>
                    <a:pt x="3747" y="1791"/>
                    <a:pt x="3774" y="1776"/>
                  </a:cubicBezTo>
                  <a:cubicBezTo>
                    <a:pt x="3814" y="1753"/>
                    <a:pt x="3859" y="1742"/>
                    <a:pt x="3907" y="1742"/>
                  </a:cubicBezTo>
                  <a:close/>
                  <a:moveTo>
                    <a:pt x="3640" y="2197"/>
                  </a:moveTo>
                  <a:cubicBezTo>
                    <a:pt x="3671" y="2239"/>
                    <a:pt x="3688" y="2280"/>
                    <a:pt x="3693" y="2318"/>
                  </a:cubicBezTo>
                  <a:cubicBezTo>
                    <a:pt x="3697" y="2356"/>
                    <a:pt x="3670" y="2392"/>
                    <a:pt x="3611" y="2426"/>
                  </a:cubicBezTo>
                  <a:cubicBezTo>
                    <a:pt x="3558" y="2457"/>
                    <a:pt x="3502" y="2472"/>
                    <a:pt x="3441" y="2472"/>
                  </a:cubicBezTo>
                  <a:cubicBezTo>
                    <a:pt x="3439" y="2472"/>
                    <a:pt x="3437" y="2472"/>
                    <a:pt x="3435" y="2472"/>
                  </a:cubicBezTo>
                  <a:cubicBezTo>
                    <a:pt x="3372" y="2470"/>
                    <a:pt x="3307" y="2456"/>
                    <a:pt x="3239" y="2429"/>
                  </a:cubicBezTo>
                  <a:lnTo>
                    <a:pt x="3640" y="2197"/>
                  </a:lnTo>
                  <a:close/>
                  <a:moveTo>
                    <a:pt x="3873" y="1586"/>
                  </a:moveTo>
                  <a:cubicBezTo>
                    <a:pt x="3827" y="1586"/>
                    <a:pt x="3780" y="1590"/>
                    <a:pt x="3733" y="1598"/>
                  </a:cubicBezTo>
                  <a:cubicBezTo>
                    <a:pt x="3668" y="1610"/>
                    <a:pt x="3606" y="1632"/>
                    <a:pt x="3546" y="1667"/>
                  </a:cubicBezTo>
                  <a:cubicBezTo>
                    <a:pt x="3486" y="1702"/>
                    <a:pt x="3447" y="1738"/>
                    <a:pt x="3430" y="1775"/>
                  </a:cubicBezTo>
                  <a:cubicBezTo>
                    <a:pt x="3414" y="1811"/>
                    <a:pt x="3410" y="1850"/>
                    <a:pt x="3419" y="1887"/>
                  </a:cubicBezTo>
                  <a:cubicBezTo>
                    <a:pt x="3429" y="1925"/>
                    <a:pt x="3448" y="1962"/>
                    <a:pt x="3478" y="1999"/>
                  </a:cubicBezTo>
                  <a:cubicBezTo>
                    <a:pt x="3508" y="2038"/>
                    <a:pt x="3539" y="2075"/>
                    <a:pt x="3571" y="2111"/>
                  </a:cubicBezTo>
                  <a:lnTo>
                    <a:pt x="3125" y="2367"/>
                  </a:lnTo>
                  <a:cubicBezTo>
                    <a:pt x="3076" y="2335"/>
                    <a:pt x="3042" y="2303"/>
                    <a:pt x="3022" y="2274"/>
                  </a:cubicBezTo>
                  <a:cubicBezTo>
                    <a:pt x="3003" y="2245"/>
                    <a:pt x="2989" y="2218"/>
                    <a:pt x="2981" y="2193"/>
                  </a:cubicBezTo>
                  <a:cubicBezTo>
                    <a:pt x="2974" y="2168"/>
                    <a:pt x="2969" y="2147"/>
                    <a:pt x="2965" y="2129"/>
                  </a:cubicBezTo>
                  <a:cubicBezTo>
                    <a:pt x="2962" y="2111"/>
                    <a:pt x="2952" y="2097"/>
                    <a:pt x="2935" y="2087"/>
                  </a:cubicBezTo>
                  <a:cubicBezTo>
                    <a:pt x="2923" y="2080"/>
                    <a:pt x="2907" y="2075"/>
                    <a:pt x="2889" y="2072"/>
                  </a:cubicBezTo>
                  <a:cubicBezTo>
                    <a:pt x="2874" y="2070"/>
                    <a:pt x="2859" y="2069"/>
                    <a:pt x="2845" y="2069"/>
                  </a:cubicBezTo>
                  <a:cubicBezTo>
                    <a:pt x="2840" y="2069"/>
                    <a:pt x="2835" y="2069"/>
                    <a:pt x="2830" y="2069"/>
                  </a:cubicBezTo>
                  <a:cubicBezTo>
                    <a:pt x="2811" y="2070"/>
                    <a:pt x="2792" y="2074"/>
                    <a:pt x="2774" y="2078"/>
                  </a:cubicBezTo>
                  <a:cubicBezTo>
                    <a:pt x="2757" y="2083"/>
                    <a:pt x="2742" y="2088"/>
                    <a:pt x="2731" y="2094"/>
                  </a:cubicBezTo>
                  <a:cubicBezTo>
                    <a:pt x="2709" y="2107"/>
                    <a:pt x="2694" y="2128"/>
                    <a:pt x="2689" y="2155"/>
                  </a:cubicBezTo>
                  <a:cubicBezTo>
                    <a:pt x="2684" y="2182"/>
                    <a:pt x="2689" y="2213"/>
                    <a:pt x="2705" y="2248"/>
                  </a:cubicBezTo>
                  <a:cubicBezTo>
                    <a:pt x="2721" y="2283"/>
                    <a:pt x="2748" y="2319"/>
                    <a:pt x="2786" y="2358"/>
                  </a:cubicBezTo>
                  <a:cubicBezTo>
                    <a:pt x="2825" y="2397"/>
                    <a:pt x="2876" y="2435"/>
                    <a:pt x="2942" y="2473"/>
                  </a:cubicBezTo>
                  <a:lnTo>
                    <a:pt x="2882" y="2507"/>
                  </a:lnTo>
                  <a:cubicBezTo>
                    <a:pt x="2871" y="2514"/>
                    <a:pt x="2866" y="2523"/>
                    <a:pt x="2869" y="2534"/>
                  </a:cubicBezTo>
                  <a:cubicBezTo>
                    <a:pt x="2871" y="2547"/>
                    <a:pt x="2881" y="2557"/>
                    <a:pt x="2899" y="2568"/>
                  </a:cubicBezTo>
                  <a:cubicBezTo>
                    <a:pt x="2914" y="2577"/>
                    <a:pt x="2933" y="2583"/>
                    <a:pt x="2954" y="2585"/>
                  </a:cubicBezTo>
                  <a:cubicBezTo>
                    <a:pt x="2960" y="2585"/>
                    <a:pt x="2965" y="2586"/>
                    <a:pt x="2970" y="2586"/>
                  </a:cubicBezTo>
                  <a:cubicBezTo>
                    <a:pt x="2985" y="2586"/>
                    <a:pt x="2996" y="2583"/>
                    <a:pt x="3005" y="2578"/>
                  </a:cubicBezTo>
                  <a:lnTo>
                    <a:pt x="3069" y="2541"/>
                  </a:lnTo>
                  <a:cubicBezTo>
                    <a:pt x="3196" y="2598"/>
                    <a:pt x="3327" y="2629"/>
                    <a:pt x="3462" y="2631"/>
                  </a:cubicBezTo>
                  <a:cubicBezTo>
                    <a:pt x="3468" y="2631"/>
                    <a:pt x="3475" y="2631"/>
                    <a:pt x="3481" y="2631"/>
                  </a:cubicBezTo>
                  <a:cubicBezTo>
                    <a:pt x="3609" y="2631"/>
                    <a:pt x="3729" y="2599"/>
                    <a:pt x="3839" y="2535"/>
                  </a:cubicBezTo>
                  <a:cubicBezTo>
                    <a:pt x="3904" y="2497"/>
                    <a:pt x="3947" y="2460"/>
                    <a:pt x="3970" y="2422"/>
                  </a:cubicBezTo>
                  <a:cubicBezTo>
                    <a:pt x="3991" y="2383"/>
                    <a:pt x="3999" y="2345"/>
                    <a:pt x="3993" y="2306"/>
                  </a:cubicBezTo>
                  <a:cubicBezTo>
                    <a:pt x="3988" y="2267"/>
                    <a:pt x="3972" y="2230"/>
                    <a:pt x="3946" y="2193"/>
                  </a:cubicBezTo>
                  <a:cubicBezTo>
                    <a:pt x="3921" y="2155"/>
                    <a:pt x="3893" y="2119"/>
                    <a:pt x="3863" y="2084"/>
                  </a:cubicBezTo>
                  <a:lnTo>
                    <a:pt x="4247" y="1861"/>
                  </a:lnTo>
                  <a:cubicBezTo>
                    <a:pt x="4281" y="1883"/>
                    <a:pt x="4306" y="1905"/>
                    <a:pt x="4326" y="1924"/>
                  </a:cubicBezTo>
                  <a:cubicBezTo>
                    <a:pt x="4345" y="1944"/>
                    <a:pt x="4359" y="1961"/>
                    <a:pt x="4370" y="1977"/>
                  </a:cubicBezTo>
                  <a:cubicBezTo>
                    <a:pt x="4381" y="1993"/>
                    <a:pt x="4390" y="2006"/>
                    <a:pt x="4398" y="2017"/>
                  </a:cubicBezTo>
                  <a:cubicBezTo>
                    <a:pt x="4404" y="2030"/>
                    <a:pt x="4415" y="2039"/>
                    <a:pt x="4427" y="2047"/>
                  </a:cubicBezTo>
                  <a:cubicBezTo>
                    <a:pt x="4443" y="2054"/>
                    <a:pt x="4460" y="2060"/>
                    <a:pt x="4480" y="2063"/>
                  </a:cubicBezTo>
                  <a:cubicBezTo>
                    <a:pt x="4489" y="2065"/>
                    <a:pt x="4499" y="2065"/>
                    <a:pt x="4509" y="2065"/>
                  </a:cubicBezTo>
                  <a:cubicBezTo>
                    <a:pt x="4518" y="2065"/>
                    <a:pt x="4528" y="2065"/>
                    <a:pt x="4537" y="2063"/>
                  </a:cubicBezTo>
                  <a:cubicBezTo>
                    <a:pt x="4556" y="2061"/>
                    <a:pt x="4573" y="2058"/>
                    <a:pt x="4590" y="2052"/>
                  </a:cubicBezTo>
                  <a:cubicBezTo>
                    <a:pt x="4606" y="2047"/>
                    <a:pt x="4618" y="2042"/>
                    <a:pt x="4627" y="2036"/>
                  </a:cubicBezTo>
                  <a:cubicBezTo>
                    <a:pt x="4651" y="2023"/>
                    <a:pt x="4659" y="2005"/>
                    <a:pt x="4654" y="1982"/>
                  </a:cubicBezTo>
                  <a:cubicBezTo>
                    <a:pt x="4649" y="1960"/>
                    <a:pt x="4635" y="1935"/>
                    <a:pt x="4612" y="1909"/>
                  </a:cubicBezTo>
                  <a:cubicBezTo>
                    <a:pt x="4588" y="1883"/>
                    <a:pt x="4560" y="1857"/>
                    <a:pt x="4525" y="1831"/>
                  </a:cubicBezTo>
                  <a:cubicBezTo>
                    <a:pt x="4490" y="1804"/>
                    <a:pt x="4456" y="1781"/>
                    <a:pt x="4421" y="1761"/>
                  </a:cubicBezTo>
                  <a:lnTo>
                    <a:pt x="4473" y="1731"/>
                  </a:lnTo>
                  <a:cubicBezTo>
                    <a:pt x="4484" y="1725"/>
                    <a:pt x="4488" y="1714"/>
                    <a:pt x="4483" y="1702"/>
                  </a:cubicBezTo>
                  <a:cubicBezTo>
                    <a:pt x="4480" y="1690"/>
                    <a:pt x="4470" y="1678"/>
                    <a:pt x="4454" y="1669"/>
                  </a:cubicBezTo>
                  <a:cubicBezTo>
                    <a:pt x="4436" y="1659"/>
                    <a:pt x="4417" y="1654"/>
                    <a:pt x="4398" y="1652"/>
                  </a:cubicBezTo>
                  <a:cubicBezTo>
                    <a:pt x="4394" y="1652"/>
                    <a:pt x="4391" y="1652"/>
                    <a:pt x="4388" y="1652"/>
                  </a:cubicBezTo>
                  <a:cubicBezTo>
                    <a:pt x="4372" y="1652"/>
                    <a:pt x="4360" y="1655"/>
                    <a:pt x="4350" y="1660"/>
                  </a:cubicBezTo>
                  <a:lnTo>
                    <a:pt x="4295" y="1692"/>
                  </a:lnTo>
                  <a:cubicBezTo>
                    <a:pt x="4240" y="1666"/>
                    <a:pt x="4182" y="1643"/>
                    <a:pt x="4120" y="1624"/>
                  </a:cubicBezTo>
                  <a:cubicBezTo>
                    <a:pt x="4058" y="1605"/>
                    <a:pt x="3995" y="1594"/>
                    <a:pt x="3929" y="1588"/>
                  </a:cubicBezTo>
                  <a:cubicBezTo>
                    <a:pt x="3911" y="1587"/>
                    <a:pt x="3892" y="1586"/>
                    <a:pt x="3873" y="1586"/>
                  </a:cubicBezTo>
                  <a:close/>
                  <a:moveTo>
                    <a:pt x="5134" y="2322"/>
                  </a:moveTo>
                  <a:cubicBezTo>
                    <a:pt x="5139" y="2322"/>
                    <a:pt x="5144" y="2322"/>
                    <a:pt x="5149" y="2322"/>
                  </a:cubicBezTo>
                  <a:cubicBezTo>
                    <a:pt x="5189" y="2325"/>
                    <a:pt x="5230" y="2338"/>
                    <a:pt x="5270" y="2362"/>
                  </a:cubicBezTo>
                  <a:cubicBezTo>
                    <a:pt x="5310" y="2386"/>
                    <a:pt x="5333" y="2408"/>
                    <a:pt x="5339" y="2433"/>
                  </a:cubicBezTo>
                  <a:cubicBezTo>
                    <a:pt x="5345" y="2456"/>
                    <a:pt x="5329" y="2480"/>
                    <a:pt x="5290" y="2503"/>
                  </a:cubicBezTo>
                  <a:lnTo>
                    <a:pt x="5009" y="2665"/>
                  </a:lnTo>
                  <a:cubicBezTo>
                    <a:pt x="4975" y="2684"/>
                    <a:pt x="4940" y="2694"/>
                    <a:pt x="4904" y="2694"/>
                  </a:cubicBezTo>
                  <a:cubicBezTo>
                    <a:pt x="4899" y="2694"/>
                    <a:pt x="4893" y="2693"/>
                    <a:pt x="4888" y="2693"/>
                  </a:cubicBezTo>
                  <a:cubicBezTo>
                    <a:pt x="4847" y="2690"/>
                    <a:pt x="4805" y="2676"/>
                    <a:pt x="4765" y="2654"/>
                  </a:cubicBezTo>
                  <a:cubicBezTo>
                    <a:pt x="4725" y="2630"/>
                    <a:pt x="4702" y="2606"/>
                    <a:pt x="4697" y="2583"/>
                  </a:cubicBezTo>
                  <a:cubicBezTo>
                    <a:pt x="4692" y="2560"/>
                    <a:pt x="4708" y="2536"/>
                    <a:pt x="4748" y="2514"/>
                  </a:cubicBezTo>
                  <a:lnTo>
                    <a:pt x="5028" y="2352"/>
                  </a:lnTo>
                  <a:cubicBezTo>
                    <a:pt x="5063" y="2332"/>
                    <a:pt x="5098" y="2322"/>
                    <a:pt x="5134" y="2322"/>
                  </a:cubicBezTo>
                  <a:close/>
                  <a:moveTo>
                    <a:pt x="5090" y="2203"/>
                  </a:moveTo>
                  <a:cubicBezTo>
                    <a:pt x="5017" y="2203"/>
                    <a:pt x="4946" y="2224"/>
                    <a:pt x="4876" y="2264"/>
                  </a:cubicBezTo>
                  <a:lnTo>
                    <a:pt x="4596" y="2426"/>
                  </a:lnTo>
                  <a:cubicBezTo>
                    <a:pt x="4553" y="2451"/>
                    <a:pt x="4524" y="2476"/>
                    <a:pt x="4508" y="2501"/>
                  </a:cubicBezTo>
                  <a:cubicBezTo>
                    <a:pt x="4493" y="2527"/>
                    <a:pt x="4489" y="2552"/>
                    <a:pt x="4496" y="2577"/>
                  </a:cubicBezTo>
                  <a:cubicBezTo>
                    <a:pt x="4502" y="2603"/>
                    <a:pt x="4519" y="2628"/>
                    <a:pt x="4545" y="2651"/>
                  </a:cubicBezTo>
                  <a:cubicBezTo>
                    <a:pt x="4571" y="2676"/>
                    <a:pt x="4604" y="2700"/>
                    <a:pt x="4644" y="2723"/>
                  </a:cubicBezTo>
                  <a:cubicBezTo>
                    <a:pt x="4683" y="2746"/>
                    <a:pt x="4724" y="2765"/>
                    <a:pt x="4767" y="2780"/>
                  </a:cubicBezTo>
                  <a:cubicBezTo>
                    <a:pt x="4810" y="2795"/>
                    <a:pt x="4853" y="2804"/>
                    <a:pt x="4897" y="2809"/>
                  </a:cubicBezTo>
                  <a:cubicBezTo>
                    <a:pt x="4909" y="2810"/>
                    <a:pt x="4922" y="2810"/>
                    <a:pt x="4934" y="2810"/>
                  </a:cubicBezTo>
                  <a:cubicBezTo>
                    <a:pt x="4965" y="2810"/>
                    <a:pt x="4996" y="2807"/>
                    <a:pt x="5027" y="2801"/>
                  </a:cubicBezTo>
                  <a:cubicBezTo>
                    <a:pt x="5072" y="2793"/>
                    <a:pt x="5116" y="2776"/>
                    <a:pt x="5159" y="2751"/>
                  </a:cubicBezTo>
                  <a:lnTo>
                    <a:pt x="5439" y="2589"/>
                  </a:lnTo>
                  <a:cubicBezTo>
                    <a:pt x="5482" y="2563"/>
                    <a:pt x="5511" y="2539"/>
                    <a:pt x="5527" y="2513"/>
                  </a:cubicBezTo>
                  <a:cubicBezTo>
                    <a:pt x="5542" y="2488"/>
                    <a:pt x="5546" y="2462"/>
                    <a:pt x="5540" y="2437"/>
                  </a:cubicBezTo>
                  <a:cubicBezTo>
                    <a:pt x="5533" y="2413"/>
                    <a:pt x="5516" y="2388"/>
                    <a:pt x="5490" y="2363"/>
                  </a:cubicBezTo>
                  <a:cubicBezTo>
                    <a:pt x="5463" y="2338"/>
                    <a:pt x="5430" y="2315"/>
                    <a:pt x="5391" y="2292"/>
                  </a:cubicBezTo>
                  <a:cubicBezTo>
                    <a:pt x="5311" y="2245"/>
                    <a:pt x="5226" y="2217"/>
                    <a:pt x="5138" y="2206"/>
                  </a:cubicBezTo>
                  <a:cubicBezTo>
                    <a:pt x="5121" y="2204"/>
                    <a:pt x="5105" y="2203"/>
                    <a:pt x="5090" y="2203"/>
                  </a:cubicBezTo>
                  <a:close/>
                  <a:moveTo>
                    <a:pt x="6237" y="2715"/>
                  </a:moveTo>
                  <a:cubicBezTo>
                    <a:pt x="6228" y="2715"/>
                    <a:pt x="6219" y="2716"/>
                    <a:pt x="6210" y="2718"/>
                  </a:cubicBezTo>
                  <a:lnTo>
                    <a:pt x="4050" y="3081"/>
                  </a:lnTo>
                  <a:cubicBezTo>
                    <a:pt x="4035" y="3083"/>
                    <a:pt x="4023" y="3087"/>
                    <a:pt x="4013" y="3093"/>
                  </a:cubicBezTo>
                  <a:cubicBezTo>
                    <a:pt x="3995" y="3103"/>
                    <a:pt x="3987" y="3116"/>
                    <a:pt x="3988" y="3133"/>
                  </a:cubicBezTo>
                  <a:cubicBezTo>
                    <a:pt x="3988" y="3151"/>
                    <a:pt x="4000" y="3166"/>
                    <a:pt x="4024" y="3181"/>
                  </a:cubicBezTo>
                  <a:cubicBezTo>
                    <a:pt x="4040" y="3188"/>
                    <a:pt x="4057" y="3195"/>
                    <a:pt x="4075" y="3199"/>
                  </a:cubicBezTo>
                  <a:cubicBezTo>
                    <a:pt x="4086" y="3200"/>
                    <a:pt x="4097" y="3202"/>
                    <a:pt x="4108" y="3202"/>
                  </a:cubicBezTo>
                  <a:cubicBezTo>
                    <a:pt x="4116" y="3202"/>
                    <a:pt x="4123" y="3201"/>
                    <a:pt x="4131" y="3200"/>
                  </a:cubicBezTo>
                  <a:lnTo>
                    <a:pt x="6285" y="2840"/>
                  </a:lnTo>
                  <a:cubicBezTo>
                    <a:pt x="6297" y="2838"/>
                    <a:pt x="6310" y="2833"/>
                    <a:pt x="6321" y="2826"/>
                  </a:cubicBezTo>
                  <a:cubicBezTo>
                    <a:pt x="6342" y="2813"/>
                    <a:pt x="6350" y="2799"/>
                    <a:pt x="6346" y="2780"/>
                  </a:cubicBezTo>
                  <a:cubicBezTo>
                    <a:pt x="6340" y="2762"/>
                    <a:pt x="6327" y="2746"/>
                    <a:pt x="6305" y="2735"/>
                  </a:cubicBezTo>
                  <a:cubicBezTo>
                    <a:pt x="6293" y="2727"/>
                    <a:pt x="6278" y="2721"/>
                    <a:pt x="6262" y="2718"/>
                  </a:cubicBezTo>
                  <a:cubicBezTo>
                    <a:pt x="6255" y="2716"/>
                    <a:pt x="6246" y="2715"/>
                    <a:pt x="6237" y="2715"/>
                  </a:cubicBezTo>
                  <a:close/>
                  <a:moveTo>
                    <a:pt x="5409" y="3226"/>
                  </a:moveTo>
                  <a:cubicBezTo>
                    <a:pt x="5414" y="3226"/>
                    <a:pt x="5420" y="3226"/>
                    <a:pt x="5425" y="3227"/>
                  </a:cubicBezTo>
                  <a:cubicBezTo>
                    <a:pt x="5465" y="3230"/>
                    <a:pt x="5506" y="3242"/>
                    <a:pt x="5546" y="3266"/>
                  </a:cubicBezTo>
                  <a:cubicBezTo>
                    <a:pt x="5587" y="3290"/>
                    <a:pt x="5610" y="3313"/>
                    <a:pt x="5616" y="3337"/>
                  </a:cubicBezTo>
                  <a:cubicBezTo>
                    <a:pt x="5622" y="3361"/>
                    <a:pt x="5605" y="3384"/>
                    <a:pt x="5565" y="3407"/>
                  </a:cubicBezTo>
                  <a:lnTo>
                    <a:pt x="5285" y="3568"/>
                  </a:lnTo>
                  <a:cubicBezTo>
                    <a:pt x="5251" y="3588"/>
                    <a:pt x="5217" y="3598"/>
                    <a:pt x="5181" y="3598"/>
                  </a:cubicBezTo>
                  <a:cubicBezTo>
                    <a:pt x="5176" y="3598"/>
                    <a:pt x="5170" y="3598"/>
                    <a:pt x="5165" y="3597"/>
                  </a:cubicBezTo>
                  <a:cubicBezTo>
                    <a:pt x="5123" y="3594"/>
                    <a:pt x="5082" y="3580"/>
                    <a:pt x="5042" y="3558"/>
                  </a:cubicBezTo>
                  <a:cubicBezTo>
                    <a:pt x="5001" y="3534"/>
                    <a:pt x="4979" y="3510"/>
                    <a:pt x="4973" y="3487"/>
                  </a:cubicBezTo>
                  <a:cubicBezTo>
                    <a:pt x="4969" y="3464"/>
                    <a:pt x="4986" y="3441"/>
                    <a:pt x="5025" y="3418"/>
                  </a:cubicBezTo>
                  <a:lnTo>
                    <a:pt x="5305" y="3256"/>
                  </a:lnTo>
                  <a:cubicBezTo>
                    <a:pt x="5340" y="3236"/>
                    <a:pt x="5374" y="3226"/>
                    <a:pt x="5409" y="3226"/>
                  </a:cubicBezTo>
                  <a:close/>
                  <a:moveTo>
                    <a:pt x="5367" y="3108"/>
                  </a:moveTo>
                  <a:cubicBezTo>
                    <a:pt x="5295" y="3108"/>
                    <a:pt x="5223" y="3128"/>
                    <a:pt x="5153" y="3168"/>
                  </a:cubicBezTo>
                  <a:lnTo>
                    <a:pt x="4873" y="3330"/>
                  </a:lnTo>
                  <a:cubicBezTo>
                    <a:pt x="4829" y="3355"/>
                    <a:pt x="4801" y="3381"/>
                    <a:pt x="4785" y="3406"/>
                  </a:cubicBezTo>
                  <a:cubicBezTo>
                    <a:pt x="4770" y="3432"/>
                    <a:pt x="4766" y="3456"/>
                    <a:pt x="4773" y="3482"/>
                  </a:cubicBezTo>
                  <a:cubicBezTo>
                    <a:pt x="4779" y="3507"/>
                    <a:pt x="4795" y="3532"/>
                    <a:pt x="4821" y="3555"/>
                  </a:cubicBezTo>
                  <a:cubicBezTo>
                    <a:pt x="4847" y="3580"/>
                    <a:pt x="4881" y="3604"/>
                    <a:pt x="4920" y="3628"/>
                  </a:cubicBezTo>
                  <a:cubicBezTo>
                    <a:pt x="4960" y="3650"/>
                    <a:pt x="5000" y="3669"/>
                    <a:pt x="5043" y="3684"/>
                  </a:cubicBezTo>
                  <a:cubicBezTo>
                    <a:pt x="5087" y="3700"/>
                    <a:pt x="5130" y="3710"/>
                    <a:pt x="5172" y="3713"/>
                  </a:cubicBezTo>
                  <a:cubicBezTo>
                    <a:pt x="5185" y="3714"/>
                    <a:pt x="5198" y="3715"/>
                    <a:pt x="5211" y="3715"/>
                  </a:cubicBezTo>
                  <a:cubicBezTo>
                    <a:pt x="5242" y="3715"/>
                    <a:pt x="5273" y="3712"/>
                    <a:pt x="5304" y="3705"/>
                  </a:cubicBezTo>
                  <a:cubicBezTo>
                    <a:pt x="5349" y="3697"/>
                    <a:pt x="5392" y="3680"/>
                    <a:pt x="5436" y="3656"/>
                  </a:cubicBezTo>
                  <a:lnTo>
                    <a:pt x="5716" y="3494"/>
                  </a:lnTo>
                  <a:cubicBezTo>
                    <a:pt x="5759" y="3469"/>
                    <a:pt x="5788" y="3443"/>
                    <a:pt x="5803" y="3418"/>
                  </a:cubicBezTo>
                  <a:cubicBezTo>
                    <a:pt x="5819" y="3392"/>
                    <a:pt x="5822" y="3366"/>
                    <a:pt x="5817" y="3342"/>
                  </a:cubicBezTo>
                  <a:cubicBezTo>
                    <a:pt x="5810" y="3317"/>
                    <a:pt x="5793" y="3292"/>
                    <a:pt x="5766" y="3267"/>
                  </a:cubicBezTo>
                  <a:cubicBezTo>
                    <a:pt x="5740" y="3242"/>
                    <a:pt x="5707" y="3219"/>
                    <a:pt x="5668" y="3196"/>
                  </a:cubicBezTo>
                  <a:cubicBezTo>
                    <a:pt x="5588" y="3149"/>
                    <a:pt x="5502" y="3121"/>
                    <a:pt x="5413" y="3111"/>
                  </a:cubicBezTo>
                  <a:cubicBezTo>
                    <a:pt x="5398" y="3109"/>
                    <a:pt x="5383" y="3108"/>
                    <a:pt x="5367" y="3108"/>
                  </a:cubicBezTo>
                  <a:close/>
                  <a:moveTo>
                    <a:pt x="6080" y="3610"/>
                  </a:moveTo>
                  <a:cubicBezTo>
                    <a:pt x="6066" y="3610"/>
                    <a:pt x="6053" y="3611"/>
                    <a:pt x="6039" y="3613"/>
                  </a:cubicBezTo>
                  <a:cubicBezTo>
                    <a:pt x="6017" y="3617"/>
                    <a:pt x="6000" y="3623"/>
                    <a:pt x="5988" y="3630"/>
                  </a:cubicBezTo>
                  <a:cubicBezTo>
                    <a:pt x="5975" y="3638"/>
                    <a:pt x="5965" y="3648"/>
                    <a:pt x="5960" y="3660"/>
                  </a:cubicBezTo>
                  <a:cubicBezTo>
                    <a:pt x="5953" y="3673"/>
                    <a:pt x="5953" y="3686"/>
                    <a:pt x="5957" y="3701"/>
                  </a:cubicBezTo>
                  <a:lnTo>
                    <a:pt x="6179" y="4205"/>
                  </a:lnTo>
                  <a:cubicBezTo>
                    <a:pt x="6181" y="4213"/>
                    <a:pt x="6189" y="4220"/>
                    <a:pt x="6203" y="4228"/>
                  </a:cubicBezTo>
                  <a:cubicBezTo>
                    <a:pt x="6225" y="4241"/>
                    <a:pt x="6257" y="4249"/>
                    <a:pt x="6296" y="4251"/>
                  </a:cubicBezTo>
                  <a:cubicBezTo>
                    <a:pt x="6302" y="4252"/>
                    <a:pt x="6307" y="4252"/>
                    <a:pt x="6313" y="4252"/>
                  </a:cubicBezTo>
                  <a:cubicBezTo>
                    <a:pt x="6346" y="4252"/>
                    <a:pt x="6373" y="4246"/>
                    <a:pt x="6396" y="4232"/>
                  </a:cubicBezTo>
                  <a:cubicBezTo>
                    <a:pt x="6423" y="4216"/>
                    <a:pt x="6430" y="4201"/>
                    <a:pt x="6420" y="4183"/>
                  </a:cubicBezTo>
                  <a:lnTo>
                    <a:pt x="6244" y="3778"/>
                  </a:lnTo>
                  <a:lnTo>
                    <a:pt x="6944" y="3880"/>
                  </a:lnTo>
                  <a:cubicBezTo>
                    <a:pt x="6952" y="3881"/>
                    <a:pt x="6960" y="3881"/>
                    <a:pt x="6968" y="3881"/>
                  </a:cubicBezTo>
                  <a:cubicBezTo>
                    <a:pt x="6991" y="3881"/>
                    <a:pt x="7012" y="3876"/>
                    <a:pt x="7030" y="3866"/>
                  </a:cubicBezTo>
                  <a:cubicBezTo>
                    <a:pt x="7056" y="3851"/>
                    <a:pt x="7068" y="3831"/>
                    <a:pt x="7064" y="3808"/>
                  </a:cubicBezTo>
                  <a:cubicBezTo>
                    <a:pt x="7060" y="3785"/>
                    <a:pt x="7046" y="3766"/>
                    <a:pt x="7025" y="3754"/>
                  </a:cubicBezTo>
                  <a:cubicBezTo>
                    <a:pt x="7010" y="3746"/>
                    <a:pt x="6998" y="3741"/>
                    <a:pt x="6985" y="3740"/>
                  </a:cubicBezTo>
                  <a:lnTo>
                    <a:pt x="6112" y="3612"/>
                  </a:lnTo>
                  <a:cubicBezTo>
                    <a:pt x="6101" y="3610"/>
                    <a:pt x="6090" y="3610"/>
                    <a:pt x="6080" y="3610"/>
                  </a:cubicBezTo>
                  <a:close/>
                  <a:moveTo>
                    <a:pt x="7848" y="3729"/>
                  </a:moveTo>
                  <a:cubicBezTo>
                    <a:pt x="7841" y="3729"/>
                    <a:pt x="7833" y="3730"/>
                    <a:pt x="7825" y="3731"/>
                  </a:cubicBezTo>
                  <a:cubicBezTo>
                    <a:pt x="7794" y="3736"/>
                    <a:pt x="7767" y="3744"/>
                    <a:pt x="7745" y="3756"/>
                  </a:cubicBezTo>
                  <a:cubicBezTo>
                    <a:pt x="7721" y="3771"/>
                    <a:pt x="7705" y="3787"/>
                    <a:pt x="7699" y="3804"/>
                  </a:cubicBezTo>
                  <a:cubicBezTo>
                    <a:pt x="7694" y="3822"/>
                    <a:pt x="7703" y="3838"/>
                    <a:pt x="7726" y="3852"/>
                  </a:cubicBezTo>
                  <a:lnTo>
                    <a:pt x="8049" y="4039"/>
                  </a:lnTo>
                  <a:lnTo>
                    <a:pt x="6913" y="4695"/>
                  </a:lnTo>
                  <a:cubicBezTo>
                    <a:pt x="6892" y="4707"/>
                    <a:pt x="6886" y="4723"/>
                    <a:pt x="6899" y="4742"/>
                  </a:cubicBezTo>
                  <a:cubicBezTo>
                    <a:pt x="6910" y="4763"/>
                    <a:pt x="6929" y="4781"/>
                    <a:pt x="6957" y="4796"/>
                  </a:cubicBezTo>
                  <a:cubicBezTo>
                    <a:pt x="6985" y="4813"/>
                    <a:pt x="7016" y="4825"/>
                    <a:pt x="7051" y="4831"/>
                  </a:cubicBezTo>
                  <a:cubicBezTo>
                    <a:pt x="7062" y="4834"/>
                    <a:pt x="7073" y="4835"/>
                    <a:pt x="7083" y="4835"/>
                  </a:cubicBezTo>
                  <a:cubicBezTo>
                    <a:pt x="7103" y="4835"/>
                    <a:pt x="7120" y="4830"/>
                    <a:pt x="7134" y="4822"/>
                  </a:cubicBezTo>
                  <a:lnTo>
                    <a:pt x="8270" y="4166"/>
                  </a:lnTo>
                  <a:lnTo>
                    <a:pt x="8591" y="4352"/>
                  </a:lnTo>
                  <a:cubicBezTo>
                    <a:pt x="8609" y="4362"/>
                    <a:pt x="8630" y="4368"/>
                    <a:pt x="8653" y="4368"/>
                  </a:cubicBezTo>
                  <a:cubicBezTo>
                    <a:pt x="8660" y="4368"/>
                    <a:pt x="8667" y="4367"/>
                    <a:pt x="8674" y="4366"/>
                  </a:cubicBezTo>
                  <a:cubicBezTo>
                    <a:pt x="8706" y="4363"/>
                    <a:pt x="8734" y="4354"/>
                    <a:pt x="8759" y="4339"/>
                  </a:cubicBezTo>
                  <a:cubicBezTo>
                    <a:pt x="8780" y="4327"/>
                    <a:pt x="8795" y="4311"/>
                    <a:pt x="8802" y="4294"/>
                  </a:cubicBezTo>
                  <a:cubicBezTo>
                    <a:pt x="8810" y="4276"/>
                    <a:pt x="8801" y="4259"/>
                    <a:pt x="8776" y="4246"/>
                  </a:cubicBezTo>
                  <a:lnTo>
                    <a:pt x="7910" y="3746"/>
                  </a:lnTo>
                  <a:cubicBezTo>
                    <a:pt x="7891" y="3735"/>
                    <a:pt x="7871" y="3729"/>
                    <a:pt x="7848" y="37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8" name="Google Shape;3738;p60"/>
            <p:cNvSpPr/>
            <p:nvPr/>
          </p:nvSpPr>
          <p:spPr>
            <a:xfrm>
              <a:off x="5143774" y="3908659"/>
              <a:ext cx="999319" cy="153227"/>
            </a:xfrm>
            <a:custGeom>
              <a:avLst/>
              <a:gdLst/>
              <a:ahLst/>
              <a:cxnLst/>
              <a:rect l="l" t="t" r="r" b="b"/>
              <a:pathLst>
                <a:path w="12998" h="1993" extrusionOk="0">
                  <a:moveTo>
                    <a:pt x="1" y="0"/>
                  </a:moveTo>
                  <a:lnTo>
                    <a:pt x="1" y="309"/>
                  </a:lnTo>
                  <a:lnTo>
                    <a:pt x="12998" y="1992"/>
                  </a:lnTo>
                  <a:lnTo>
                    <a:pt x="12998" y="1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9" name="Google Shape;3739;p60"/>
            <p:cNvSpPr/>
            <p:nvPr/>
          </p:nvSpPr>
          <p:spPr>
            <a:xfrm>
              <a:off x="5142852" y="3708698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1"/>
                  </a:moveTo>
                  <a:cubicBezTo>
                    <a:pt x="5021" y="1"/>
                    <a:pt x="4988" y="8"/>
                    <a:pt x="4962" y="23"/>
                  </a:cubicBezTo>
                  <a:lnTo>
                    <a:pt x="51" y="2858"/>
                  </a:lnTo>
                  <a:cubicBezTo>
                    <a:pt x="1" y="2887"/>
                    <a:pt x="1" y="2935"/>
                    <a:pt x="51" y="2965"/>
                  </a:cubicBezTo>
                  <a:lnTo>
                    <a:pt x="7876" y="7483"/>
                  </a:lnTo>
                  <a:cubicBezTo>
                    <a:pt x="7901" y="7497"/>
                    <a:pt x="7935" y="7505"/>
                    <a:pt x="7968" y="7505"/>
                  </a:cubicBezTo>
                  <a:cubicBezTo>
                    <a:pt x="8002" y="7505"/>
                    <a:pt x="8035" y="7497"/>
                    <a:pt x="8061" y="7483"/>
                  </a:cubicBezTo>
                  <a:lnTo>
                    <a:pt x="12972" y="4647"/>
                  </a:lnTo>
                  <a:cubicBezTo>
                    <a:pt x="13023" y="4617"/>
                    <a:pt x="13023" y="4570"/>
                    <a:pt x="12972" y="4540"/>
                  </a:cubicBezTo>
                  <a:lnTo>
                    <a:pt x="5148" y="23"/>
                  </a:lnTo>
                  <a:cubicBezTo>
                    <a:pt x="5122" y="8"/>
                    <a:pt x="5088" y="1"/>
                    <a:pt x="5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0" name="Google Shape;3740;p60"/>
            <p:cNvSpPr/>
            <p:nvPr/>
          </p:nvSpPr>
          <p:spPr>
            <a:xfrm>
              <a:off x="5142852" y="3685020"/>
              <a:ext cx="1001318" cy="577003"/>
            </a:xfrm>
            <a:custGeom>
              <a:avLst/>
              <a:gdLst/>
              <a:ahLst/>
              <a:cxnLst/>
              <a:rect l="l" t="t" r="r" b="b"/>
              <a:pathLst>
                <a:path w="13024" h="7505" extrusionOk="0">
                  <a:moveTo>
                    <a:pt x="5055" y="0"/>
                  </a:moveTo>
                  <a:cubicBezTo>
                    <a:pt x="5021" y="0"/>
                    <a:pt x="4988" y="7"/>
                    <a:pt x="4962" y="22"/>
                  </a:cubicBezTo>
                  <a:lnTo>
                    <a:pt x="51" y="2857"/>
                  </a:lnTo>
                  <a:cubicBezTo>
                    <a:pt x="1" y="2887"/>
                    <a:pt x="1" y="2935"/>
                    <a:pt x="51" y="2964"/>
                  </a:cubicBezTo>
                  <a:lnTo>
                    <a:pt x="7876" y="7482"/>
                  </a:lnTo>
                  <a:cubicBezTo>
                    <a:pt x="7901" y="7497"/>
                    <a:pt x="7935" y="7504"/>
                    <a:pt x="7968" y="7504"/>
                  </a:cubicBezTo>
                  <a:cubicBezTo>
                    <a:pt x="8002" y="7504"/>
                    <a:pt x="8035" y="7497"/>
                    <a:pt x="8061" y="7482"/>
                  </a:cubicBezTo>
                  <a:lnTo>
                    <a:pt x="12972" y="4647"/>
                  </a:lnTo>
                  <a:cubicBezTo>
                    <a:pt x="13023" y="4618"/>
                    <a:pt x="13023" y="4569"/>
                    <a:pt x="12972" y="4540"/>
                  </a:cubicBezTo>
                  <a:lnTo>
                    <a:pt x="5148" y="22"/>
                  </a:lnTo>
                  <a:cubicBezTo>
                    <a:pt x="5122" y="7"/>
                    <a:pt x="5088" y="0"/>
                    <a:pt x="50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1" name="Google Shape;3741;p60"/>
            <p:cNvSpPr/>
            <p:nvPr/>
          </p:nvSpPr>
          <p:spPr>
            <a:xfrm>
              <a:off x="5284231" y="3713004"/>
              <a:ext cx="810418" cy="467907"/>
            </a:xfrm>
            <a:custGeom>
              <a:avLst/>
              <a:gdLst/>
              <a:ahLst/>
              <a:cxnLst/>
              <a:rect l="l" t="t" r="r" b="b"/>
              <a:pathLst>
                <a:path w="10541" h="6086" extrusionOk="0">
                  <a:moveTo>
                    <a:pt x="3309" y="0"/>
                  </a:moveTo>
                  <a:lnTo>
                    <a:pt x="2781" y="306"/>
                  </a:lnTo>
                  <a:lnTo>
                    <a:pt x="2641" y="386"/>
                  </a:lnTo>
                  <a:lnTo>
                    <a:pt x="2252" y="610"/>
                  </a:lnTo>
                  <a:lnTo>
                    <a:pt x="2113" y="691"/>
                  </a:lnTo>
                  <a:lnTo>
                    <a:pt x="1196" y="1220"/>
                  </a:lnTo>
                  <a:lnTo>
                    <a:pt x="1057" y="1300"/>
                  </a:lnTo>
                  <a:lnTo>
                    <a:pt x="668" y="1525"/>
                  </a:lnTo>
                  <a:lnTo>
                    <a:pt x="528" y="1605"/>
                  </a:lnTo>
                  <a:lnTo>
                    <a:pt x="0" y="1910"/>
                  </a:lnTo>
                  <a:lnTo>
                    <a:pt x="546" y="2225"/>
                  </a:lnTo>
                  <a:lnTo>
                    <a:pt x="685" y="2305"/>
                  </a:lnTo>
                  <a:lnTo>
                    <a:pt x="1091" y="2540"/>
                  </a:lnTo>
                  <a:lnTo>
                    <a:pt x="1231" y="2621"/>
                  </a:lnTo>
                  <a:lnTo>
                    <a:pt x="1638" y="2855"/>
                  </a:lnTo>
                  <a:lnTo>
                    <a:pt x="1776" y="2936"/>
                  </a:lnTo>
                  <a:lnTo>
                    <a:pt x="2183" y="3170"/>
                  </a:lnTo>
                  <a:lnTo>
                    <a:pt x="2322" y="3250"/>
                  </a:lnTo>
                  <a:lnTo>
                    <a:pt x="5456" y="5060"/>
                  </a:lnTo>
                  <a:lnTo>
                    <a:pt x="5596" y="5141"/>
                  </a:lnTo>
                  <a:lnTo>
                    <a:pt x="6547" y="5690"/>
                  </a:lnTo>
                  <a:lnTo>
                    <a:pt x="6687" y="5770"/>
                  </a:lnTo>
                  <a:lnTo>
                    <a:pt x="7232" y="6086"/>
                  </a:lnTo>
                  <a:lnTo>
                    <a:pt x="7760" y="5780"/>
                  </a:lnTo>
                  <a:lnTo>
                    <a:pt x="7900" y="5700"/>
                  </a:lnTo>
                  <a:lnTo>
                    <a:pt x="8288" y="5475"/>
                  </a:lnTo>
                  <a:lnTo>
                    <a:pt x="8428" y="5395"/>
                  </a:lnTo>
                  <a:lnTo>
                    <a:pt x="8816" y="5171"/>
                  </a:lnTo>
                  <a:lnTo>
                    <a:pt x="8956" y="5090"/>
                  </a:lnTo>
                  <a:lnTo>
                    <a:pt x="9344" y="4866"/>
                  </a:lnTo>
                  <a:lnTo>
                    <a:pt x="9484" y="4785"/>
                  </a:lnTo>
                  <a:lnTo>
                    <a:pt x="9872" y="4561"/>
                  </a:lnTo>
                  <a:lnTo>
                    <a:pt x="10012" y="4481"/>
                  </a:lnTo>
                  <a:lnTo>
                    <a:pt x="10540" y="4176"/>
                  </a:lnTo>
                  <a:lnTo>
                    <a:pt x="9995" y="3861"/>
                  </a:lnTo>
                  <a:lnTo>
                    <a:pt x="9856" y="3781"/>
                  </a:lnTo>
                  <a:lnTo>
                    <a:pt x="9449" y="3545"/>
                  </a:lnTo>
                  <a:lnTo>
                    <a:pt x="9311" y="3465"/>
                  </a:lnTo>
                  <a:lnTo>
                    <a:pt x="8904" y="3231"/>
                  </a:lnTo>
                  <a:lnTo>
                    <a:pt x="8764" y="3150"/>
                  </a:lnTo>
                  <a:lnTo>
                    <a:pt x="8358" y="2916"/>
                  </a:lnTo>
                  <a:lnTo>
                    <a:pt x="8218" y="2835"/>
                  </a:lnTo>
                  <a:lnTo>
                    <a:pt x="7813" y="2600"/>
                  </a:lnTo>
                  <a:lnTo>
                    <a:pt x="7673" y="2521"/>
                  </a:lnTo>
                  <a:lnTo>
                    <a:pt x="7267" y="2285"/>
                  </a:lnTo>
                  <a:lnTo>
                    <a:pt x="7128" y="2205"/>
                  </a:lnTo>
                  <a:lnTo>
                    <a:pt x="6722" y="1971"/>
                  </a:lnTo>
                  <a:lnTo>
                    <a:pt x="6582" y="1890"/>
                  </a:lnTo>
                  <a:lnTo>
                    <a:pt x="6176" y="1656"/>
                  </a:lnTo>
                  <a:lnTo>
                    <a:pt x="6037" y="1575"/>
                  </a:lnTo>
                  <a:lnTo>
                    <a:pt x="5631" y="1340"/>
                  </a:lnTo>
                  <a:lnTo>
                    <a:pt x="5491" y="1260"/>
                  </a:lnTo>
                  <a:lnTo>
                    <a:pt x="5084" y="1025"/>
                  </a:lnTo>
                  <a:lnTo>
                    <a:pt x="4945" y="945"/>
                  </a:lnTo>
                  <a:lnTo>
                    <a:pt x="4539" y="711"/>
                  </a:lnTo>
                  <a:lnTo>
                    <a:pt x="4400" y="63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2" name="Google Shape;3742;p60"/>
            <p:cNvSpPr/>
            <p:nvPr/>
          </p:nvSpPr>
          <p:spPr>
            <a:xfrm>
              <a:off x="6006657" y="401290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3" name="Google Shape;3743;p60"/>
            <p:cNvSpPr/>
            <p:nvPr/>
          </p:nvSpPr>
          <p:spPr>
            <a:xfrm>
              <a:off x="5964682" y="3988612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4" name="Google Shape;3744;p60"/>
            <p:cNvSpPr/>
            <p:nvPr/>
          </p:nvSpPr>
          <p:spPr>
            <a:xfrm>
              <a:off x="5922783" y="3964395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5" name="Google Shape;3745;p60"/>
            <p:cNvSpPr/>
            <p:nvPr/>
          </p:nvSpPr>
          <p:spPr>
            <a:xfrm>
              <a:off x="5880731" y="39401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1" y="266"/>
                  </a:lnTo>
                  <a:lnTo>
                    <a:pt x="477" y="541"/>
                  </a:lnTo>
                  <a:lnTo>
                    <a:pt x="936" y="276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6" name="Google Shape;3746;p60"/>
            <p:cNvSpPr/>
            <p:nvPr/>
          </p:nvSpPr>
          <p:spPr>
            <a:xfrm>
              <a:off x="5838832" y="391596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7" name="Google Shape;3747;p60"/>
            <p:cNvSpPr/>
            <p:nvPr/>
          </p:nvSpPr>
          <p:spPr>
            <a:xfrm>
              <a:off x="5796856" y="389174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8" name="Google Shape;3748;p60"/>
            <p:cNvSpPr/>
            <p:nvPr/>
          </p:nvSpPr>
          <p:spPr>
            <a:xfrm>
              <a:off x="5754958" y="386752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9" name="Google Shape;3749;p60"/>
            <p:cNvSpPr/>
            <p:nvPr/>
          </p:nvSpPr>
          <p:spPr>
            <a:xfrm>
              <a:off x="5712982" y="3843389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0" name="Google Shape;3750;p60"/>
            <p:cNvSpPr/>
            <p:nvPr/>
          </p:nvSpPr>
          <p:spPr>
            <a:xfrm>
              <a:off x="5671083" y="3819096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1" name="Google Shape;3751;p60"/>
            <p:cNvSpPr/>
            <p:nvPr/>
          </p:nvSpPr>
          <p:spPr>
            <a:xfrm>
              <a:off x="5629108" y="379487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2" name="Google Shape;3752;p60"/>
            <p:cNvSpPr/>
            <p:nvPr/>
          </p:nvSpPr>
          <p:spPr>
            <a:xfrm>
              <a:off x="5587209" y="3770662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3" name="Google Shape;3753;p60"/>
            <p:cNvSpPr/>
            <p:nvPr/>
          </p:nvSpPr>
          <p:spPr>
            <a:xfrm>
              <a:off x="5503334" y="3722229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1"/>
                  </a:moveTo>
                  <a:lnTo>
                    <a:pt x="0" y="266"/>
                  </a:lnTo>
                  <a:lnTo>
                    <a:pt x="1022" y="856"/>
                  </a:lnTo>
                  <a:lnTo>
                    <a:pt x="1480" y="591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4" name="Google Shape;3754;p60"/>
            <p:cNvSpPr/>
            <p:nvPr/>
          </p:nvSpPr>
          <p:spPr>
            <a:xfrm>
              <a:off x="5966066" y="4036277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5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5" name="Google Shape;3755;p60"/>
            <p:cNvSpPr/>
            <p:nvPr/>
          </p:nvSpPr>
          <p:spPr>
            <a:xfrm>
              <a:off x="5924090" y="4012060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6" name="Google Shape;3756;p60"/>
            <p:cNvSpPr/>
            <p:nvPr/>
          </p:nvSpPr>
          <p:spPr>
            <a:xfrm>
              <a:off x="5882191" y="3987843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7" name="Google Shape;3757;p60"/>
            <p:cNvSpPr/>
            <p:nvPr/>
          </p:nvSpPr>
          <p:spPr>
            <a:xfrm>
              <a:off x="5840139" y="396362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8" name="Google Shape;3758;p60"/>
            <p:cNvSpPr/>
            <p:nvPr/>
          </p:nvSpPr>
          <p:spPr>
            <a:xfrm>
              <a:off x="5798240" y="393948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59" name="Google Shape;3759;p60"/>
            <p:cNvSpPr/>
            <p:nvPr/>
          </p:nvSpPr>
          <p:spPr>
            <a:xfrm>
              <a:off x="5756264" y="3915193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0" name="Google Shape;3760;p60"/>
            <p:cNvSpPr/>
            <p:nvPr/>
          </p:nvSpPr>
          <p:spPr>
            <a:xfrm>
              <a:off x="5714366" y="3890977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1" name="Google Shape;3761;p60"/>
            <p:cNvSpPr/>
            <p:nvPr/>
          </p:nvSpPr>
          <p:spPr>
            <a:xfrm>
              <a:off x="5672390" y="386676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2" name="Google Shape;3762;p60"/>
            <p:cNvSpPr/>
            <p:nvPr/>
          </p:nvSpPr>
          <p:spPr>
            <a:xfrm>
              <a:off x="5630491" y="384262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3" name="Google Shape;3763;p60"/>
            <p:cNvSpPr/>
            <p:nvPr/>
          </p:nvSpPr>
          <p:spPr>
            <a:xfrm>
              <a:off x="5588516" y="3818327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4" name="Google Shape;3764;p60"/>
            <p:cNvSpPr/>
            <p:nvPr/>
          </p:nvSpPr>
          <p:spPr>
            <a:xfrm>
              <a:off x="5546617" y="3794110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5" name="Google Shape;3765;p60"/>
            <p:cNvSpPr/>
            <p:nvPr/>
          </p:nvSpPr>
          <p:spPr>
            <a:xfrm>
              <a:off x="5504641" y="376989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6" name="Google Shape;3766;p60"/>
            <p:cNvSpPr/>
            <p:nvPr/>
          </p:nvSpPr>
          <p:spPr>
            <a:xfrm>
              <a:off x="5462743" y="374575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7" name="Google Shape;3767;p60"/>
            <p:cNvSpPr/>
            <p:nvPr/>
          </p:nvSpPr>
          <p:spPr>
            <a:xfrm>
              <a:off x="5925474" y="4059724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8" name="Google Shape;3768;p60"/>
            <p:cNvSpPr/>
            <p:nvPr/>
          </p:nvSpPr>
          <p:spPr>
            <a:xfrm>
              <a:off x="5883421" y="403558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69" name="Google Shape;3769;p60"/>
            <p:cNvSpPr/>
            <p:nvPr/>
          </p:nvSpPr>
          <p:spPr>
            <a:xfrm>
              <a:off x="5841523" y="40112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6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0" name="Google Shape;3770;p60"/>
            <p:cNvSpPr/>
            <p:nvPr/>
          </p:nvSpPr>
          <p:spPr>
            <a:xfrm>
              <a:off x="5799547" y="3987075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1" name="Google Shape;3771;p60"/>
            <p:cNvSpPr/>
            <p:nvPr/>
          </p:nvSpPr>
          <p:spPr>
            <a:xfrm>
              <a:off x="5757648" y="396285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2" name="Google Shape;3772;p60"/>
            <p:cNvSpPr/>
            <p:nvPr/>
          </p:nvSpPr>
          <p:spPr>
            <a:xfrm>
              <a:off x="5715673" y="39387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39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3" name="Google Shape;3773;p60"/>
            <p:cNvSpPr/>
            <p:nvPr/>
          </p:nvSpPr>
          <p:spPr>
            <a:xfrm>
              <a:off x="5673774" y="391442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4" name="Google Shape;3774;p60"/>
            <p:cNvSpPr/>
            <p:nvPr/>
          </p:nvSpPr>
          <p:spPr>
            <a:xfrm>
              <a:off x="5631798" y="389020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5" name="Google Shape;3775;p60"/>
            <p:cNvSpPr/>
            <p:nvPr/>
          </p:nvSpPr>
          <p:spPr>
            <a:xfrm>
              <a:off x="5589900" y="3865991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6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6" name="Google Shape;3776;p60"/>
            <p:cNvSpPr/>
            <p:nvPr/>
          </p:nvSpPr>
          <p:spPr>
            <a:xfrm>
              <a:off x="5547924" y="3841775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7" name="Google Shape;3777;p60"/>
            <p:cNvSpPr/>
            <p:nvPr/>
          </p:nvSpPr>
          <p:spPr>
            <a:xfrm>
              <a:off x="5506025" y="381755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8" name="Google Shape;3778;p60"/>
            <p:cNvSpPr/>
            <p:nvPr/>
          </p:nvSpPr>
          <p:spPr>
            <a:xfrm>
              <a:off x="5464050" y="3793341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79" name="Google Shape;3779;p60"/>
            <p:cNvSpPr/>
            <p:nvPr/>
          </p:nvSpPr>
          <p:spPr>
            <a:xfrm>
              <a:off x="5381559" y="3769202"/>
              <a:ext cx="113786" cy="89107"/>
            </a:xfrm>
            <a:custGeom>
              <a:avLst/>
              <a:gdLst/>
              <a:ahLst/>
              <a:cxnLst/>
              <a:rect l="l" t="t" r="r" b="b"/>
              <a:pathLst>
                <a:path w="1480" h="1159" extrusionOk="0">
                  <a:moveTo>
                    <a:pt x="986" y="0"/>
                  </a:moveTo>
                  <a:cubicBezTo>
                    <a:pt x="51" y="540"/>
                    <a:pt x="0" y="569"/>
                    <a:pt x="0" y="569"/>
                  </a:cubicBezTo>
                  <a:cubicBezTo>
                    <a:pt x="0" y="569"/>
                    <a:pt x="524" y="872"/>
                    <a:pt x="1021" y="1159"/>
                  </a:cubicBezTo>
                  <a:lnTo>
                    <a:pt x="1480" y="894"/>
                  </a:lnTo>
                  <a:lnTo>
                    <a:pt x="935" y="579"/>
                  </a:lnTo>
                  <a:lnTo>
                    <a:pt x="1463" y="275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0" name="Google Shape;3780;p60"/>
            <p:cNvSpPr/>
            <p:nvPr/>
          </p:nvSpPr>
          <p:spPr>
            <a:xfrm>
              <a:off x="5842830" y="4058956"/>
              <a:ext cx="113940" cy="65735"/>
            </a:xfrm>
            <a:custGeom>
              <a:avLst/>
              <a:gdLst/>
              <a:ahLst/>
              <a:cxnLst/>
              <a:rect l="l" t="t" r="r" b="b"/>
              <a:pathLst>
                <a:path w="1482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2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1" name="Google Shape;3781;p60"/>
            <p:cNvSpPr/>
            <p:nvPr/>
          </p:nvSpPr>
          <p:spPr>
            <a:xfrm>
              <a:off x="5800931" y="403473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2" name="Google Shape;3782;p60"/>
            <p:cNvSpPr/>
            <p:nvPr/>
          </p:nvSpPr>
          <p:spPr>
            <a:xfrm>
              <a:off x="5758955" y="401052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3" name="Google Shape;3783;p60"/>
            <p:cNvSpPr/>
            <p:nvPr/>
          </p:nvSpPr>
          <p:spPr>
            <a:xfrm>
              <a:off x="5717056" y="3986306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4" name="Google Shape;3784;p60"/>
            <p:cNvSpPr/>
            <p:nvPr/>
          </p:nvSpPr>
          <p:spPr>
            <a:xfrm>
              <a:off x="5675081" y="3962089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5" name="Google Shape;3785;p60"/>
            <p:cNvSpPr/>
            <p:nvPr/>
          </p:nvSpPr>
          <p:spPr>
            <a:xfrm>
              <a:off x="5633182" y="3937872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0" y="266"/>
                  </a:lnTo>
                  <a:lnTo>
                    <a:pt x="476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6" name="Google Shape;3786;p60"/>
            <p:cNvSpPr/>
            <p:nvPr/>
          </p:nvSpPr>
          <p:spPr>
            <a:xfrm>
              <a:off x="5591207" y="3913656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7" name="Google Shape;3787;p60"/>
            <p:cNvSpPr/>
            <p:nvPr/>
          </p:nvSpPr>
          <p:spPr>
            <a:xfrm>
              <a:off x="5549308" y="3889439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8" name="Google Shape;3788;p60"/>
            <p:cNvSpPr/>
            <p:nvPr/>
          </p:nvSpPr>
          <p:spPr>
            <a:xfrm>
              <a:off x="5507332" y="3865223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0"/>
                  </a:moveTo>
                  <a:lnTo>
                    <a:pt x="0" y="266"/>
                  </a:lnTo>
                  <a:lnTo>
                    <a:pt x="477" y="541"/>
                  </a:lnTo>
                  <a:lnTo>
                    <a:pt x="935" y="276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89" name="Google Shape;3789;p60"/>
            <p:cNvSpPr/>
            <p:nvPr/>
          </p:nvSpPr>
          <p:spPr>
            <a:xfrm>
              <a:off x="5465433" y="3841006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8" y="1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5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0" name="Google Shape;3790;p60"/>
            <p:cNvSpPr/>
            <p:nvPr/>
          </p:nvSpPr>
          <p:spPr>
            <a:xfrm>
              <a:off x="5802238" y="4082404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291" y="433"/>
                  </a:lnTo>
                  <a:lnTo>
                    <a:pt x="477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1" name="Google Shape;3791;p60"/>
            <p:cNvSpPr/>
            <p:nvPr/>
          </p:nvSpPr>
          <p:spPr>
            <a:xfrm>
              <a:off x="5760339" y="4058110"/>
              <a:ext cx="71885" cy="41670"/>
            </a:xfrm>
            <a:custGeom>
              <a:avLst/>
              <a:gdLst/>
              <a:ahLst/>
              <a:cxnLst/>
              <a:rect l="l" t="t" r="r" b="b"/>
              <a:pathLst>
                <a:path w="935" h="542" extrusionOk="0">
                  <a:moveTo>
                    <a:pt x="459" y="1"/>
                  </a:moveTo>
                  <a:lnTo>
                    <a:pt x="1" y="267"/>
                  </a:lnTo>
                  <a:lnTo>
                    <a:pt x="476" y="541"/>
                  </a:lnTo>
                  <a:lnTo>
                    <a:pt x="934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2" name="Google Shape;3792;p60"/>
            <p:cNvSpPr/>
            <p:nvPr/>
          </p:nvSpPr>
          <p:spPr>
            <a:xfrm>
              <a:off x="5718363" y="4033970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3" name="Google Shape;3793;p60"/>
            <p:cNvSpPr/>
            <p:nvPr/>
          </p:nvSpPr>
          <p:spPr>
            <a:xfrm>
              <a:off x="5676465" y="4009754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4" name="Google Shape;3794;p60"/>
            <p:cNvSpPr/>
            <p:nvPr/>
          </p:nvSpPr>
          <p:spPr>
            <a:xfrm>
              <a:off x="5634489" y="3985537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5" name="Google Shape;3795;p60"/>
            <p:cNvSpPr/>
            <p:nvPr/>
          </p:nvSpPr>
          <p:spPr>
            <a:xfrm>
              <a:off x="5592590" y="396139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6" name="Google Shape;3796;p60"/>
            <p:cNvSpPr/>
            <p:nvPr/>
          </p:nvSpPr>
          <p:spPr>
            <a:xfrm>
              <a:off x="5550615" y="3937104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0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7" name="Google Shape;3797;p60"/>
            <p:cNvSpPr/>
            <p:nvPr/>
          </p:nvSpPr>
          <p:spPr>
            <a:xfrm>
              <a:off x="5508716" y="3912887"/>
              <a:ext cx="71808" cy="41517"/>
            </a:xfrm>
            <a:custGeom>
              <a:avLst/>
              <a:gdLst/>
              <a:ahLst/>
              <a:cxnLst/>
              <a:rect l="l" t="t" r="r" b="b"/>
              <a:pathLst>
                <a:path w="934" h="540" extrusionOk="0">
                  <a:moveTo>
                    <a:pt x="459" y="0"/>
                  </a:moveTo>
                  <a:lnTo>
                    <a:pt x="0" y="265"/>
                  </a:lnTo>
                  <a:lnTo>
                    <a:pt x="475" y="540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8" name="Google Shape;3798;p60"/>
            <p:cNvSpPr/>
            <p:nvPr/>
          </p:nvSpPr>
          <p:spPr>
            <a:xfrm>
              <a:off x="5466740" y="3888670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8" y="0"/>
                  </a:moveTo>
                  <a:lnTo>
                    <a:pt x="0" y="265"/>
                  </a:lnTo>
                  <a:lnTo>
                    <a:pt x="476" y="540"/>
                  </a:lnTo>
                  <a:lnTo>
                    <a:pt x="935" y="275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99" name="Google Shape;3799;p60"/>
            <p:cNvSpPr/>
            <p:nvPr/>
          </p:nvSpPr>
          <p:spPr>
            <a:xfrm>
              <a:off x="5424842" y="3864454"/>
              <a:ext cx="71808" cy="41593"/>
            </a:xfrm>
            <a:custGeom>
              <a:avLst/>
              <a:gdLst/>
              <a:ahLst/>
              <a:cxnLst/>
              <a:rect l="l" t="t" r="r" b="b"/>
              <a:pathLst>
                <a:path w="934" h="541" extrusionOk="0">
                  <a:moveTo>
                    <a:pt x="458" y="1"/>
                  </a:moveTo>
                  <a:lnTo>
                    <a:pt x="0" y="266"/>
                  </a:lnTo>
                  <a:lnTo>
                    <a:pt x="475" y="540"/>
                  </a:lnTo>
                  <a:lnTo>
                    <a:pt x="934" y="276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0" name="Google Shape;3800;p60"/>
            <p:cNvSpPr/>
            <p:nvPr/>
          </p:nvSpPr>
          <p:spPr>
            <a:xfrm>
              <a:off x="5340890" y="3816020"/>
              <a:ext cx="113863" cy="65811"/>
            </a:xfrm>
            <a:custGeom>
              <a:avLst/>
              <a:gdLst/>
              <a:ahLst/>
              <a:cxnLst/>
              <a:rect l="l" t="t" r="r" b="b"/>
              <a:pathLst>
                <a:path w="1481" h="856" extrusionOk="0">
                  <a:moveTo>
                    <a:pt x="459" y="0"/>
                  </a:moveTo>
                  <a:lnTo>
                    <a:pt x="1" y="265"/>
                  </a:lnTo>
                  <a:lnTo>
                    <a:pt x="1022" y="855"/>
                  </a:lnTo>
                  <a:lnTo>
                    <a:pt x="1481" y="59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1" name="Google Shape;3801;p60"/>
            <p:cNvSpPr/>
            <p:nvPr/>
          </p:nvSpPr>
          <p:spPr>
            <a:xfrm>
              <a:off x="5803622" y="4130068"/>
              <a:ext cx="71885" cy="41593"/>
            </a:xfrm>
            <a:custGeom>
              <a:avLst/>
              <a:gdLst/>
              <a:ahLst/>
              <a:cxnLst/>
              <a:rect l="l" t="t" r="r" b="b"/>
              <a:pathLst>
                <a:path w="935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2" name="Google Shape;3802;p60"/>
            <p:cNvSpPr/>
            <p:nvPr/>
          </p:nvSpPr>
          <p:spPr>
            <a:xfrm>
              <a:off x="5719747" y="4081635"/>
              <a:ext cx="113863" cy="65735"/>
            </a:xfrm>
            <a:custGeom>
              <a:avLst/>
              <a:gdLst/>
              <a:ahLst/>
              <a:cxnLst/>
              <a:rect l="l" t="t" r="r" b="b"/>
              <a:pathLst>
                <a:path w="1481" h="855" extrusionOk="0">
                  <a:moveTo>
                    <a:pt x="459" y="0"/>
                  </a:moveTo>
                  <a:lnTo>
                    <a:pt x="1" y="265"/>
                  </a:lnTo>
                  <a:lnTo>
                    <a:pt x="302" y="439"/>
                  </a:lnTo>
                  <a:lnTo>
                    <a:pt x="476" y="540"/>
                  </a:lnTo>
                  <a:lnTo>
                    <a:pt x="1022" y="855"/>
                  </a:lnTo>
                  <a:lnTo>
                    <a:pt x="1480" y="590"/>
                  </a:lnTo>
                  <a:lnTo>
                    <a:pt x="934" y="275"/>
                  </a:lnTo>
                  <a:lnTo>
                    <a:pt x="761" y="1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3" name="Google Shape;3803;p60"/>
            <p:cNvSpPr/>
            <p:nvPr/>
          </p:nvSpPr>
          <p:spPr>
            <a:xfrm>
              <a:off x="5468124" y="3936335"/>
              <a:ext cx="281621" cy="162683"/>
            </a:xfrm>
            <a:custGeom>
              <a:avLst/>
              <a:gdLst/>
              <a:ahLst/>
              <a:cxnLst/>
              <a:rect l="l" t="t" r="r" b="b"/>
              <a:pathLst>
                <a:path w="3663" h="2116" extrusionOk="0">
                  <a:moveTo>
                    <a:pt x="458" y="1"/>
                  </a:moveTo>
                  <a:lnTo>
                    <a:pt x="0" y="265"/>
                  </a:lnTo>
                  <a:cubicBezTo>
                    <a:pt x="1498" y="1130"/>
                    <a:pt x="2528" y="1725"/>
                    <a:pt x="3204" y="2115"/>
                  </a:cubicBezTo>
                  <a:lnTo>
                    <a:pt x="3662" y="1850"/>
                  </a:lnTo>
                  <a:cubicBezTo>
                    <a:pt x="2986" y="1460"/>
                    <a:pt x="1968" y="872"/>
                    <a:pt x="4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4" name="Google Shape;3804;p60"/>
            <p:cNvSpPr/>
            <p:nvPr/>
          </p:nvSpPr>
          <p:spPr>
            <a:xfrm>
              <a:off x="5426072" y="3912118"/>
              <a:ext cx="71962" cy="41517"/>
            </a:xfrm>
            <a:custGeom>
              <a:avLst/>
              <a:gdLst/>
              <a:ahLst/>
              <a:cxnLst/>
              <a:rect l="l" t="t" r="r" b="b"/>
              <a:pathLst>
                <a:path w="936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6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5" name="Google Shape;3805;p60"/>
            <p:cNvSpPr/>
            <p:nvPr/>
          </p:nvSpPr>
          <p:spPr>
            <a:xfrm>
              <a:off x="5384173" y="3887902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0"/>
                  </a:moveTo>
                  <a:lnTo>
                    <a:pt x="1" y="265"/>
                  </a:lnTo>
                  <a:lnTo>
                    <a:pt x="476" y="539"/>
                  </a:lnTo>
                  <a:lnTo>
                    <a:pt x="934" y="275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6" name="Google Shape;3806;p60"/>
            <p:cNvSpPr/>
            <p:nvPr/>
          </p:nvSpPr>
          <p:spPr>
            <a:xfrm>
              <a:off x="5342197" y="3863685"/>
              <a:ext cx="71962" cy="41593"/>
            </a:xfrm>
            <a:custGeom>
              <a:avLst/>
              <a:gdLst/>
              <a:ahLst/>
              <a:cxnLst/>
              <a:rect l="l" t="t" r="r" b="b"/>
              <a:pathLst>
                <a:path w="936" h="541" extrusionOk="0">
                  <a:moveTo>
                    <a:pt x="459" y="1"/>
                  </a:moveTo>
                  <a:lnTo>
                    <a:pt x="1" y="265"/>
                  </a:lnTo>
                  <a:lnTo>
                    <a:pt x="477" y="540"/>
                  </a:lnTo>
                  <a:lnTo>
                    <a:pt x="935" y="276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7" name="Google Shape;3807;p60"/>
            <p:cNvSpPr/>
            <p:nvPr/>
          </p:nvSpPr>
          <p:spPr>
            <a:xfrm>
              <a:off x="5300299" y="3839468"/>
              <a:ext cx="71885" cy="41517"/>
            </a:xfrm>
            <a:custGeom>
              <a:avLst/>
              <a:gdLst/>
              <a:ahLst/>
              <a:cxnLst/>
              <a:rect l="l" t="t" r="r" b="b"/>
              <a:pathLst>
                <a:path w="935" h="540" extrusionOk="0">
                  <a:moveTo>
                    <a:pt x="459" y="1"/>
                  </a:moveTo>
                  <a:lnTo>
                    <a:pt x="1" y="265"/>
                  </a:lnTo>
                  <a:lnTo>
                    <a:pt x="476" y="540"/>
                  </a:lnTo>
                  <a:lnTo>
                    <a:pt x="934" y="275"/>
                  </a:lnTo>
                  <a:lnTo>
                    <a:pt x="4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8" name="Google Shape;3808;p60"/>
            <p:cNvSpPr/>
            <p:nvPr/>
          </p:nvSpPr>
          <p:spPr>
            <a:xfrm>
              <a:off x="5435220" y="3991764"/>
              <a:ext cx="177522" cy="101946"/>
            </a:xfrm>
            <a:custGeom>
              <a:avLst/>
              <a:gdLst/>
              <a:ahLst/>
              <a:cxnLst/>
              <a:rect l="l" t="t" r="r" b="b"/>
              <a:pathLst>
                <a:path w="2309" h="1326" extrusionOk="0">
                  <a:moveTo>
                    <a:pt x="643" y="0"/>
                  </a:moveTo>
                  <a:cubicBezTo>
                    <a:pt x="610" y="0"/>
                    <a:pt x="576" y="8"/>
                    <a:pt x="551" y="23"/>
                  </a:cubicBezTo>
                  <a:lnTo>
                    <a:pt x="0" y="340"/>
                  </a:lnTo>
                  <a:lnTo>
                    <a:pt x="1706" y="1326"/>
                  </a:lnTo>
                  <a:lnTo>
                    <a:pt x="2257" y="1008"/>
                  </a:lnTo>
                  <a:cubicBezTo>
                    <a:pt x="2309" y="978"/>
                    <a:pt x="2309" y="930"/>
                    <a:pt x="2257" y="901"/>
                  </a:cubicBezTo>
                  <a:lnTo>
                    <a:pt x="736" y="23"/>
                  </a:lnTo>
                  <a:cubicBezTo>
                    <a:pt x="710" y="8"/>
                    <a:pt x="677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09" name="Google Shape;3809;p60"/>
            <p:cNvSpPr/>
            <p:nvPr/>
          </p:nvSpPr>
          <p:spPr>
            <a:xfrm>
              <a:off x="5475658" y="4059033"/>
              <a:ext cx="87185" cy="47975"/>
            </a:xfrm>
            <a:custGeom>
              <a:avLst/>
              <a:gdLst/>
              <a:ahLst/>
              <a:cxnLst/>
              <a:rect l="l" t="t" r="r" b="b"/>
              <a:pathLst>
                <a:path w="1134" h="624" extrusionOk="0">
                  <a:moveTo>
                    <a:pt x="306" y="0"/>
                  </a:moveTo>
                  <a:lnTo>
                    <a:pt x="0" y="177"/>
                  </a:lnTo>
                  <a:lnTo>
                    <a:pt x="734" y="602"/>
                  </a:lnTo>
                  <a:cubicBezTo>
                    <a:pt x="760" y="616"/>
                    <a:pt x="793" y="624"/>
                    <a:pt x="827" y="624"/>
                  </a:cubicBezTo>
                  <a:cubicBezTo>
                    <a:pt x="860" y="624"/>
                    <a:pt x="894" y="616"/>
                    <a:pt x="919" y="602"/>
                  </a:cubicBezTo>
                  <a:lnTo>
                    <a:pt x="1134" y="478"/>
                  </a:lnTo>
                  <a:lnTo>
                    <a:pt x="3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0" name="Google Shape;3810;p60"/>
            <p:cNvSpPr/>
            <p:nvPr/>
          </p:nvSpPr>
          <p:spPr>
            <a:xfrm>
              <a:off x="5411234" y="4019978"/>
              <a:ext cx="84033" cy="50435"/>
            </a:xfrm>
            <a:custGeom>
              <a:avLst/>
              <a:gdLst/>
              <a:ahLst/>
              <a:cxnLst/>
              <a:rect l="l" t="t" r="r" b="b"/>
              <a:pathLst>
                <a:path w="1093" h="656" extrusionOk="0">
                  <a:moveTo>
                    <a:pt x="265" y="0"/>
                  </a:moveTo>
                  <a:lnTo>
                    <a:pt x="51" y="124"/>
                  </a:lnTo>
                  <a:cubicBezTo>
                    <a:pt x="0" y="154"/>
                    <a:pt x="0" y="202"/>
                    <a:pt x="51" y="231"/>
                  </a:cubicBezTo>
                  <a:lnTo>
                    <a:pt x="785" y="656"/>
                  </a:lnTo>
                  <a:lnTo>
                    <a:pt x="1093" y="478"/>
                  </a:lnTo>
                  <a:lnTo>
                    <a:pt x="2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1" name="Google Shape;3811;p60"/>
            <p:cNvSpPr/>
            <p:nvPr/>
          </p:nvSpPr>
          <p:spPr>
            <a:xfrm>
              <a:off x="5533625" y="3182390"/>
              <a:ext cx="758369" cy="853319"/>
            </a:xfrm>
            <a:custGeom>
              <a:avLst/>
              <a:gdLst/>
              <a:ahLst/>
              <a:cxnLst/>
              <a:rect l="l" t="t" r="r" b="b"/>
              <a:pathLst>
                <a:path w="9864" h="11099" extrusionOk="0">
                  <a:moveTo>
                    <a:pt x="1837" y="0"/>
                  </a:moveTo>
                  <a:cubicBezTo>
                    <a:pt x="1831" y="0"/>
                    <a:pt x="1824" y="1"/>
                    <a:pt x="1818" y="2"/>
                  </a:cubicBezTo>
                  <a:lnTo>
                    <a:pt x="1712" y="39"/>
                  </a:lnTo>
                  <a:lnTo>
                    <a:pt x="1" y="6422"/>
                  </a:lnTo>
                  <a:lnTo>
                    <a:pt x="46" y="6502"/>
                  </a:lnTo>
                  <a:cubicBezTo>
                    <a:pt x="137" y="6487"/>
                    <a:pt x="238" y="6373"/>
                    <a:pt x="271" y="6248"/>
                  </a:cubicBezTo>
                  <a:lnTo>
                    <a:pt x="1631" y="1029"/>
                  </a:lnTo>
                  <a:lnTo>
                    <a:pt x="1535" y="1558"/>
                  </a:lnTo>
                  <a:lnTo>
                    <a:pt x="9064" y="5911"/>
                  </a:lnTo>
                  <a:lnTo>
                    <a:pt x="7848" y="11061"/>
                  </a:lnTo>
                  <a:lnTo>
                    <a:pt x="7896" y="11089"/>
                  </a:lnTo>
                  <a:cubicBezTo>
                    <a:pt x="7914" y="11096"/>
                    <a:pt x="7932" y="11099"/>
                    <a:pt x="7952" y="11099"/>
                  </a:cubicBezTo>
                  <a:cubicBezTo>
                    <a:pt x="8071" y="11099"/>
                    <a:pt x="8220" y="10985"/>
                    <a:pt x="8253" y="10860"/>
                  </a:cubicBezTo>
                  <a:lnTo>
                    <a:pt x="9840" y="4775"/>
                  </a:lnTo>
                  <a:cubicBezTo>
                    <a:pt x="9864" y="4685"/>
                    <a:pt x="9846" y="4614"/>
                    <a:pt x="9799" y="4586"/>
                  </a:cubicBezTo>
                  <a:cubicBezTo>
                    <a:pt x="9799" y="4586"/>
                    <a:pt x="1891" y="15"/>
                    <a:pt x="1889" y="15"/>
                  </a:cubicBezTo>
                  <a:cubicBezTo>
                    <a:pt x="1889" y="15"/>
                    <a:pt x="1889" y="15"/>
                    <a:pt x="1889" y="15"/>
                  </a:cubicBezTo>
                  <a:cubicBezTo>
                    <a:pt x="1874" y="6"/>
                    <a:pt x="1857" y="0"/>
                    <a:pt x="18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2" name="Google Shape;3812;p60"/>
            <p:cNvSpPr/>
            <p:nvPr/>
          </p:nvSpPr>
          <p:spPr>
            <a:xfrm>
              <a:off x="5532471" y="3184850"/>
              <a:ext cx="743454" cy="850782"/>
            </a:xfrm>
            <a:custGeom>
              <a:avLst/>
              <a:gdLst/>
              <a:ahLst/>
              <a:cxnLst/>
              <a:rect l="l" t="t" r="r" b="b"/>
              <a:pathLst>
                <a:path w="9670" h="11066" extrusionOk="0">
                  <a:moveTo>
                    <a:pt x="1768" y="1"/>
                  </a:moveTo>
                  <a:cubicBezTo>
                    <a:pt x="1719" y="1"/>
                    <a:pt x="1673" y="33"/>
                    <a:pt x="1660" y="85"/>
                  </a:cubicBezTo>
                  <a:lnTo>
                    <a:pt x="16" y="6390"/>
                  </a:lnTo>
                  <a:cubicBezTo>
                    <a:pt x="1" y="6444"/>
                    <a:pt x="25" y="6500"/>
                    <a:pt x="73" y="6528"/>
                  </a:cubicBezTo>
                  <a:lnTo>
                    <a:pt x="7911" y="11058"/>
                  </a:lnTo>
                  <a:cubicBezTo>
                    <a:pt x="7920" y="11063"/>
                    <a:pt x="7929" y="11065"/>
                    <a:pt x="7939" y="11065"/>
                  </a:cubicBezTo>
                  <a:cubicBezTo>
                    <a:pt x="7963" y="11065"/>
                    <a:pt x="7986" y="11049"/>
                    <a:pt x="7994" y="11023"/>
                  </a:cubicBezTo>
                  <a:lnTo>
                    <a:pt x="9653" y="4655"/>
                  </a:lnTo>
                  <a:cubicBezTo>
                    <a:pt x="9669" y="4596"/>
                    <a:pt x="9643" y="4534"/>
                    <a:pt x="9590" y="4503"/>
                  </a:cubicBezTo>
                  <a:lnTo>
                    <a:pt x="1824" y="16"/>
                  </a:lnTo>
                  <a:cubicBezTo>
                    <a:pt x="1806" y="6"/>
                    <a:pt x="1787" y="1"/>
                    <a:pt x="1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3" name="Google Shape;3813;p60"/>
            <p:cNvSpPr/>
            <p:nvPr/>
          </p:nvSpPr>
          <p:spPr>
            <a:xfrm>
              <a:off x="5560455" y="3217908"/>
              <a:ext cx="687483" cy="782356"/>
            </a:xfrm>
            <a:custGeom>
              <a:avLst/>
              <a:gdLst/>
              <a:ahLst/>
              <a:cxnLst/>
              <a:rect l="l" t="t" r="r" b="b"/>
              <a:pathLst>
                <a:path w="8942" h="10176" extrusionOk="0">
                  <a:moveTo>
                    <a:pt x="1538" y="0"/>
                  </a:moveTo>
                  <a:lnTo>
                    <a:pt x="1" y="5894"/>
                  </a:lnTo>
                  <a:lnTo>
                    <a:pt x="7406" y="10176"/>
                  </a:lnTo>
                  <a:lnTo>
                    <a:pt x="7426" y="10098"/>
                  </a:lnTo>
                  <a:lnTo>
                    <a:pt x="8941" y="4282"/>
                  </a:lnTo>
                  <a:lnTo>
                    <a:pt x="1602" y="38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4" name="Google Shape;3814;p60"/>
            <p:cNvSpPr/>
            <p:nvPr/>
          </p:nvSpPr>
          <p:spPr>
            <a:xfrm>
              <a:off x="2958890" y="2329810"/>
              <a:ext cx="975178" cy="149536"/>
            </a:xfrm>
            <a:custGeom>
              <a:avLst/>
              <a:gdLst/>
              <a:ahLst/>
              <a:cxnLst/>
              <a:rect l="l" t="t" r="r" b="b"/>
              <a:pathLst>
                <a:path w="12684" h="1945" extrusionOk="0">
                  <a:moveTo>
                    <a:pt x="12683" y="0"/>
                  </a:moveTo>
                  <a:lnTo>
                    <a:pt x="0" y="1644"/>
                  </a:lnTo>
                  <a:lnTo>
                    <a:pt x="0" y="1945"/>
                  </a:lnTo>
                  <a:lnTo>
                    <a:pt x="12683" y="302"/>
                  </a:lnTo>
                  <a:lnTo>
                    <a:pt x="126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5" name="Google Shape;3815;p60"/>
            <p:cNvSpPr/>
            <p:nvPr/>
          </p:nvSpPr>
          <p:spPr>
            <a:xfrm>
              <a:off x="2957967" y="2134693"/>
              <a:ext cx="977023" cy="563087"/>
            </a:xfrm>
            <a:custGeom>
              <a:avLst/>
              <a:gdLst/>
              <a:ahLst/>
              <a:cxnLst/>
              <a:rect l="l" t="t" r="r" b="b"/>
              <a:pathLst>
                <a:path w="12708" h="7324" extrusionOk="0">
                  <a:moveTo>
                    <a:pt x="7775" y="1"/>
                  </a:moveTo>
                  <a:cubicBezTo>
                    <a:pt x="7743" y="1"/>
                    <a:pt x="7710" y="8"/>
                    <a:pt x="7685" y="23"/>
                  </a:cubicBezTo>
                  <a:lnTo>
                    <a:pt x="50" y="4431"/>
                  </a:lnTo>
                  <a:cubicBezTo>
                    <a:pt x="0" y="4459"/>
                    <a:pt x="0" y="4507"/>
                    <a:pt x="50" y="4535"/>
                  </a:cubicBezTo>
                  <a:lnTo>
                    <a:pt x="4842" y="7303"/>
                  </a:lnTo>
                  <a:cubicBezTo>
                    <a:pt x="4867" y="7317"/>
                    <a:pt x="4899" y="7324"/>
                    <a:pt x="4932" y="7324"/>
                  </a:cubicBezTo>
                  <a:cubicBezTo>
                    <a:pt x="4965" y="7324"/>
                    <a:pt x="4997" y="7317"/>
                    <a:pt x="5022" y="7303"/>
                  </a:cubicBezTo>
                  <a:lnTo>
                    <a:pt x="12658" y="2893"/>
                  </a:lnTo>
                  <a:cubicBezTo>
                    <a:pt x="12708" y="2865"/>
                    <a:pt x="12708" y="2818"/>
                    <a:pt x="12658" y="2789"/>
                  </a:cubicBezTo>
                  <a:lnTo>
                    <a:pt x="7866" y="23"/>
                  </a:lnTo>
                  <a:cubicBezTo>
                    <a:pt x="7841" y="8"/>
                    <a:pt x="7808" y="1"/>
                    <a:pt x="77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6" name="Google Shape;3816;p60"/>
            <p:cNvSpPr/>
            <p:nvPr/>
          </p:nvSpPr>
          <p:spPr>
            <a:xfrm>
              <a:off x="2957967" y="2111630"/>
              <a:ext cx="977023" cy="563011"/>
            </a:xfrm>
            <a:custGeom>
              <a:avLst/>
              <a:gdLst/>
              <a:ahLst/>
              <a:cxnLst/>
              <a:rect l="l" t="t" r="r" b="b"/>
              <a:pathLst>
                <a:path w="12708" h="7323" extrusionOk="0">
                  <a:moveTo>
                    <a:pt x="7775" y="0"/>
                  </a:moveTo>
                  <a:cubicBezTo>
                    <a:pt x="7743" y="0"/>
                    <a:pt x="7710" y="7"/>
                    <a:pt x="7685" y="22"/>
                  </a:cubicBezTo>
                  <a:lnTo>
                    <a:pt x="50" y="4431"/>
                  </a:lnTo>
                  <a:cubicBezTo>
                    <a:pt x="0" y="4459"/>
                    <a:pt x="0" y="4506"/>
                    <a:pt x="50" y="4534"/>
                  </a:cubicBezTo>
                  <a:lnTo>
                    <a:pt x="4842" y="7301"/>
                  </a:lnTo>
                  <a:cubicBezTo>
                    <a:pt x="4867" y="7315"/>
                    <a:pt x="4899" y="7323"/>
                    <a:pt x="4932" y="7323"/>
                  </a:cubicBezTo>
                  <a:cubicBezTo>
                    <a:pt x="4965" y="7323"/>
                    <a:pt x="4997" y="7315"/>
                    <a:pt x="5022" y="7301"/>
                  </a:cubicBezTo>
                  <a:lnTo>
                    <a:pt x="12658" y="2892"/>
                  </a:lnTo>
                  <a:cubicBezTo>
                    <a:pt x="12708" y="2864"/>
                    <a:pt x="12708" y="2817"/>
                    <a:pt x="12658" y="2789"/>
                  </a:cubicBezTo>
                  <a:lnTo>
                    <a:pt x="7866" y="22"/>
                  </a:lnTo>
                  <a:cubicBezTo>
                    <a:pt x="7841" y="7"/>
                    <a:pt x="7808" y="0"/>
                    <a:pt x="77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7" name="Google Shape;3817;p60"/>
            <p:cNvSpPr/>
            <p:nvPr/>
          </p:nvSpPr>
          <p:spPr>
            <a:xfrm>
              <a:off x="3006170" y="2138921"/>
              <a:ext cx="790890" cy="456682"/>
            </a:xfrm>
            <a:custGeom>
              <a:avLst/>
              <a:gdLst/>
              <a:ahLst/>
              <a:cxnLst/>
              <a:rect l="l" t="t" r="r" b="b"/>
              <a:pathLst>
                <a:path w="10287" h="5940" extrusionOk="0">
                  <a:moveTo>
                    <a:pt x="7057" y="0"/>
                  </a:moveTo>
                  <a:lnTo>
                    <a:pt x="5993" y="615"/>
                  </a:lnTo>
                  <a:lnTo>
                    <a:pt x="5857" y="694"/>
                  </a:lnTo>
                  <a:lnTo>
                    <a:pt x="5460" y="923"/>
                  </a:lnTo>
                  <a:lnTo>
                    <a:pt x="5324" y="1001"/>
                  </a:lnTo>
                  <a:lnTo>
                    <a:pt x="4928" y="1230"/>
                  </a:lnTo>
                  <a:lnTo>
                    <a:pt x="4792" y="1309"/>
                  </a:lnTo>
                  <a:lnTo>
                    <a:pt x="4395" y="1537"/>
                  </a:lnTo>
                  <a:lnTo>
                    <a:pt x="4260" y="1615"/>
                  </a:lnTo>
                  <a:lnTo>
                    <a:pt x="3864" y="1845"/>
                  </a:lnTo>
                  <a:lnTo>
                    <a:pt x="3727" y="1922"/>
                  </a:lnTo>
                  <a:lnTo>
                    <a:pt x="3331" y="2152"/>
                  </a:lnTo>
                  <a:lnTo>
                    <a:pt x="3195" y="2230"/>
                  </a:lnTo>
                  <a:lnTo>
                    <a:pt x="2798" y="2460"/>
                  </a:lnTo>
                  <a:lnTo>
                    <a:pt x="2662" y="2537"/>
                  </a:lnTo>
                  <a:lnTo>
                    <a:pt x="2266" y="2767"/>
                  </a:lnTo>
                  <a:lnTo>
                    <a:pt x="2130" y="2845"/>
                  </a:lnTo>
                  <a:lnTo>
                    <a:pt x="1733" y="3074"/>
                  </a:lnTo>
                  <a:lnTo>
                    <a:pt x="1598" y="3152"/>
                  </a:lnTo>
                  <a:lnTo>
                    <a:pt x="1201" y="3382"/>
                  </a:lnTo>
                  <a:lnTo>
                    <a:pt x="1065" y="3460"/>
                  </a:lnTo>
                  <a:lnTo>
                    <a:pt x="669" y="3689"/>
                  </a:lnTo>
                  <a:lnTo>
                    <a:pt x="533" y="3767"/>
                  </a:lnTo>
                  <a:lnTo>
                    <a:pt x="0" y="4074"/>
                  </a:lnTo>
                  <a:lnTo>
                    <a:pt x="516" y="4373"/>
                  </a:lnTo>
                  <a:lnTo>
                    <a:pt x="652" y="4450"/>
                  </a:lnTo>
                  <a:lnTo>
                    <a:pt x="1032" y="4670"/>
                  </a:lnTo>
                  <a:lnTo>
                    <a:pt x="1167" y="4748"/>
                  </a:lnTo>
                  <a:lnTo>
                    <a:pt x="1546" y="4967"/>
                  </a:lnTo>
                  <a:lnTo>
                    <a:pt x="1683" y="5046"/>
                  </a:lnTo>
                  <a:lnTo>
                    <a:pt x="2062" y="5265"/>
                  </a:lnTo>
                  <a:lnTo>
                    <a:pt x="2198" y="5343"/>
                  </a:lnTo>
                  <a:lnTo>
                    <a:pt x="2578" y="5563"/>
                  </a:lnTo>
                  <a:lnTo>
                    <a:pt x="2713" y="5641"/>
                  </a:lnTo>
                  <a:lnTo>
                    <a:pt x="3229" y="5939"/>
                  </a:lnTo>
                  <a:lnTo>
                    <a:pt x="3761" y="5632"/>
                  </a:lnTo>
                  <a:lnTo>
                    <a:pt x="3898" y="5553"/>
                  </a:lnTo>
                  <a:lnTo>
                    <a:pt x="4827" y="5017"/>
                  </a:lnTo>
                  <a:lnTo>
                    <a:pt x="4962" y="4938"/>
                  </a:lnTo>
                  <a:lnTo>
                    <a:pt x="8021" y="3172"/>
                  </a:lnTo>
                  <a:lnTo>
                    <a:pt x="8156" y="3094"/>
                  </a:lnTo>
                  <a:lnTo>
                    <a:pt x="8553" y="2865"/>
                  </a:lnTo>
                  <a:lnTo>
                    <a:pt x="8689" y="2786"/>
                  </a:lnTo>
                  <a:lnTo>
                    <a:pt x="9085" y="2558"/>
                  </a:lnTo>
                  <a:lnTo>
                    <a:pt x="9221" y="2479"/>
                  </a:lnTo>
                  <a:lnTo>
                    <a:pt x="9618" y="2250"/>
                  </a:lnTo>
                  <a:lnTo>
                    <a:pt x="9754" y="2171"/>
                  </a:lnTo>
                  <a:lnTo>
                    <a:pt x="10287" y="1864"/>
                  </a:lnTo>
                  <a:lnTo>
                    <a:pt x="9771" y="1567"/>
                  </a:lnTo>
                  <a:lnTo>
                    <a:pt x="9635" y="1488"/>
                  </a:lnTo>
                  <a:lnTo>
                    <a:pt x="9255" y="1269"/>
                  </a:lnTo>
                  <a:lnTo>
                    <a:pt x="9119" y="1191"/>
                  </a:lnTo>
                  <a:lnTo>
                    <a:pt x="8225" y="674"/>
                  </a:lnTo>
                  <a:lnTo>
                    <a:pt x="8089" y="595"/>
                  </a:lnTo>
                  <a:lnTo>
                    <a:pt x="7709" y="376"/>
                  </a:lnTo>
                  <a:lnTo>
                    <a:pt x="7573" y="298"/>
                  </a:lnTo>
                  <a:lnTo>
                    <a:pt x="7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8" name="Google Shape;3818;p60"/>
            <p:cNvSpPr/>
            <p:nvPr/>
          </p:nvSpPr>
          <p:spPr>
            <a:xfrm>
              <a:off x="3021853" y="243152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19" name="Google Shape;3819;p60"/>
            <p:cNvSpPr/>
            <p:nvPr/>
          </p:nvSpPr>
          <p:spPr>
            <a:xfrm>
              <a:off x="3062753" y="24078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0" name="Google Shape;3820;p60"/>
            <p:cNvSpPr/>
            <p:nvPr/>
          </p:nvSpPr>
          <p:spPr>
            <a:xfrm>
              <a:off x="3103729" y="238424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1" name="Google Shape;3821;p60"/>
            <p:cNvSpPr/>
            <p:nvPr/>
          </p:nvSpPr>
          <p:spPr>
            <a:xfrm>
              <a:off x="3144628" y="236063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2" name="Google Shape;3822;p60"/>
            <p:cNvSpPr/>
            <p:nvPr/>
          </p:nvSpPr>
          <p:spPr>
            <a:xfrm>
              <a:off x="3185527" y="233696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3" name="Google Shape;3823;p60"/>
            <p:cNvSpPr/>
            <p:nvPr/>
          </p:nvSpPr>
          <p:spPr>
            <a:xfrm>
              <a:off x="3226504" y="231335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4" name="Google Shape;3824;p60"/>
            <p:cNvSpPr/>
            <p:nvPr/>
          </p:nvSpPr>
          <p:spPr>
            <a:xfrm>
              <a:off x="3267403" y="228968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5" name="Google Shape;3825;p60"/>
            <p:cNvSpPr/>
            <p:nvPr/>
          </p:nvSpPr>
          <p:spPr>
            <a:xfrm>
              <a:off x="3308379" y="2266078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6" name="Google Shape;3826;p60"/>
            <p:cNvSpPr/>
            <p:nvPr/>
          </p:nvSpPr>
          <p:spPr>
            <a:xfrm>
              <a:off x="3349278" y="2242476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7" name="Google Shape;3827;p60"/>
            <p:cNvSpPr/>
            <p:nvPr/>
          </p:nvSpPr>
          <p:spPr>
            <a:xfrm>
              <a:off x="3390255" y="2218798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8" name="Google Shape;3828;p60"/>
            <p:cNvSpPr/>
            <p:nvPr/>
          </p:nvSpPr>
          <p:spPr>
            <a:xfrm>
              <a:off x="3431154" y="2195196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29" name="Google Shape;3829;p60"/>
            <p:cNvSpPr/>
            <p:nvPr/>
          </p:nvSpPr>
          <p:spPr>
            <a:xfrm>
              <a:off x="3472053" y="2147916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7"/>
                  </a:lnTo>
                  <a:lnTo>
                    <a:pt x="449" y="835"/>
                  </a:lnTo>
                  <a:lnTo>
                    <a:pt x="1445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0" name="Google Shape;3830;p60"/>
            <p:cNvSpPr/>
            <p:nvPr/>
          </p:nvSpPr>
          <p:spPr>
            <a:xfrm>
              <a:off x="3061446" y="2454430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1" name="Google Shape;3831;p60"/>
            <p:cNvSpPr/>
            <p:nvPr/>
          </p:nvSpPr>
          <p:spPr>
            <a:xfrm>
              <a:off x="3102422" y="243082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2" name="Google Shape;3832;p60"/>
            <p:cNvSpPr/>
            <p:nvPr/>
          </p:nvSpPr>
          <p:spPr>
            <a:xfrm>
              <a:off x="3143398" y="2407150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3" name="Google Shape;3833;p60"/>
            <p:cNvSpPr/>
            <p:nvPr/>
          </p:nvSpPr>
          <p:spPr>
            <a:xfrm>
              <a:off x="3184221" y="2383548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4" name="Google Shape;3834;p60"/>
            <p:cNvSpPr/>
            <p:nvPr/>
          </p:nvSpPr>
          <p:spPr>
            <a:xfrm>
              <a:off x="3225197" y="235994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5" name="Google Shape;3835;p60"/>
            <p:cNvSpPr/>
            <p:nvPr/>
          </p:nvSpPr>
          <p:spPr>
            <a:xfrm>
              <a:off x="3266096" y="233619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70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6" name="Google Shape;3836;p60"/>
            <p:cNvSpPr/>
            <p:nvPr/>
          </p:nvSpPr>
          <p:spPr>
            <a:xfrm>
              <a:off x="3307072" y="231266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7" name="Google Shape;3837;p60"/>
            <p:cNvSpPr/>
            <p:nvPr/>
          </p:nvSpPr>
          <p:spPr>
            <a:xfrm>
              <a:off x="3348048" y="2288988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8" name="Google Shape;3838;p60"/>
            <p:cNvSpPr/>
            <p:nvPr/>
          </p:nvSpPr>
          <p:spPr>
            <a:xfrm>
              <a:off x="3388871" y="226538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39" name="Google Shape;3839;p60"/>
            <p:cNvSpPr/>
            <p:nvPr/>
          </p:nvSpPr>
          <p:spPr>
            <a:xfrm>
              <a:off x="3429847" y="2241785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0" name="Google Shape;3840;p60"/>
            <p:cNvSpPr/>
            <p:nvPr/>
          </p:nvSpPr>
          <p:spPr>
            <a:xfrm>
              <a:off x="3470746" y="2218106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1" name="Google Shape;3841;p60"/>
            <p:cNvSpPr/>
            <p:nvPr/>
          </p:nvSpPr>
          <p:spPr>
            <a:xfrm>
              <a:off x="3511723" y="2194504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2" name="Google Shape;3842;p60"/>
            <p:cNvSpPr/>
            <p:nvPr/>
          </p:nvSpPr>
          <p:spPr>
            <a:xfrm>
              <a:off x="3552699" y="2170826"/>
              <a:ext cx="70040" cy="40517"/>
            </a:xfrm>
            <a:custGeom>
              <a:avLst/>
              <a:gdLst/>
              <a:ahLst/>
              <a:cxnLst/>
              <a:rect l="l" t="t" r="r" b="b"/>
              <a:pathLst>
                <a:path w="911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3" name="Google Shape;3843;p60"/>
            <p:cNvSpPr/>
            <p:nvPr/>
          </p:nvSpPr>
          <p:spPr>
            <a:xfrm>
              <a:off x="3101115" y="2477339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1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4" name="Google Shape;3844;p60"/>
            <p:cNvSpPr/>
            <p:nvPr/>
          </p:nvSpPr>
          <p:spPr>
            <a:xfrm>
              <a:off x="3142014" y="245366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5" name="Google Shape;3845;p60"/>
            <p:cNvSpPr/>
            <p:nvPr/>
          </p:nvSpPr>
          <p:spPr>
            <a:xfrm>
              <a:off x="3182914" y="243005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6" name="Google Shape;3846;p60"/>
            <p:cNvSpPr/>
            <p:nvPr/>
          </p:nvSpPr>
          <p:spPr>
            <a:xfrm>
              <a:off x="3223890" y="240638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7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7" name="Google Shape;3847;p60"/>
            <p:cNvSpPr/>
            <p:nvPr/>
          </p:nvSpPr>
          <p:spPr>
            <a:xfrm>
              <a:off x="3264789" y="238277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8" name="Google Shape;3848;p60"/>
            <p:cNvSpPr/>
            <p:nvPr/>
          </p:nvSpPr>
          <p:spPr>
            <a:xfrm>
              <a:off x="3305765" y="2359178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4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49" name="Google Shape;3849;p60"/>
            <p:cNvSpPr/>
            <p:nvPr/>
          </p:nvSpPr>
          <p:spPr>
            <a:xfrm>
              <a:off x="3346741" y="2335499"/>
              <a:ext cx="70117" cy="40517"/>
            </a:xfrm>
            <a:custGeom>
              <a:avLst/>
              <a:gdLst/>
              <a:ahLst/>
              <a:cxnLst/>
              <a:rect l="l" t="t" r="r" b="b"/>
              <a:pathLst>
                <a:path w="912" h="527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6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0" name="Google Shape;3850;p60"/>
            <p:cNvSpPr/>
            <p:nvPr/>
          </p:nvSpPr>
          <p:spPr>
            <a:xfrm>
              <a:off x="3387564" y="231189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9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1" name="Google Shape;3851;p60"/>
            <p:cNvSpPr/>
            <p:nvPr/>
          </p:nvSpPr>
          <p:spPr>
            <a:xfrm>
              <a:off x="3428540" y="228821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2" name="Google Shape;3852;p60"/>
            <p:cNvSpPr/>
            <p:nvPr/>
          </p:nvSpPr>
          <p:spPr>
            <a:xfrm>
              <a:off x="3469439" y="2264617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3" name="Google Shape;3853;p60"/>
            <p:cNvSpPr/>
            <p:nvPr/>
          </p:nvSpPr>
          <p:spPr>
            <a:xfrm>
              <a:off x="3510416" y="224093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4" name="Google Shape;3854;p60"/>
            <p:cNvSpPr/>
            <p:nvPr/>
          </p:nvSpPr>
          <p:spPr>
            <a:xfrm>
              <a:off x="3551392" y="2217337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1" y="258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5" name="Google Shape;3855;p60"/>
            <p:cNvSpPr/>
            <p:nvPr/>
          </p:nvSpPr>
          <p:spPr>
            <a:xfrm>
              <a:off x="3590907" y="2193736"/>
              <a:ext cx="111172" cy="87031"/>
            </a:xfrm>
            <a:custGeom>
              <a:avLst/>
              <a:gdLst/>
              <a:ahLst/>
              <a:cxnLst/>
              <a:rect l="l" t="t" r="r" b="b"/>
              <a:pathLst>
                <a:path w="1446" h="1132" extrusionOk="0">
                  <a:moveTo>
                    <a:pt x="483" y="0"/>
                  </a:moveTo>
                  <a:lnTo>
                    <a:pt x="18" y="268"/>
                  </a:lnTo>
                  <a:lnTo>
                    <a:pt x="533" y="565"/>
                  </a:lnTo>
                  <a:lnTo>
                    <a:pt x="1" y="873"/>
                  </a:lnTo>
                  <a:lnTo>
                    <a:pt x="449" y="1132"/>
                  </a:lnTo>
                  <a:cubicBezTo>
                    <a:pt x="934" y="851"/>
                    <a:pt x="1445" y="556"/>
                    <a:pt x="1445" y="556"/>
                  </a:cubicBezTo>
                  <a:cubicBezTo>
                    <a:pt x="1445" y="556"/>
                    <a:pt x="1396" y="527"/>
                    <a:pt x="4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6" name="Google Shape;3856;p60"/>
            <p:cNvSpPr/>
            <p:nvPr/>
          </p:nvSpPr>
          <p:spPr>
            <a:xfrm>
              <a:off x="3140707" y="2476494"/>
              <a:ext cx="111095" cy="64274"/>
            </a:xfrm>
            <a:custGeom>
              <a:avLst/>
              <a:gdLst/>
              <a:ahLst/>
              <a:cxnLst/>
              <a:rect l="l" t="t" r="r" b="b"/>
              <a:pathLst>
                <a:path w="1445" h="836" extrusionOk="0">
                  <a:moveTo>
                    <a:pt x="998" y="1"/>
                  </a:moveTo>
                  <a:lnTo>
                    <a:pt x="0" y="576"/>
                  </a:lnTo>
                  <a:lnTo>
                    <a:pt x="448" y="835"/>
                  </a:lnTo>
                  <a:lnTo>
                    <a:pt x="1445" y="259"/>
                  </a:lnTo>
                  <a:lnTo>
                    <a:pt x="9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7" name="Google Shape;3857;p60"/>
            <p:cNvSpPr/>
            <p:nvPr/>
          </p:nvSpPr>
          <p:spPr>
            <a:xfrm>
              <a:off x="3222583" y="245289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8" name="Google Shape;3858;p60"/>
            <p:cNvSpPr/>
            <p:nvPr/>
          </p:nvSpPr>
          <p:spPr>
            <a:xfrm>
              <a:off x="3263482" y="2429291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59" name="Google Shape;3859;p60"/>
            <p:cNvSpPr/>
            <p:nvPr/>
          </p:nvSpPr>
          <p:spPr>
            <a:xfrm>
              <a:off x="3304458" y="240561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0" name="Google Shape;3860;p60"/>
            <p:cNvSpPr/>
            <p:nvPr/>
          </p:nvSpPr>
          <p:spPr>
            <a:xfrm>
              <a:off x="3345358" y="238201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1" name="Google Shape;3861;p60"/>
            <p:cNvSpPr/>
            <p:nvPr/>
          </p:nvSpPr>
          <p:spPr>
            <a:xfrm>
              <a:off x="3386257" y="235833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69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2" name="Google Shape;3862;p60"/>
            <p:cNvSpPr/>
            <p:nvPr/>
          </p:nvSpPr>
          <p:spPr>
            <a:xfrm>
              <a:off x="3427233" y="233473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3" name="Google Shape;3863;p60"/>
            <p:cNvSpPr/>
            <p:nvPr/>
          </p:nvSpPr>
          <p:spPr>
            <a:xfrm>
              <a:off x="3468132" y="2311129"/>
              <a:ext cx="70271" cy="40594"/>
            </a:xfrm>
            <a:custGeom>
              <a:avLst/>
              <a:gdLst/>
              <a:ahLst/>
              <a:cxnLst/>
              <a:rect l="l" t="t" r="r" b="b"/>
              <a:pathLst>
                <a:path w="914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4" name="Google Shape;3864;p60"/>
            <p:cNvSpPr/>
            <p:nvPr/>
          </p:nvSpPr>
          <p:spPr>
            <a:xfrm>
              <a:off x="3509109" y="2287450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8"/>
                  </a:lnTo>
                  <a:lnTo>
                    <a:pt x="913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5" name="Google Shape;3865;p60"/>
            <p:cNvSpPr/>
            <p:nvPr/>
          </p:nvSpPr>
          <p:spPr>
            <a:xfrm>
              <a:off x="3550085" y="2263849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7"/>
                  </a:lnTo>
                  <a:lnTo>
                    <a:pt x="911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6" name="Google Shape;3866;p60"/>
            <p:cNvSpPr/>
            <p:nvPr/>
          </p:nvSpPr>
          <p:spPr>
            <a:xfrm>
              <a:off x="3180300" y="2499404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0"/>
                  </a:moveTo>
                  <a:lnTo>
                    <a:pt x="1" y="576"/>
                  </a:lnTo>
                  <a:lnTo>
                    <a:pt x="448" y="835"/>
                  </a:lnTo>
                  <a:lnTo>
                    <a:pt x="981" y="527"/>
                  </a:lnTo>
                  <a:lnTo>
                    <a:pt x="1162" y="422"/>
                  </a:lnTo>
                  <a:lnTo>
                    <a:pt x="1446" y="259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7" name="Google Shape;3867;p60"/>
            <p:cNvSpPr/>
            <p:nvPr/>
          </p:nvSpPr>
          <p:spPr>
            <a:xfrm>
              <a:off x="3262252" y="247572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69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8" name="Google Shape;3868;p60"/>
            <p:cNvSpPr/>
            <p:nvPr/>
          </p:nvSpPr>
          <p:spPr>
            <a:xfrm>
              <a:off x="3303151" y="2452123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70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69" name="Google Shape;3869;p60"/>
            <p:cNvSpPr/>
            <p:nvPr/>
          </p:nvSpPr>
          <p:spPr>
            <a:xfrm>
              <a:off x="3344051" y="2428445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0" name="Google Shape;3870;p60"/>
            <p:cNvSpPr/>
            <p:nvPr/>
          </p:nvSpPr>
          <p:spPr>
            <a:xfrm>
              <a:off x="3384950" y="240484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1"/>
                  </a:moveTo>
                  <a:lnTo>
                    <a:pt x="1" y="270"/>
                  </a:lnTo>
                  <a:lnTo>
                    <a:pt x="449" y="528"/>
                  </a:lnTo>
                  <a:lnTo>
                    <a:pt x="913" y="260"/>
                  </a:lnTo>
                  <a:lnTo>
                    <a:pt x="4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1" name="Google Shape;3871;p60"/>
            <p:cNvSpPr/>
            <p:nvPr/>
          </p:nvSpPr>
          <p:spPr>
            <a:xfrm>
              <a:off x="3425926" y="2381242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0"/>
                  </a:moveTo>
                  <a:lnTo>
                    <a:pt x="0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2" name="Google Shape;3872;p60"/>
            <p:cNvSpPr/>
            <p:nvPr/>
          </p:nvSpPr>
          <p:spPr>
            <a:xfrm>
              <a:off x="3466902" y="235756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4" y="1"/>
                  </a:moveTo>
                  <a:lnTo>
                    <a:pt x="0" y="270"/>
                  </a:lnTo>
                  <a:lnTo>
                    <a:pt x="447" y="528"/>
                  </a:lnTo>
                  <a:lnTo>
                    <a:pt x="912" y="260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3" name="Google Shape;3873;p60"/>
            <p:cNvSpPr/>
            <p:nvPr/>
          </p:nvSpPr>
          <p:spPr>
            <a:xfrm>
              <a:off x="3507802" y="2333962"/>
              <a:ext cx="70117" cy="40594"/>
            </a:xfrm>
            <a:custGeom>
              <a:avLst/>
              <a:gdLst/>
              <a:ahLst/>
              <a:cxnLst/>
              <a:rect l="l" t="t" r="r" b="b"/>
              <a:pathLst>
                <a:path w="912" h="528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7"/>
                  </a:lnTo>
                  <a:lnTo>
                    <a:pt x="912" y="259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4" name="Google Shape;3874;p60"/>
            <p:cNvSpPr/>
            <p:nvPr/>
          </p:nvSpPr>
          <p:spPr>
            <a:xfrm>
              <a:off x="3548701" y="2310283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5" y="1"/>
                  </a:moveTo>
                  <a:lnTo>
                    <a:pt x="0" y="270"/>
                  </a:lnTo>
                  <a:lnTo>
                    <a:pt x="448" y="528"/>
                  </a:lnTo>
                  <a:lnTo>
                    <a:pt x="912" y="260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5" name="Google Shape;3875;p60"/>
            <p:cNvSpPr/>
            <p:nvPr/>
          </p:nvSpPr>
          <p:spPr>
            <a:xfrm>
              <a:off x="3589600" y="2286681"/>
              <a:ext cx="70194" cy="40594"/>
            </a:xfrm>
            <a:custGeom>
              <a:avLst/>
              <a:gdLst/>
              <a:ahLst/>
              <a:cxnLst/>
              <a:rect l="l" t="t" r="r" b="b"/>
              <a:pathLst>
                <a:path w="913" h="528" extrusionOk="0">
                  <a:moveTo>
                    <a:pt x="466" y="0"/>
                  </a:moveTo>
                  <a:lnTo>
                    <a:pt x="1" y="270"/>
                  </a:lnTo>
                  <a:lnTo>
                    <a:pt x="449" y="527"/>
                  </a:lnTo>
                  <a:lnTo>
                    <a:pt x="913" y="259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6" name="Google Shape;3876;p60"/>
            <p:cNvSpPr/>
            <p:nvPr/>
          </p:nvSpPr>
          <p:spPr>
            <a:xfrm>
              <a:off x="3630577" y="2239478"/>
              <a:ext cx="111172" cy="64197"/>
            </a:xfrm>
            <a:custGeom>
              <a:avLst/>
              <a:gdLst/>
              <a:ahLst/>
              <a:cxnLst/>
              <a:rect l="l" t="t" r="r" b="b"/>
              <a:pathLst>
                <a:path w="1446" h="835" extrusionOk="0">
                  <a:moveTo>
                    <a:pt x="997" y="1"/>
                  </a:moveTo>
                  <a:lnTo>
                    <a:pt x="0" y="576"/>
                  </a:lnTo>
                  <a:lnTo>
                    <a:pt x="448" y="834"/>
                  </a:lnTo>
                  <a:lnTo>
                    <a:pt x="1445" y="259"/>
                  </a:lnTo>
                  <a:lnTo>
                    <a:pt x="9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7" name="Google Shape;3877;p60"/>
            <p:cNvSpPr/>
            <p:nvPr/>
          </p:nvSpPr>
          <p:spPr>
            <a:xfrm>
              <a:off x="3219969" y="2545992"/>
              <a:ext cx="70194" cy="40440"/>
            </a:xfrm>
            <a:custGeom>
              <a:avLst/>
              <a:gdLst/>
              <a:ahLst/>
              <a:cxnLst/>
              <a:rect l="l" t="t" r="r" b="b"/>
              <a:pathLst>
                <a:path w="913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8" name="Google Shape;3878;p60"/>
            <p:cNvSpPr/>
            <p:nvPr/>
          </p:nvSpPr>
          <p:spPr>
            <a:xfrm>
              <a:off x="3260945" y="2498712"/>
              <a:ext cx="111018" cy="64120"/>
            </a:xfrm>
            <a:custGeom>
              <a:avLst/>
              <a:gdLst/>
              <a:ahLst/>
              <a:cxnLst/>
              <a:rect l="l" t="t" r="r" b="b"/>
              <a:pathLst>
                <a:path w="1444" h="834" extrusionOk="0">
                  <a:moveTo>
                    <a:pt x="997" y="0"/>
                  </a:moveTo>
                  <a:lnTo>
                    <a:pt x="702" y="170"/>
                  </a:lnTo>
                  <a:lnTo>
                    <a:pt x="532" y="268"/>
                  </a:lnTo>
                  <a:lnTo>
                    <a:pt x="0" y="576"/>
                  </a:lnTo>
                  <a:lnTo>
                    <a:pt x="447" y="833"/>
                  </a:lnTo>
                  <a:lnTo>
                    <a:pt x="980" y="526"/>
                  </a:lnTo>
                  <a:lnTo>
                    <a:pt x="1150" y="428"/>
                  </a:lnTo>
                  <a:lnTo>
                    <a:pt x="1444" y="258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79" name="Google Shape;3879;p60"/>
            <p:cNvSpPr/>
            <p:nvPr/>
          </p:nvSpPr>
          <p:spPr>
            <a:xfrm>
              <a:off x="3342744" y="2356871"/>
              <a:ext cx="274855" cy="158685"/>
            </a:xfrm>
            <a:custGeom>
              <a:avLst/>
              <a:gdLst/>
              <a:ahLst/>
              <a:cxnLst/>
              <a:rect l="l" t="t" r="r" b="b"/>
              <a:pathLst>
                <a:path w="3575" h="2064" extrusionOk="0">
                  <a:moveTo>
                    <a:pt x="3127" y="1"/>
                  </a:moveTo>
                  <a:cubicBezTo>
                    <a:pt x="1653" y="852"/>
                    <a:pt x="660" y="1425"/>
                    <a:pt x="0" y="1806"/>
                  </a:cubicBezTo>
                  <a:lnTo>
                    <a:pt x="449" y="2064"/>
                  </a:lnTo>
                  <a:cubicBezTo>
                    <a:pt x="1107" y="1683"/>
                    <a:pt x="2113" y="1103"/>
                    <a:pt x="3574" y="259"/>
                  </a:cubicBezTo>
                  <a:lnTo>
                    <a:pt x="3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0" name="Google Shape;3880;p60"/>
            <p:cNvSpPr/>
            <p:nvPr/>
          </p:nvSpPr>
          <p:spPr>
            <a:xfrm>
              <a:off x="3588293" y="2333270"/>
              <a:ext cx="70271" cy="40517"/>
            </a:xfrm>
            <a:custGeom>
              <a:avLst/>
              <a:gdLst/>
              <a:ahLst/>
              <a:cxnLst/>
              <a:rect l="l" t="t" r="r" b="b"/>
              <a:pathLst>
                <a:path w="914" h="527" extrusionOk="0">
                  <a:moveTo>
                    <a:pt x="466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3" y="258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1" name="Google Shape;3881;p60"/>
            <p:cNvSpPr/>
            <p:nvPr/>
          </p:nvSpPr>
          <p:spPr>
            <a:xfrm>
              <a:off x="3629270" y="2309591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5" y="1"/>
                  </a:moveTo>
                  <a:lnTo>
                    <a:pt x="1" y="269"/>
                  </a:lnTo>
                  <a:lnTo>
                    <a:pt x="448" y="527"/>
                  </a:lnTo>
                  <a:lnTo>
                    <a:pt x="913" y="259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2" name="Google Shape;3882;p60"/>
            <p:cNvSpPr/>
            <p:nvPr/>
          </p:nvSpPr>
          <p:spPr>
            <a:xfrm>
              <a:off x="3670246" y="2285989"/>
              <a:ext cx="70194" cy="40517"/>
            </a:xfrm>
            <a:custGeom>
              <a:avLst/>
              <a:gdLst/>
              <a:ahLst/>
              <a:cxnLst/>
              <a:rect l="l" t="t" r="r" b="b"/>
              <a:pathLst>
                <a:path w="913" h="527" extrusionOk="0">
                  <a:moveTo>
                    <a:pt x="464" y="0"/>
                  </a:moveTo>
                  <a:lnTo>
                    <a:pt x="0" y="268"/>
                  </a:lnTo>
                  <a:lnTo>
                    <a:pt x="447" y="526"/>
                  </a:lnTo>
                  <a:lnTo>
                    <a:pt x="912" y="258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3" name="Google Shape;3883;p60"/>
            <p:cNvSpPr/>
            <p:nvPr/>
          </p:nvSpPr>
          <p:spPr>
            <a:xfrm>
              <a:off x="3711145" y="2262388"/>
              <a:ext cx="70117" cy="40440"/>
            </a:xfrm>
            <a:custGeom>
              <a:avLst/>
              <a:gdLst/>
              <a:ahLst/>
              <a:cxnLst/>
              <a:rect l="l" t="t" r="r" b="b"/>
              <a:pathLst>
                <a:path w="912" h="526" extrusionOk="0">
                  <a:moveTo>
                    <a:pt x="465" y="0"/>
                  </a:moveTo>
                  <a:lnTo>
                    <a:pt x="1" y="268"/>
                  </a:lnTo>
                  <a:lnTo>
                    <a:pt x="448" y="526"/>
                  </a:lnTo>
                  <a:lnTo>
                    <a:pt x="912" y="258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4" name="Google Shape;3884;p60"/>
            <p:cNvSpPr/>
            <p:nvPr/>
          </p:nvSpPr>
          <p:spPr>
            <a:xfrm>
              <a:off x="3476358" y="2410917"/>
              <a:ext cx="173370" cy="99563"/>
            </a:xfrm>
            <a:custGeom>
              <a:avLst/>
              <a:gdLst/>
              <a:ahLst/>
              <a:cxnLst/>
              <a:rect l="l" t="t" r="r" b="b"/>
              <a:pathLst>
                <a:path w="2255" h="1295" extrusionOk="0">
                  <a:moveTo>
                    <a:pt x="1626" y="1"/>
                  </a:moveTo>
                  <a:cubicBezTo>
                    <a:pt x="1593" y="1"/>
                    <a:pt x="1561" y="8"/>
                    <a:pt x="1536" y="23"/>
                  </a:cubicBezTo>
                  <a:lnTo>
                    <a:pt x="52" y="880"/>
                  </a:lnTo>
                  <a:cubicBezTo>
                    <a:pt x="1" y="908"/>
                    <a:pt x="1" y="955"/>
                    <a:pt x="52" y="983"/>
                  </a:cubicBezTo>
                  <a:lnTo>
                    <a:pt x="589" y="1294"/>
                  </a:lnTo>
                  <a:lnTo>
                    <a:pt x="2254" y="333"/>
                  </a:lnTo>
                  <a:lnTo>
                    <a:pt x="1716" y="23"/>
                  </a:lnTo>
                  <a:cubicBezTo>
                    <a:pt x="1691" y="8"/>
                    <a:pt x="1659" y="1"/>
                    <a:pt x="1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5" name="Google Shape;3885;p60"/>
            <p:cNvSpPr/>
            <p:nvPr/>
          </p:nvSpPr>
          <p:spPr>
            <a:xfrm>
              <a:off x="3525023" y="2476648"/>
              <a:ext cx="85186" cy="46745"/>
            </a:xfrm>
            <a:custGeom>
              <a:avLst/>
              <a:gdLst/>
              <a:ahLst/>
              <a:cxnLst/>
              <a:rect l="l" t="t" r="r" b="b"/>
              <a:pathLst>
                <a:path w="1108" h="608" extrusionOk="0">
                  <a:moveTo>
                    <a:pt x="808" y="0"/>
                  </a:moveTo>
                  <a:lnTo>
                    <a:pt x="1" y="466"/>
                  </a:lnTo>
                  <a:lnTo>
                    <a:pt x="210" y="587"/>
                  </a:lnTo>
                  <a:cubicBezTo>
                    <a:pt x="235" y="601"/>
                    <a:pt x="268" y="608"/>
                    <a:pt x="300" y="608"/>
                  </a:cubicBezTo>
                  <a:cubicBezTo>
                    <a:pt x="333" y="608"/>
                    <a:pt x="366" y="601"/>
                    <a:pt x="392" y="587"/>
                  </a:cubicBezTo>
                  <a:lnTo>
                    <a:pt x="1108" y="172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6" name="Google Shape;3886;p60"/>
            <p:cNvSpPr/>
            <p:nvPr/>
          </p:nvSpPr>
          <p:spPr>
            <a:xfrm>
              <a:off x="3590984" y="2438516"/>
              <a:ext cx="82111" cy="49205"/>
            </a:xfrm>
            <a:custGeom>
              <a:avLst/>
              <a:gdLst/>
              <a:ahLst/>
              <a:cxnLst/>
              <a:rect l="l" t="t" r="r" b="b"/>
              <a:pathLst>
                <a:path w="1068" h="640" extrusionOk="0">
                  <a:moveTo>
                    <a:pt x="808" y="1"/>
                  </a:moveTo>
                  <a:lnTo>
                    <a:pt x="1" y="467"/>
                  </a:lnTo>
                  <a:lnTo>
                    <a:pt x="300" y="639"/>
                  </a:lnTo>
                  <a:lnTo>
                    <a:pt x="1018" y="226"/>
                  </a:lnTo>
                  <a:cubicBezTo>
                    <a:pt x="1067" y="197"/>
                    <a:pt x="1067" y="150"/>
                    <a:pt x="1018" y="121"/>
                  </a:cubicBezTo>
                  <a:lnTo>
                    <a:pt x="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7" name="Google Shape;3887;p60"/>
            <p:cNvSpPr/>
            <p:nvPr/>
          </p:nvSpPr>
          <p:spPr>
            <a:xfrm>
              <a:off x="2813590" y="1621070"/>
              <a:ext cx="740071" cy="832791"/>
            </a:xfrm>
            <a:custGeom>
              <a:avLst/>
              <a:gdLst/>
              <a:ahLst/>
              <a:cxnLst/>
              <a:rect l="l" t="t" r="r" b="b"/>
              <a:pathLst>
                <a:path w="9626" h="10832" extrusionOk="0">
                  <a:moveTo>
                    <a:pt x="7834" y="1"/>
                  </a:moveTo>
                  <a:cubicBezTo>
                    <a:pt x="7814" y="1"/>
                    <a:pt x="7797" y="6"/>
                    <a:pt x="7783" y="16"/>
                  </a:cubicBezTo>
                  <a:cubicBezTo>
                    <a:pt x="7783" y="16"/>
                    <a:pt x="7783" y="16"/>
                    <a:pt x="7783" y="16"/>
                  </a:cubicBezTo>
                  <a:cubicBezTo>
                    <a:pt x="7781" y="16"/>
                    <a:pt x="63" y="4476"/>
                    <a:pt x="63" y="4476"/>
                  </a:cubicBezTo>
                  <a:cubicBezTo>
                    <a:pt x="18" y="4503"/>
                    <a:pt x="1" y="4573"/>
                    <a:pt x="23" y="4660"/>
                  </a:cubicBezTo>
                  <a:lnTo>
                    <a:pt x="1572" y="10600"/>
                  </a:lnTo>
                  <a:cubicBezTo>
                    <a:pt x="1604" y="10721"/>
                    <a:pt x="1750" y="10832"/>
                    <a:pt x="1866" y="10832"/>
                  </a:cubicBezTo>
                  <a:cubicBezTo>
                    <a:pt x="1885" y="10832"/>
                    <a:pt x="1903" y="10829"/>
                    <a:pt x="1920" y="10823"/>
                  </a:cubicBezTo>
                  <a:lnTo>
                    <a:pt x="1967" y="10795"/>
                  </a:lnTo>
                  <a:lnTo>
                    <a:pt x="780" y="5769"/>
                  </a:lnTo>
                  <a:lnTo>
                    <a:pt x="8128" y="1522"/>
                  </a:lnTo>
                  <a:lnTo>
                    <a:pt x="8034" y="1006"/>
                  </a:lnTo>
                  <a:lnTo>
                    <a:pt x="9362" y="6098"/>
                  </a:lnTo>
                  <a:cubicBezTo>
                    <a:pt x="9393" y="6219"/>
                    <a:pt x="9492" y="6331"/>
                    <a:pt x="9581" y="6346"/>
                  </a:cubicBezTo>
                  <a:lnTo>
                    <a:pt x="9625" y="6268"/>
                  </a:lnTo>
                  <a:lnTo>
                    <a:pt x="7954" y="39"/>
                  </a:lnTo>
                  <a:lnTo>
                    <a:pt x="7852" y="3"/>
                  </a:lnTo>
                  <a:cubicBezTo>
                    <a:pt x="7845" y="1"/>
                    <a:pt x="7839" y="1"/>
                    <a:pt x="7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8" name="Google Shape;3888;p60"/>
            <p:cNvSpPr/>
            <p:nvPr/>
          </p:nvSpPr>
          <p:spPr>
            <a:xfrm>
              <a:off x="2829273" y="1623530"/>
              <a:ext cx="725386" cy="830254"/>
            </a:xfrm>
            <a:custGeom>
              <a:avLst/>
              <a:gdLst/>
              <a:ahLst/>
              <a:cxnLst/>
              <a:rect l="l" t="t" r="r" b="b"/>
              <a:pathLst>
                <a:path w="9435" h="10799" extrusionOk="0">
                  <a:moveTo>
                    <a:pt x="7712" y="1"/>
                  </a:moveTo>
                  <a:cubicBezTo>
                    <a:pt x="7693" y="1"/>
                    <a:pt x="7674" y="5"/>
                    <a:pt x="7657" y="16"/>
                  </a:cubicBezTo>
                  <a:lnTo>
                    <a:pt x="77" y="4395"/>
                  </a:lnTo>
                  <a:cubicBezTo>
                    <a:pt x="27" y="4424"/>
                    <a:pt x="1" y="4485"/>
                    <a:pt x="16" y="4542"/>
                  </a:cubicBezTo>
                  <a:lnTo>
                    <a:pt x="1636" y="10757"/>
                  </a:lnTo>
                  <a:cubicBezTo>
                    <a:pt x="1643" y="10782"/>
                    <a:pt x="1666" y="10798"/>
                    <a:pt x="1689" y="10798"/>
                  </a:cubicBezTo>
                  <a:cubicBezTo>
                    <a:pt x="1698" y="10798"/>
                    <a:pt x="1707" y="10796"/>
                    <a:pt x="1716" y="10791"/>
                  </a:cubicBezTo>
                  <a:lnTo>
                    <a:pt x="9365" y="6370"/>
                  </a:lnTo>
                  <a:cubicBezTo>
                    <a:pt x="9412" y="6343"/>
                    <a:pt x="9435" y="6288"/>
                    <a:pt x="9421" y="6236"/>
                  </a:cubicBezTo>
                  <a:lnTo>
                    <a:pt x="7818" y="82"/>
                  </a:lnTo>
                  <a:cubicBezTo>
                    <a:pt x="7804" y="32"/>
                    <a:pt x="7759" y="1"/>
                    <a:pt x="7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9" name="Google Shape;3889;p60"/>
            <p:cNvSpPr/>
            <p:nvPr/>
          </p:nvSpPr>
          <p:spPr>
            <a:xfrm>
              <a:off x="2856565" y="1655742"/>
              <a:ext cx="670877" cy="763520"/>
            </a:xfrm>
            <a:custGeom>
              <a:avLst/>
              <a:gdLst/>
              <a:ahLst/>
              <a:cxnLst/>
              <a:rect l="l" t="t" r="r" b="b"/>
              <a:pathLst>
                <a:path w="8726" h="9931" extrusionOk="0">
                  <a:moveTo>
                    <a:pt x="7226" y="1"/>
                  </a:moveTo>
                  <a:lnTo>
                    <a:pt x="7163" y="38"/>
                  </a:lnTo>
                  <a:lnTo>
                    <a:pt x="0" y="4178"/>
                  </a:lnTo>
                  <a:lnTo>
                    <a:pt x="1479" y="9855"/>
                  </a:lnTo>
                  <a:lnTo>
                    <a:pt x="1499" y="9930"/>
                  </a:lnTo>
                  <a:lnTo>
                    <a:pt x="8725" y="5753"/>
                  </a:lnTo>
                  <a:lnTo>
                    <a:pt x="72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0" name="Google Shape;3890;p60"/>
            <p:cNvSpPr/>
            <p:nvPr/>
          </p:nvSpPr>
          <p:spPr>
            <a:xfrm>
              <a:off x="2856565" y="1658586"/>
              <a:ext cx="664495" cy="754832"/>
            </a:xfrm>
            <a:custGeom>
              <a:avLst/>
              <a:gdLst/>
              <a:ahLst/>
              <a:cxnLst/>
              <a:rect l="l" t="t" r="r" b="b"/>
              <a:pathLst>
                <a:path w="8643" h="9818" extrusionOk="0">
                  <a:moveTo>
                    <a:pt x="7163" y="1"/>
                  </a:moveTo>
                  <a:lnTo>
                    <a:pt x="0" y="4141"/>
                  </a:lnTo>
                  <a:lnTo>
                    <a:pt x="1479" y="9818"/>
                  </a:lnTo>
                  <a:lnTo>
                    <a:pt x="8643" y="5675"/>
                  </a:lnTo>
                  <a:lnTo>
                    <a:pt x="71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1" name="Google Shape;3891;p60"/>
            <p:cNvSpPr/>
            <p:nvPr/>
          </p:nvSpPr>
          <p:spPr>
            <a:xfrm>
              <a:off x="3184912" y="2091026"/>
              <a:ext cx="78266" cy="72961"/>
            </a:xfrm>
            <a:custGeom>
              <a:avLst/>
              <a:gdLst/>
              <a:ahLst/>
              <a:cxnLst/>
              <a:rect l="l" t="t" r="r" b="b"/>
              <a:pathLst>
                <a:path w="1018" h="949" extrusionOk="0">
                  <a:moveTo>
                    <a:pt x="883" y="1"/>
                  </a:moveTo>
                  <a:lnTo>
                    <a:pt x="809" y="46"/>
                  </a:lnTo>
                  <a:cubicBezTo>
                    <a:pt x="801" y="50"/>
                    <a:pt x="791" y="58"/>
                    <a:pt x="789" y="69"/>
                  </a:cubicBezTo>
                  <a:cubicBezTo>
                    <a:pt x="787" y="78"/>
                    <a:pt x="790" y="86"/>
                    <a:pt x="792" y="92"/>
                  </a:cubicBezTo>
                  <a:cubicBezTo>
                    <a:pt x="802" y="115"/>
                    <a:pt x="807" y="144"/>
                    <a:pt x="799" y="173"/>
                  </a:cubicBezTo>
                  <a:cubicBezTo>
                    <a:pt x="793" y="198"/>
                    <a:pt x="771" y="221"/>
                    <a:pt x="752" y="221"/>
                  </a:cubicBezTo>
                  <a:cubicBezTo>
                    <a:pt x="750" y="221"/>
                    <a:pt x="749" y="221"/>
                    <a:pt x="747" y="220"/>
                  </a:cubicBezTo>
                  <a:cubicBezTo>
                    <a:pt x="746" y="185"/>
                    <a:pt x="741" y="152"/>
                    <a:pt x="735" y="120"/>
                  </a:cubicBezTo>
                  <a:cubicBezTo>
                    <a:pt x="732" y="114"/>
                    <a:pt x="731" y="106"/>
                    <a:pt x="727" y="106"/>
                  </a:cubicBezTo>
                  <a:cubicBezTo>
                    <a:pt x="726" y="106"/>
                    <a:pt x="725" y="106"/>
                    <a:pt x="724" y="106"/>
                  </a:cubicBezTo>
                  <a:cubicBezTo>
                    <a:pt x="720" y="106"/>
                    <a:pt x="717" y="108"/>
                    <a:pt x="713" y="110"/>
                  </a:cubicBezTo>
                  <a:lnTo>
                    <a:pt x="636" y="157"/>
                  </a:lnTo>
                  <a:cubicBezTo>
                    <a:pt x="641" y="200"/>
                    <a:pt x="649" y="242"/>
                    <a:pt x="662" y="280"/>
                  </a:cubicBezTo>
                  <a:cubicBezTo>
                    <a:pt x="644" y="290"/>
                    <a:pt x="626" y="302"/>
                    <a:pt x="610" y="319"/>
                  </a:cubicBezTo>
                  <a:cubicBezTo>
                    <a:pt x="600" y="288"/>
                    <a:pt x="591" y="254"/>
                    <a:pt x="580" y="222"/>
                  </a:cubicBezTo>
                  <a:lnTo>
                    <a:pt x="508" y="266"/>
                  </a:lnTo>
                  <a:cubicBezTo>
                    <a:pt x="513" y="310"/>
                    <a:pt x="520" y="352"/>
                    <a:pt x="532" y="390"/>
                  </a:cubicBezTo>
                  <a:cubicBezTo>
                    <a:pt x="522" y="398"/>
                    <a:pt x="513" y="404"/>
                    <a:pt x="503" y="410"/>
                  </a:cubicBezTo>
                  <a:cubicBezTo>
                    <a:pt x="492" y="416"/>
                    <a:pt x="482" y="422"/>
                    <a:pt x="472" y="427"/>
                  </a:cubicBezTo>
                  <a:cubicBezTo>
                    <a:pt x="464" y="386"/>
                    <a:pt x="453" y="346"/>
                    <a:pt x="439" y="309"/>
                  </a:cubicBezTo>
                  <a:lnTo>
                    <a:pt x="365" y="353"/>
                  </a:lnTo>
                  <a:cubicBezTo>
                    <a:pt x="371" y="388"/>
                    <a:pt x="378" y="422"/>
                    <a:pt x="383" y="457"/>
                  </a:cubicBezTo>
                  <a:cubicBezTo>
                    <a:pt x="365" y="460"/>
                    <a:pt x="346" y="470"/>
                    <a:pt x="329" y="481"/>
                  </a:cubicBezTo>
                  <a:cubicBezTo>
                    <a:pt x="323" y="440"/>
                    <a:pt x="311" y="400"/>
                    <a:pt x="297" y="363"/>
                  </a:cubicBezTo>
                  <a:lnTo>
                    <a:pt x="220" y="410"/>
                  </a:lnTo>
                  <a:cubicBezTo>
                    <a:pt x="216" y="413"/>
                    <a:pt x="210" y="416"/>
                    <a:pt x="208" y="422"/>
                  </a:cubicBezTo>
                  <a:cubicBezTo>
                    <a:pt x="205" y="427"/>
                    <a:pt x="207" y="434"/>
                    <a:pt x="208" y="440"/>
                  </a:cubicBezTo>
                  <a:cubicBezTo>
                    <a:pt x="216" y="471"/>
                    <a:pt x="227" y="502"/>
                    <a:pt x="240" y="529"/>
                  </a:cubicBezTo>
                  <a:cubicBezTo>
                    <a:pt x="231" y="545"/>
                    <a:pt x="216" y="554"/>
                    <a:pt x="201" y="554"/>
                  </a:cubicBezTo>
                  <a:cubicBezTo>
                    <a:pt x="194" y="554"/>
                    <a:pt x="187" y="552"/>
                    <a:pt x="182" y="548"/>
                  </a:cubicBezTo>
                  <a:cubicBezTo>
                    <a:pt x="164" y="534"/>
                    <a:pt x="156" y="507"/>
                    <a:pt x="154" y="480"/>
                  </a:cubicBezTo>
                  <a:cubicBezTo>
                    <a:pt x="153" y="472"/>
                    <a:pt x="153" y="463"/>
                    <a:pt x="147" y="459"/>
                  </a:cubicBezTo>
                  <a:cubicBezTo>
                    <a:pt x="145" y="457"/>
                    <a:pt x="142" y="457"/>
                    <a:pt x="140" y="457"/>
                  </a:cubicBezTo>
                  <a:cubicBezTo>
                    <a:pt x="134" y="457"/>
                    <a:pt x="127" y="460"/>
                    <a:pt x="121" y="463"/>
                  </a:cubicBezTo>
                  <a:lnTo>
                    <a:pt x="48" y="508"/>
                  </a:lnTo>
                  <a:cubicBezTo>
                    <a:pt x="55" y="554"/>
                    <a:pt x="68" y="595"/>
                    <a:pt x="87" y="631"/>
                  </a:cubicBezTo>
                  <a:lnTo>
                    <a:pt x="1" y="674"/>
                  </a:lnTo>
                  <a:cubicBezTo>
                    <a:pt x="28" y="740"/>
                    <a:pt x="53" y="808"/>
                    <a:pt x="79" y="873"/>
                  </a:cubicBezTo>
                  <a:cubicBezTo>
                    <a:pt x="91" y="899"/>
                    <a:pt x="102" y="928"/>
                    <a:pt x="123" y="941"/>
                  </a:cubicBezTo>
                  <a:cubicBezTo>
                    <a:pt x="132" y="946"/>
                    <a:pt x="142" y="948"/>
                    <a:pt x="153" y="948"/>
                  </a:cubicBezTo>
                  <a:cubicBezTo>
                    <a:pt x="174" y="948"/>
                    <a:pt x="197" y="940"/>
                    <a:pt x="218" y="931"/>
                  </a:cubicBezTo>
                  <a:cubicBezTo>
                    <a:pt x="341" y="879"/>
                    <a:pt x="463" y="818"/>
                    <a:pt x="584" y="752"/>
                  </a:cubicBezTo>
                  <a:cubicBezTo>
                    <a:pt x="702" y="673"/>
                    <a:pt x="818" y="588"/>
                    <a:pt x="932" y="497"/>
                  </a:cubicBezTo>
                  <a:cubicBezTo>
                    <a:pt x="961" y="472"/>
                    <a:pt x="993" y="443"/>
                    <a:pt x="1006" y="404"/>
                  </a:cubicBezTo>
                  <a:cubicBezTo>
                    <a:pt x="1017" y="371"/>
                    <a:pt x="1014" y="338"/>
                    <a:pt x="1012" y="307"/>
                  </a:cubicBezTo>
                  <a:cubicBezTo>
                    <a:pt x="1004" y="230"/>
                    <a:pt x="995" y="153"/>
                    <a:pt x="987" y="74"/>
                  </a:cubicBezTo>
                  <a:lnTo>
                    <a:pt x="905" y="133"/>
                  </a:lnTo>
                  <a:cubicBezTo>
                    <a:pt x="904" y="86"/>
                    <a:pt x="897" y="41"/>
                    <a:pt x="8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2" name="Google Shape;3892;p60"/>
            <p:cNvSpPr/>
            <p:nvPr/>
          </p:nvSpPr>
          <p:spPr>
            <a:xfrm>
              <a:off x="3121872" y="1910516"/>
              <a:ext cx="149075" cy="216117"/>
            </a:xfrm>
            <a:custGeom>
              <a:avLst/>
              <a:gdLst/>
              <a:ahLst/>
              <a:cxnLst/>
              <a:rect l="l" t="t" r="r" b="b"/>
              <a:pathLst>
                <a:path w="1939" h="2811" extrusionOk="0">
                  <a:moveTo>
                    <a:pt x="1485" y="1325"/>
                  </a:moveTo>
                  <a:cubicBezTo>
                    <a:pt x="1592" y="1325"/>
                    <a:pt x="1704" y="1417"/>
                    <a:pt x="1729" y="1524"/>
                  </a:cubicBezTo>
                  <a:cubicBezTo>
                    <a:pt x="1763" y="1662"/>
                    <a:pt x="1640" y="1771"/>
                    <a:pt x="1516" y="1846"/>
                  </a:cubicBezTo>
                  <a:cubicBezTo>
                    <a:pt x="1477" y="1870"/>
                    <a:pt x="1438" y="1882"/>
                    <a:pt x="1401" y="1882"/>
                  </a:cubicBezTo>
                  <a:cubicBezTo>
                    <a:pt x="1321" y="1882"/>
                    <a:pt x="1255" y="1829"/>
                    <a:pt x="1233" y="1735"/>
                  </a:cubicBezTo>
                  <a:cubicBezTo>
                    <a:pt x="1199" y="1598"/>
                    <a:pt x="1273" y="1424"/>
                    <a:pt x="1397" y="1349"/>
                  </a:cubicBezTo>
                  <a:cubicBezTo>
                    <a:pt x="1424" y="1332"/>
                    <a:pt x="1454" y="1325"/>
                    <a:pt x="1485" y="1325"/>
                  </a:cubicBezTo>
                  <a:close/>
                  <a:moveTo>
                    <a:pt x="1118" y="1899"/>
                  </a:moveTo>
                  <a:cubicBezTo>
                    <a:pt x="1198" y="1942"/>
                    <a:pt x="1265" y="2011"/>
                    <a:pt x="1315" y="2101"/>
                  </a:cubicBezTo>
                  <a:cubicBezTo>
                    <a:pt x="1319" y="2110"/>
                    <a:pt x="1324" y="2119"/>
                    <a:pt x="1326" y="2130"/>
                  </a:cubicBezTo>
                  <a:cubicBezTo>
                    <a:pt x="1332" y="2158"/>
                    <a:pt x="1319" y="2192"/>
                    <a:pt x="1301" y="2217"/>
                  </a:cubicBezTo>
                  <a:cubicBezTo>
                    <a:pt x="1278" y="2250"/>
                    <a:pt x="1242" y="2269"/>
                    <a:pt x="1211" y="2269"/>
                  </a:cubicBezTo>
                  <a:cubicBezTo>
                    <a:pt x="1209" y="2269"/>
                    <a:pt x="1207" y="2269"/>
                    <a:pt x="1206" y="2269"/>
                  </a:cubicBezTo>
                  <a:cubicBezTo>
                    <a:pt x="1182" y="2306"/>
                    <a:pt x="1146" y="2331"/>
                    <a:pt x="1112" y="2332"/>
                  </a:cubicBezTo>
                  <a:cubicBezTo>
                    <a:pt x="1111" y="2332"/>
                    <a:pt x="1110" y="2332"/>
                    <a:pt x="1109" y="2332"/>
                  </a:cubicBezTo>
                  <a:cubicBezTo>
                    <a:pt x="1087" y="2332"/>
                    <a:pt x="1065" y="2319"/>
                    <a:pt x="1058" y="2293"/>
                  </a:cubicBezTo>
                  <a:cubicBezTo>
                    <a:pt x="1055" y="2282"/>
                    <a:pt x="1055" y="2271"/>
                    <a:pt x="1055" y="2259"/>
                  </a:cubicBezTo>
                  <a:cubicBezTo>
                    <a:pt x="1054" y="2140"/>
                    <a:pt x="1076" y="2016"/>
                    <a:pt x="1118" y="1899"/>
                  </a:cubicBezTo>
                  <a:close/>
                  <a:moveTo>
                    <a:pt x="795" y="1751"/>
                  </a:moveTo>
                  <a:cubicBezTo>
                    <a:pt x="874" y="1751"/>
                    <a:pt x="941" y="1804"/>
                    <a:pt x="964" y="1898"/>
                  </a:cubicBezTo>
                  <a:cubicBezTo>
                    <a:pt x="996" y="2036"/>
                    <a:pt x="922" y="2208"/>
                    <a:pt x="798" y="2283"/>
                  </a:cubicBezTo>
                  <a:cubicBezTo>
                    <a:pt x="731" y="2324"/>
                    <a:pt x="661" y="2356"/>
                    <a:pt x="605" y="2356"/>
                  </a:cubicBezTo>
                  <a:cubicBezTo>
                    <a:pt x="557" y="2356"/>
                    <a:pt x="519" y="2332"/>
                    <a:pt x="504" y="2269"/>
                  </a:cubicBezTo>
                  <a:cubicBezTo>
                    <a:pt x="471" y="2131"/>
                    <a:pt x="556" y="1861"/>
                    <a:pt x="680" y="1786"/>
                  </a:cubicBezTo>
                  <a:cubicBezTo>
                    <a:pt x="719" y="1762"/>
                    <a:pt x="758" y="1751"/>
                    <a:pt x="795" y="1751"/>
                  </a:cubicBezTo>
                  <a:close/>
                  <a:moveTo>
                    <a:pt x="1200" y="0"/>
                  </a:moveTo>
                  <a:cubicBezTo>
                    <a:pt x="1170" y="0"/>
                    <a:pt x="1140" y="2"/>
                    <a:pt x="1110" y="6"/>
                  </a:cubicBezTo>
                  <a:cubicBezTo>
                    <a:pt x="974" y="23"/>
                    <a:pt x="836" y="78"/>
                    <a:pt x="703" y="160"/>
                  </a:cubicBezTo>
                  <a:cubicBezTo>
                    <a:pt x="569" y="241"/>
                    <a:pt x="444" y="345"/>
                    <a:pt x="335" y="477"/>
                  </a:cubicBezTo>
                  <a:cubicBezTo>
                    <a:pt x="153" y="697"/>
                    <a:pt x="20" y="996"/>
                    <a:pt x="9" y="1284"/>
                  </a:cubicBezTo>
                  <a:cubicBezTo>
                    <a:pt x="1" y="1450"/>
                    <a:pt x="32" y="1604"/>
                    <a:pt x="64" y="1755"/>
                  </a:cubicBezTo>
                  <a:cubicBezTo>
                    <a:pt x="93" y="1890"/>
                    <a:pt x="125" y="2029"/>
                    <a:pt x="196" y="2127"/>
                  </a:cubicBezTo>
                  <a:cubicBezTo>
                    <a:pt x="253" y="2204"/>
                    <a:pt x="336" y="2261"/>
                    <a:pt x="354" y="2371"/>
                  </a:cubicBezTo>
                  <a:cubicBezTo>
                    <a:pt x="361" y="2415"/>
                    <a:pt x="358" y="2463"/>
                    <a:pt x="372" y="2501"/>
                  </a:cubicBezTo>
                  <a:cubicBezTo>
                    <a:pt x="410" y="2602"/>
                    <a:pt x="537" y="2563"/>
                    <a:pt x="617" y="2611"/>
                  </a:cubicBezTo>
                  <a:cubicBezTo>
                    <a:pt x="654" y="2635"/>
                    <a:pt x="678" y="2675"/>
                    <a:pt x="698" y="2720"/>
                  </a:cubicBezTo>
                  <a:cubicBezTo>
                    <a:pt x="729" y="2701"/>
                    <a:pt x="762" y="2683"/>
                    <a:pt x="794" y="2666"/>
                  </a:cubicBezTo>
                  <a:cubicBezTo>
                    <a:pt x="807" y="2718"/>
                    <a:pt x="823" y="2765"/>
                    <a:pt x="843" y="2810"/>
                  </a:cubicBezTo>
                  <a:cubicBezTo>
                    <a:pt x="871" y="2783"/>
                    <a:pt x="903" y="2763"/>
                    <a:pt x="934" y="2751"/>
                  </a:cubicBezTo>
                  <a:cubicBezTo>
                    <a:pt x="931" y="2699"/>
                    <a:pt x="920" y="2649"/>
                    <a:pt x="904" y="2604"/>
                  </a:cubicBezTo>
                  <a:cubicBezTo>
                    <a:pt x="916" y="2593"/>
                    <a:pt x="930" y="2581"/>
                    <a:pt x="942" y="2581"/>
                  </a:cubicBezTo>
                  <a:cubicBezTo>
                    <a:pt x="946" y="2581"/>
                    <a:pt x="949" y="2583"/>
                    <a:pt x="952" y="2586"/>
                  </a:cubicBezTo>
                  <a:cubicBezTo>
                    <a:pt x="956" y="2591"/>
                    <a:pt x="957" y="2597"/>
                    <a:pt x="959" y="2603"/>
                  </a:cubicBezTo>
                  <a:lnTo>
                    <a:pt x="985" y="2712"/>
                  </a:lnTo>
                  <a:cubicBezTo>
                    <a:pt x="1013" y="2698"/>
                    <a:pt x="1041" y="2684"/>
                    <a:pt x="1069" y="2670"/>
                  </a:cubicBezTo>
                  <a:cubicBezTo>
                    <a:pt x="1074" y="2667"/>
                    <a:pt x="1081" y="2664"/>
                    <a:pt x="1083" y="2657"/>
                  </a:cubicBezTo>
                  <a:cubicBezTo>
                    <a:pt x="1085" y="2653"/>
                    <a:pt x="1085" y="2645"/>
                    <a:pt x="1084" y="2639"/>
                  </a:cubicBezTo>
                  <a:cubicBezTo>
                    <a:pt x="1076" y="2603"/>
                    <a:pt x="1069" y="2568"/>
                    <a:pt x="1064" y="2533"/>
                  </a:cubicBezTo>
                  <a:lnTo>
                    <a:pt x="1095" y="2514"/>
                  </a:lnTo>
                  <a:cubicBezTo>
                    <a:pt x="1109" y="2558"/>
                    <a:pt x="1121" y="2604"/>
                    <a:pt x="1135" y="2648"/>
                  </a:cubicBezTo>
                  <a:cubicBezTo>
                    <a:pt x="1173" y="2630"/>
                    <a:pt x="1211" y="2612"/>
                    <a:pt x="1248" y="2594"/>
                  </a:cubicBezTo>
                  <a:cubicBezTo>
                    <a:pt x="1245" y="2538"/>
                    <a:pt x="1237" y="2483"/>
                    <a:pt x="1224" y="2431"/>
                  </a:cubicBezTo>
                  <a:cubicBezTo>
                    <a:pt x="1229" y="2430"/>
                    <a:pt x="1236" y="2427"/>
                    <a:pt x="1243" y="2424"/>
                  </a:cubicBezTo>
                  <a:cubicBezTo>
                    <a:pt x="1250" y="2418"/>
                    <a:pt x="1254" y="2414"/>
                    <a:pt x="1260" y="2409"/>
                  </a:cubicBezTo>
                  <a:cubicBezTo>
                    <a:pt x="1271" y="2461"/>
                    <a:pt x="1289" y="2512"/>
                    <a:pt x="1309" y="2558"/>
                  </a:cubicBezTo>
                  <a:cubicBezTo>
                    <a:pt x="1344" y="2531"/>
                    <a:pt x="1380" y="2503"/>
                    <a:pt x="1417" y="2476"/>
                  </a:cubicBezTo>
                  <a:cubicBezTo>
                    <a:pt x="1408" y="2429"/>
                    <a:pt x="1398" y="2382"/>
                    <a:pt x="1390" y="2335"/>
                  </a:cubicBezTo>
                  <a:lnTo>
                    <a:pt x="1422" y="2315"/>
                  </a:lnTo>
                  <a:cubicBezTo>
                    <a:pt x="1432" y="2347"/>
                    <a:pt x="1441" y="2381"/>
                    <a:pt x="1451" y="2415"/>
                  </a:cubicBezTo>
                  <a:cubicBezTo>
                    <a:pt x="1452" y="2421"/>
                    <a:pt x="1455" y="2427"/>
                    <a:pt x="1459" y="2429"/>
                  </a:cubicBezTo>
                  <a:cubicBezTo>
                    <a:pt x="1460" y="2429"/>
                    <a:pt x="1460" y="2429"/>
                    <a:pt x="1461" y="2429"/>
                  </a:cubicBezTo>
                  <a:cubicBezTo>
                    <a:pt x="1465" y="2429"/>
                    <a:pt x="1470" y="2426"/>
                    <a:pt x="1474" y="2424"/>
                  </a:cubicBezTo>
                  <a:cubicBezTo>
                    <a:pt x="1502" y="2404"/>
                    <a:pt x="1528" y="2385"/>
                    <a:pt x="1555" y="2364"/>
                  </a:cubicBezTo>
                  <a:lnTo>
                    <a:pt x="1529" y="2256"/>
                  </a:lnTo>
                  <a:cubicBezTo>
                    <a:pt x="1528" y="2251"/>
                    <a:pt x="1527" y="2244"/>
                    <a:pt x="1528" y="2237"/>
                  </a:cubicBezTo>
                  <a:cubicBezTo>
                    <a:pt x="1530" y="2215"/>
                    <a:pt x="1552" y="2203"/>
                    <a:pt x="1570" y="2199"/>
                  </a:cubicBezTo>
                  <a:cubicBezTo>
                    <a:pt x="1577" y="2250"/>
                    <a:pt x="1590" y="2297"/>
                    <a:pt x="1609" y="2341"/>
                  </a:cubicBezTo>
                  <a:cubicBezTo>
                    <a:pt x="1638" y="2316"/>
                    <a:pt x="1670" y="2299"/>
                    <a:pt x="1702" y="2288"/>
                  </a:cubicBezTo>
                  <a:cubicBezTo>
                    <a:pt x="1698" y="2233"/>
                    <a:pt x="1690" y="2181"/>
                    <a:pt x="1679" y="2129"/>
                  </a:cubicBezTo>
                  <a:cubicBezTo>
                    <a:pt x="1710" y="2107"/>
                    <a:pt x="1741" y="2086"/>
                    <a:pt x="1772" y="2067"/>
                  </a:cubicBezTo>
                  <a:cubicBezTo>
                    <a:pt x="1769" y="2012"/>
                    <a:pt x="1770" y="1956"/>
                    <a:pt x="1788" y="1899"/>
                  </a:cubicBezTo>
                  <a:cubicBezTo>
                    <a:pt x="1827" y="1779"/>
                    <a:pt x="1939" y="1673"/>
                    <a:pt x="1924" y="1557"/>
                  </a:cubicBezTo>
                  <a:cubicBezTo>
                    <a:pt x="1920" y="1513"/>
                    <a:pt x="1897" y="1480"/>
                    <a:pt x="1884" y="1441"/>
                  </a:cubicBezTo>
                  <a:cubicBezTo>
                    <a:pt x="1851" y="1340"/>
                    <a:pt x="1890" y="1209"/>
                    <a:pt x="1900" y="1090"/>
                  </a:cubicBezTo>
                  <a:cubicBezTo>
                    <a:pt x="1914" y="941"/>
                    <a:pt x="1880" y="805"/>
                    <a:pt x="1844" y="673"/>
                  </a:cubicBezTo>
                  <a:cubicBezTo>
                    <a:pt x="1806" y="526"/>
                    <a:pt x="1764" y="378"/>
                    <a:pt x="1690" y="262"/>
                  </a:cubicBezTo>
                  <a:cubicBezTo>
                    <a:pt x="1579" y="86"/>
                    <a:pt x="1395" y="0"/>
                    <a:pt x="12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3" name="Google Shape;3893;p60"/>
            <p:cNvSpPr/>
            <p:nvPr/>
          </p:nvSpPr>
          <p:spPr>
            <a:xfrm>
              <a:off x="3271478" y="2013379"/>
              <a:ext cx="105329" cy="64428"/>
            </a:xfrm>
            <a:custGeom>
              <a:avLst/>
              <a:gdLst/>
              <a:ahLst/>
              <a:cxnLst/>
              <a:rect l="l" t="t" r="r" b="b"/>
              <a:pathLst>
                <a:path w="1370" h="838" extrusionOk="0">
                  <a:moveTo>
                    <a:pt x="1207" y="1"/>
                  </a:moveTo>
                  <a:cubicBezTo>
                    <a:pt x="1129" y="1"/>
                    <a:pt x="1037" y="80"/>
                    <a:pt x="1004" y="192"/>
                  </a:cubicBezTo>
                  <a:cubicBezTo>
                    <a:pt x="614" y="122"/>
                    <a:pt x="441" y="78"/>
                    <a:pt x="51" y="10"/>
                  </a:cubicBezTo>
                  <a:lnTo>
                    <a:pt x="51" y="10"/>
                  </a:lnTo>
                  <a:cubicBezTo>
                    <a:pt x="147" y="119"/>
                    <a:pt x="121" y="364"/>
                    <a:pt x="1" y="491"/>
                  </a:cubicBezTo>
                  <a:cubicBezTo>
                    <a:pt x="57" y="498"/>
                    <a:pt x="99" y="501"/>
                    <a:pt x="134" y="501"/>
                  </a:cubicBezTo>
                  <a:cubicBezTo>
                    <a:pt x="216" y="501"/>
                    <a:pt x="258" y="488"/>
                    <a:pt x="339" y="488"/>
                  </a:cubicBezTo>
                  <a:cubicBezTo>
                    <a:pt x="374" y="488"/>
                    <a:pt x="417" y="490"/>
                    <a:pt x="472" y="497"/>
                  </a:cubicBezTo>
                  <a:cubicBezTo>
                    <a:pt x="561" y="508"/>
                    <a:pt x="796" y="528"/>
                    <a:pt x="873" y="568"/>
                  </a:cubicBezTo>
                  <a:cubicBezTo>
                    <a:pt x="913" y="587"/>
                    <a:pt x="898" y="635"/>
                    <a:pt x="906" y="691"/>
                  </a:cubicBezTo>
                  <a:cubicBezTo>
                    <a:pt x="919" y="796"/>
                    <a:pt x="919" y="796"/>
                    <a:pt x="969" y="824"/>
                  </a:cubicBezTo>
                  <a:cubicBezTo>
                    <a:pt x="986" y="833"/>
                    <a:pt x="1004" y="838"/>
                    <a:pt x="1024" y="838"/>
                  </a:cubicBezTo>
                  <a:cubicBezTo>
                    <a:pt x="1086" y="838"/>
                    <a:pt x="1156" y="792"/>
                    <a:pt x="1194" y="718"/>
                  </a:cubicBezTo>
                  <a:cubicBezTo>
                    <a:pt x="1245" y="621"/>
                    <a:pt x="1234" y="491"/>
                    <a:pt x="1171" y="437"/>
                  </a:cubicBezTo>
                  <a:cubicBezTo>
                    <a:pt x="1296" y="389"/>
                    <a:pt x="1370" y="154"/>
                    <a:pt x="1293" y="47"/>
                  </a:cubicBezTo>
                  <a:cubicBezTo>
                    <a:pt x="1271" y="15"/>
                    <a:pt x="1240" y="1"/>
                    <a:pt x="12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4" name="Google Shape;3894;p60"/>
            <p:cNvSpPr/>
            <p:nvPr/>
          </p:nvSpPr>
          <p:spPr>
            <a:xfrm>
              <a:off x="3068288" y="2094409"/>
              <a:ext cx="90106" cy="133776"/>
            </a:xfrm>
            <a:custGeom>
              <a:avLst/>
              <a:gdLst/>
              <a:ahLst/>
              <a:cxnLst/>
              <a:rect l="l" t="t" r="r" b="b"/>
              <a:pathLst>
                <a:path w="1172" h="1740" extrusionOk="0">
                  <a:moveTo>
                    <a:pt x="939" y="1"/>
                  </a:moveTo>
                  <a:cubicBezTo>
                    <a:pt x="671" y="462"/>
                    <a:pt x="557" y="676"/>
                    <a:pt x="289" y="1138"/>
                  </a:cubicBezTo>
                  <a:cubicBezTo>
                    <a:pt x="267" y="1122"/>
                    <a:pt x="242" y="1115"/>
                    <a:pt x="216" y="1115"/>
                  </a:cubicBezTo>
                  <a:cubicBezTo>
                    <a:pt x="124" y="1115"/>
                    <a:pt x="22" y="1205"/>
                    <a:pt x="11" y="1330"/>
                  </a:cubicBezTo>
                  <a:cubicBezTo>
                    <a:pt x="0" y="1449"/>
                    <a:pt x="79" y="1535"/>
                    <a:pt x="167" y="1535"/>
                  </a:cubicBezTo>
                  <a:cubicBezTo>
                    <a:pt x="199" y="1535"/>
                    <a:pt x="232" y="1523"/>
                    <a:pt x="262" y="1498"/>
                  </a:cubicBezTo>
                  <a:lnTo>
                    <a:pt x="262" y="1498"/>
                  </a:lnTo>
                  <a:cubicBezTo>
                    <a:pt x="236" y="1605"/>
                    <a:pt x="280" y="1716"/>
                    <a:pt x="358" y="1736"/>
                  </a:cubicBezTo>
                  <a:cubicBezTo>
                    <a:pt x="367" y="1738"/>
                    <a:pt x="376" y="1740"/>
                    <a:pt x="386" y="1740"/>
                  </a:cubicBezTo>
                  <a:cubicBezTo>
                    <a:pt x="458" y="1740"/>
                    <a:pt x="539" y="1672"/>
                    <a:pt x="572" y="1580"/>
                  </a:cubicBezTo>
                  <a:cubicBezTo>
                    <a:pt x="596" y="1507"/>
                    <a:pt x="596" y="1507"/>
                    <a:pt x="566" y="1413"/>
                  </a:cubicBezTo>
                  <a:cubicBezTo>
                    <a:pt x="549" y="1363"/>
                    <a:pt x="519" y="1343"/>
                    <a:pt x="540" y="1286"/>
                  </a:cubicBezTo>
                  <a:cubicBezTo>
                    <a:pt x="584" y="1174"/>
                    <a:pt x="753" y="914"/>
                    <a:pt x="816" y="812"/>
                  </a:cubicBezTo>
                  <a:cubicBezTo>
                    <a:pt x="987" y="538"/>
                    <a:pt x="1001" y="589"/>
                    <a:pt x="1172" y="314"/>
                  </a:cubicBezTo>
                  <a:lnTo>
                    <a:pt x="1172" y="314"/>
                  </a:lnTo>
                  <a:cubicBezTo>
                    <a:pt x="1160" y="316"/>
                    <a:pt x="1148" y="317"/>
                    <a:pt x="1137" y="317"/>
                  </a:cubicBezTo>
                  <a:cubicBezTo>
                    <a:pt x="1011" y="317"/>
                    <a:pt x="913" y="169"/>
                    <a:pt x="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5" name="Google Shape;3895;p60"/>
            <p:cNvSpPr/>
            <p:nvPr/>
          </p:nvSpPr>
          <p:spPr>
            <a:xfrm>
              <a:off x="3265097" y="1843786"/>
              <a:ext cx="74038" cy="120706"/>
            </a:xfrm>
            <a:custGeom>
              <a:avLst/>
              <a:gdLst/>
              <a:ahLst/>
              <a:cxnLst/>
              <a:rect l="l" t="t" r="r" b="b"/>
              <a:pathLst>
                <a:path w="963" h="1570" extrusionOk="0">
                  <a:moveTo>
                    <a:pt x="579" y="1"/>
                  </a:moveTo>
                  <a:cubicBezTo>
                    <a:pt x="507" y="1"/>
                    <a:pt x="425" y="68"/>
                    <a:pt x="392" y="159"/>
                  </a:cubicBezTo>
                  <a:cubicBezTo>
                    <a:pt x="366" y="233"/>
                    <a:pt x="366" y="233"/>
                    <a:pt x="398" y="327"/>
                  </a:cubicBezTo>
                  <a:cubicBezTo>
                    <a:pt x="415" y="378"/>
                    <a:pt x="445" y="397"/>
                    <a:pt x="424" y="453"/>
                  </a:cubicBezTo>
                  <a:cubicBezTo>
                    <a:pt x="380" y="566"/>
                    <a:pt x="211" y="826"/>
                    <a:pt x="148" y="927"/>
                  </a:cubicBezTo>
                  <a:cubicBezTo>
                    <a:pt x="68" y="1056"/>
                    <a:pt x="43" y="1087"/>
                    <a:pt x="0" y="1139"/>
                  </a:cubicBezTo>
                  <a:cubicBezTo>
                    <a:pt x="59" y="1267"/>
                    <a:pt x="102" y="1409"/>
                    <a:pt x="123" y="1569"/>
                  </a:cubicBezTo>
                  <a:cubicBezTo>
                    <a:pt x="337" y="1198"/>
                    <a:pt x="435" y="1015"/>
                    <a:pt x="675" y="603"/>
                  </a:cubicBezTo>
                  <a:cubicBezTo>
                    <a:pt x="697" y="619"/>
                    <a:pt x="721" y="626"/>
                    <a:pt x="747" y="626"/>
                  </a:cubicBezTo>
                  <a:cubicBezTo>
                    <a:pt x="839" y="626"/>
                    <a:pt x="941" y="535"/>
                    <a:pt x="953" y="409"/>
                  </a:cubicBezTo>
                  <a:cubicBezTo>
                    <a:pt x="963" y="291"/>
                    <a:pt x="884" y="206"/>
                    <a:pt x="796" y="206"/>
                  </a:cubicBezTo>
                  <a:cubicBezTo>
                    <a:pt x="764" y="206"/>
                    <a:pt x="731" y="217"/>
                    <a:pt x="701" y="242"/>
                  </a:cubicBezTo>
                  <a:cubicBezTo>
                    <a:pt x="728" y="135"/>
                    <a:pt x="684" y="24"/>
                    <a:pt x="606" y="4"/>
                  </a:cubicBezTo>
                  <a:cubicBezTo>
                    <a:pt x="597" y="2"/>
                    <a:pt x="588" y="1"/>
                    <a:pt x="5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6" name="Google Shape;3896;p60"/>
            <p:cNvSpPr/>
            <p:nvPr/>
          </p:nvSpPr>
          <p:spPr>
            <a:xfrm>
              <a:off x="3030618" y="1994160"/>
              <a:ext cx="87877" cy="64351"/>
            </a:xfrm>
            <a:custGeom>
              <a:avLst/>
              <a:gdLst/>
              <a:ahLst/>
              <a:cxnLst/>
              <a:rect l="l" t="t" r="r" b="b"/>
              <a:pathLst>
                <a:path w="1143" h="837" extrusionOk="0">
                  <a:moveTo>
                    <a:pt x="347" y="0"/>
                  </a:moveTo>
                  <a:cubicBezTo>
                    <a:pt x="285" y="0"/>
                    <a:pt x="215" y="46"/>
                    <a:pt x="177" y="120"/>
                  </a:cubicBezTo>
                  <a:cubicBezTo>
                    <a:pt x="126" y="217"/>
                    <a:pt x="137" y="347"/>
                    <a:pt x="200" y="400"/>
                  </a:cubicBezTo>
                  <a:cubicBezTo>
                    <a:pt x="75" y="449"/>
                    <a:pt x="1" y="684"/>
                    <a:pt x="77" y="791"/>
                  </a:cubicBezTo>
                  <a:cubicBezTo>
                    <a:pt x="100" y="823"/>
                    <a:pt x="130" y="837"/>
                    <a:pt x="163" y="837"/>
                  </a:cubicBezTo>
                  <a:cubicBezTo>
                    <a:pt x="241" y="837"/>
                    <a:pt x="333" y="757"/>
                    <a:pt x="366" y="646"/>
                  </a:cubicBezTo>
                  <a:cubicBezTo>
                    <a:pt x="699" y="705"/>
                    <a:pt x="856" y="743"/>
                    <a:pt x="1143" y="797"/>
                  </a:cubicBezTo>
                  <a:cubicBezTo>
                    <a:pt x="1110" y="653"/>
                    <a:pt x="1075" y="512"/>
                    <a:pt x="1074" y="349"/>
                  </a:cubicBezTo>
                  <a:cubicBezTo>
                    <a:pt x="1055" y="350"/>
                    <a:pt x="1040" y="351"/>
                    <a:pt x="1022" y="351"/>
                  </a:cubicBezTo>
                  <a:cubicBezTo>
                    <a:pt x="993" y="351"/>
                    <a:pt x="959" y="348"/>
                    <a:pt x="897" y="341"/>
                  </a:cubicBezTo>
                  <a:cubicBezTo>
                    <a:pt x="809" y="330"/>
                    <a:pt x="575" y="310"/>
                    <a:pt x="496" y="271"/>
                  </a:cubicBezTo>
                  <a:cubicBezTo>
                    <a:pt x="457" y="251"/>
                    <a:pt x="473" y="203"/>
                    <a:pt x="465" y="148"/>
                  </a:cubicBezTo>
                  <a:cubicBezTo>
                    <a:pt x="450" y="42"/>
                    <a:pt x="450" y="42"/>
                    <a:pt x="402" y="14"/>
                  </a:cubicBezTo>
                  <a:cubicBezTo>
                    <a:pt x="385" y="5"/>
                    <a:pt x="36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7" name="Google Shape;3897;p60"/>
            <p:cNvSpPr/>
            <p:nvPr/>
          </p:nvSpPr>
          <p:spPr>
            <a:xfrm>
              <a:off x="4299726" y="3206222"/>
              <a:ext cx="196819" cy="185056"/>
            </a:xfrm>
            <a:custGeom>
              <a:avLst/>
              <a:gdLst/>
              <a:ahLst/>
              <a:cxnLst/>
              <a:rect l="l" t="t" r="r" b="b"/>
              <a:pathLst>
                <a:path w="2560" h="2407" extrusionOk="0">
                  <a:moveTo>
                    <a:pt x="229" y="0"/>
                  </a:moveTo>
                  <a:lnTo>
                    <a:pt x="210" y="170"/>
                  </a:lnTo>
                  <a:lnTo>
                    <a:pt x="154" y="695"/>
                  </a:lnTo>
                  <a:cubicBezTo>
                    <a:pt x="94" y="801"/>
                    <a:pt x="56" y="941"/>
                    <a:pt x="34" y="1099"/>
                  </a:cubicBezTo>
                  <a:cubicBezTo>
                    <a:pt x="13" y="1223"/>
                    <a:pt x="5" y="1361"/>
                    <a:pt x="1" y="1503"/>
                  </a:cubicBezTo>
                  <a:cubicBezTo>
                    <a:pt x="13" y="1531"/>
                    <a:pt x="38" y="1562"/>
                    <a:pt x="73" y="1597"/>
                  </a:cubicBezTo>
                  <a:cubicBezTo>
                    <a:pt x="97" y="1621"/>
                    <a:pt x="126" y="1645"/>
                    <a:pt x="160" y="1669"/>
                  </a:cubicBezTo>
                  <a:cubicBezTo>
                    <a:pt x="192" y="1695"/>
                    <a:pt x="228" y="1721"/>
                    <a:pt x="268" y="1748"/>
                  </a:cubicBezTo>
                  <a:cubicBezTo>
                    <a:pt x="288" y="1762"/>
                    <a:pt x="308" y="1775"/>
                    <a:pt x="331" y="1789"/>
                  </a:cubicBezTo>
                  <a:cubicBezTo>
                    <a:pt x="791" y="2075"/>
                    <a:pt x="1588" y="2407"/>
                    <a:pt x="1862" y="2407"/>
                  </a:cubicBezTo>
                  <a:cubicBezTo>
                    <a:pt x="1864" y="2407"/>
                    <a:pt x="1866" y="2407"/>
                    <a:pt x="1868" y="2407"/>
                  </a:cubicBezTo>
                  <a:cubicBezTo>
                    <a:pt x="2559" y="2407"/>
                    <a:pt x="2540" y="1801"/>
                    <a:pt x="2323" y="1651"/>
                  </a:cubicBezTo>
                  <a:cubicBezTo>
                    <a:pt x="1761" y="1259"/>
                    <a:pt x="1499" y="945"/>
                    <a:pt x="1408" y="820"/>
                  </a:cubicBezTo>
                  <a:cubicBezTo>
                    <a:pt x="1379" y="781"/>
                    <a:pt x="1367" y="761"/>
                    <a:pt x="1367" y="761"/>
                  </a:cubicBezTo>
                  <a:lnTo>
                    <a:pt x="1401" y="345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8" name="Google Shape;3898;p60"/>
            <p:cNvSpPr/>
            <p:nvPr/>
          </p:nvSpPr>
          <p:spPr>
            <a:xfrm>
              <a:off x="4303416" y="1957104"/>
              <a:ext cx="189592" cy="405171"/>
            </a:xfrm>
            <a:custGeom>
              <a:avLst/>
              <a:gdLst/>
              <a:ahLst/>
              <a:cxnLst/>
              <a:rect l="l" t="t" r="r" b="b"/>
              <a:pathLst>
                <a:path w="2466" h="5270" extrusionOk="0">
                  <a:moveTo>
                    <a:pt x="782" y="0"/>
                  </a:moveTo>
                  <a:cubicBezTo>
                    <a:pt x="349" y="0"/>
                    <a:pt x="1" y="400"/>
                    <a:pt x="140" y="1211"/>
                  </a:cubicBezTo>
                  <a:cubicBezTo>
                    <a:pt x="355" y="2556"/>
                    <a:pt x="431" y="3102"/>
                    <a:pt x="695" y="4050"/>
                  </a:cubicBezTo>
                  <a:cubicBezTo>
                    <a:pt x="876" y="4491"/>
                    <a:pt x="1076" y="4780"/>
                    <a:pt x="1300" y="4976"/>
                  </a:cubicBezTo>
                  <a:cubicBezTo>
                    <a:pt x="1449" y="5108"/>
                    <a:pt x="1610" y="5201"/>
                    <a:pt x="1783" y="5269"/>
                  </a:cubicBezTo>
                  <a:cubicBezTo>
                    <a:pt x="1783" y="5269"/>
                    <a:pt x="1979" y="4900"/>
                    <a:pt x="1979" y="4899"/>
                  </a:cubicBezTo>
                  <a:lnTo>
                    <a:pt x="2465" y="3985"/>
                  </a:lnTo>
                  <a:cubicBezTo>
                    <a:pt x="2393" y="3914"/>
                    <a:pt x="2315" y="3836"/>
                    <a:pt x="2227" y="3745"/>
                  </a:cubicBezTo>
                  <a:cubicBezTo>
                    <a:pt x="2123" y="2694"/>
                    <a:pt x="2059" y="1595"/>
                    <a:pt x="1881" y="1029"/>
                  </a:cubicBezTo>
                  <a:cubicBezTo>
                    <a:pt x="1658" y="346"/>
                    <a:pt x="1183" y="0"/>
                    <a:pt x="7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9" name="Google Shape;3899;p60"/>
            <p:cNvSpPr/>
            <p:nvPr/>
          </p:nvSpPr>
          <p:spPr>
            <a:xfrm>
              <a:off x="4395594" y="2102942"/>
              <a:ext cx="58738" cy="259325"/>
            </a:xfrm>
            <a:custGeom>
              <a:avLst/>
              <a:gdLst/>
              <a:ahLst/>
              <a:cxnLst/>
              <a:rect l="l" t="t" r="r" b="b"/>
              <a:pathLst>
                <a:path w="764" h="3373" extrusionOk="0">
                  <a:moveTo>
                    <a:pt x="354" y="0"/>
                  </a:moveTo>
                  <a:cubicBezTo>
                    <a:pt x="274" y="0"/>
                    <a:pt x="190" y="173"/>
                    <a:pt x="110" y="173"/>
                  </a:cubicBezTo>
                  <a:cubicBezTo>
                    <a:pt x="72" y="173"/>
                    <a:pt x="35" y="135"/>
                    <a:pt x="0" y="22"/>
                  </a:cubicBezTo>
                  <a:lnTo>
                    <a:pt x="0" y="22"/>
                  </a:lnTo>
                  <a:cubicBezTo>
                    <a:pt x="77" y="1040"/>
                    <a:pt x="112" y="2058"/>
                    <a:pt x="101" y="3079"/>
                  </a:cubicBezTo>
                  <a:cubicBezTo>
                    <a:pt x="250" y="3211"/>
                    <a:pt x="411" y="3304"/>
                    <a:pt x="584" y="3372"/>
                  </a:cubicBezTo>
                  <a:cubicBezTo>
                    <a:pt x="595" y="3183"/>
                    <a:pt x="652" y="3026"/>
                    <a:pt x="764" y="2904"/>
                  </a:cubicBezTo>
                  <a:cubicBezTo>
                    <a:pt x="760" y="2890"/>
                    <a:pt x="758" y="2879"/>
                    <a:pt x="758" y="2872"/>
                  </a:cubicBezTo>
                  <a:cubicBezTo>
                    <a:pt x="726" y="2702"/>
                    <a:pt x="511" y="298"/>
                    <a:pt x="463" y="150"/>
                  </a:cubicBezTo>
                  <a:cubicBezTo>
                    <a:pt x="428" y="38"/>
                    <a:pt x="391" y="0"/>
                    <a:pt x="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0" name="Google Shape;3900;p60"/>
            <p:cNvSpPr/>
            <p:nvPr/>
          </p:nvSpPr>
          <p:spPr>
            <a:xfrm>
              <a:off x="4258519" y="2547760"/>
              <a:ext cx="179521" cy="751065"/>
            </a:xfrm>
            <a:custGeom>
              <a:avLst/>
              <a:gdLst/>
              <a:ahLst/>
              <a:cxnLst/>
              <a:rect l="l" t="t" r="r" b="b"/>
              <a:pathLst>
                <a:path w="2335" h="9769" extrusionOk="0">
                  <a:moveTo>
                    <a:pt x="2030" y="1"/>
                  </a:moveTo>
                  <a:lnTo>
                    <a:pt x="1" y="607"/>
                  </a:lnTo>
                  <a:cubicBezTo>
                    <a:pt x="6" y="1673"/>
                    <a:pt x="224" y="3417"/>
                    <a:pt x="539" y="4549"/>
                  </a:cubicBezTo>
                  <a:cubicBezTo>
                    <a:pt x="312" y="5981"/>
                    <a:pt x="385" y="7973"/>
                    <a:pt x="485" y="9577"/>
                  </a:cubicBezTo>
                  <a:cubicBezTo>
                    <a:pt x="473" y="9709"/>
                    <a:pt x="655" y="9769"/>
                    <a:pt x="895" y="9769"/>
                  </a:cubicBezTo>
                  <a:cubicBezTo>
                    <a:pt x="1328" y="9769"/>
                    <a:pt x="1952" y="9574"/>
                    <a:pt x="1962" y="9261"/>
                  </a:cubicBezTo>
                  <a:cubicBezTo>
                    <a:pt x="2048" y="6865"/>
                    <a:pt x="2266" y="5960"/>
                    <a:pt x="2334" y="388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1" name="Google Shape;3901;p60"/>
            <p:cNvSpPr/>
            <p:nvPr/>
          </p:nvSpPr>
          <p:spPr>
            <a:xfrm>
              <a:off x="4106300" y="3350676"/>
              <a:ext cx="196665" cy="185210"/>
            </a:xfrm>
            <a:custGeom>
              <a:avLst/>
              <a:gdLst/>
              <a:ahLst/>
              <a:cxnLst/>
              <a:rect l="l" t="t" r="r" b="b"/>
              <a:pathLst>
                <a:path w="2558" h="2409" extrusionOk="0">
                  <a:moveTo>
                    <a:pt x="228" y="1"/>
                  </a:moveTo>
                  <a:lnTo>
                    <a:pt x="208" y="172"/>
                  </a:lnTo>
                  <a:lnTo>
                    <a:pt x="152" y="696"/>
                  </a:lnTo>
                  <a:cubicBezTo>
                    <a:pt x="95" y="798"/>
                    <a:pt x="56" y="932"/>
                    <a:pt x="34" y="1084"/>
                  </a:cubicBezTo>
                  <a:cubicBezTo>
                    <a:pt x="33" y="1090"/>
                    <a:pt x="33" y="1095"/>
                    <a:pt x="32" y="1101"/>
                  </a:cubicBezTo>
                  <a:cubicBezTo>
                    <a:pt x="11" y="1225"/>
                    <a:pt x="4" y="1361"/>
                    <a:pt x="0" y="1503"/>
                  </a:cubicBezTo>
                  <a:cubicBezTo>
                    <a:pt x="11" y="1531"/>
                    <a:pt x="36" y="1564"/>
                    <a:pt x="72" y="1598"/>
                  </a:cubicBezTo>
                  <a:cubicBezTo>
                    <a:pt x="80" y="1607"/>
                    <a:pt x="91" y="1616"/>
                    <a:pt x="101" y="1626"/>
                  </a:cubicBezTo>
                  <a:cubicBezTo>
                    <a:pt x="118" y="1640"/>
                    <a:pt x="139" y="1656"/>
                    <a:pt x="159" y="1671"/>
                  </a:cubicBezTo>
                  <a:cubicBezTo>
                    <a:pt x="190" y="1697"/>
                    <a:pt x="228" y="1724"/>
                    <a:pt x="267" y="1748"/>
                  </a:cubicBezTo>
                  <a:cubicBezTo>
                    <a:pt x="286" y="1763"/>
                    <a:pt x="306" y="1777"/>
                    <a:pt x="329" y="1791"/>
                  </a:cubicBezTo>
                  <a:cubicBezTo>
                    <a:pt x="789" y="2077"/>
                    <a:pt x="1589" y="2408"/>
                    <a:pt x="1862" y="2408"/>
                  </a:cubicBezTo>
                  <a:cubicBezTo>
                    <a:pt x="1863" y="2408"/>
                    <a:pt x="1865" y="2408"/>
                    <a:pt x="1866" y="2408"/>
                  </a:cubicBezTo>
                  <a:cubicBezTo>
                    <a:pt x="2557" y="2408"/>
                    <a:pt x="2539" y="1803"/>
                    <a:pt x="2322" y="1653"/>
                  </a:cubicBezTo>
                  <a:cubicBezTo>
                    <a:pt x="1802" y="1289"/>
                    <a:pt x="1538" y="994"/>
                    <a:pt x="1430" y="852"/>
                  </a:cubicBezTo>
                  <a:cubicBezTo>
                    <a:pt x="1421" y="840"/>
                    <a:pt x="1413" y="831"/>
                    <a:pt x="1407" y="821"/>
                  </a:cubicBezTo>
                  <a:cubicBezTo>
                    <a:pt x="1378" y="782"/>
                    <a:pt x="1366" y="761"/>
                    <a:pt x="1366" y="761"/>
                  </a:cubicBezTo>
                  <a:lnTo>
                    <a:pt x="1399" y="347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2" name="Google Shape;3902;p60"/>
            <p:cNvSpPr/>
            <p:nvPr/>
          </p:nvSpPr>
          <p:spPr>
            <a:xfrm>
              <a:off x="4101457" y="2476724"/>
              <a:ext cx="314603" cy="966644"/>
            </a:xfrm>
            <a:custGeom>
              <a:avLst/>
              <a:gdLst/>
              <a:ahLst/>
              <a:cxnLst/>
              <a:rect l="l" t="t" r="r" b="b"/>
              <a:pathLst>
                <a:path w="4092" h="12573" extrusionOk="0">
                  <a:moveTo>
                    <a:pt x="4055" y="0"/>
                  </a:moveTo>
                  <a:lnTo>
                    <a:pt x="3998" y="15"/>
                  </a:lnTo>
                  <a:cubicBezTo>
                    <a:pt x="3998" y="15"/>
                    <a:pt x="1051" y="755"/>
                    <a:pt x="1041" y="757"/>
                  </a:cubicBezTo>
                  <a:cubicBezTo>
                    <a:pt x="1041" y="757"/>
                    <a:pt x="447" y="907"/>
                    <a:pt x="446" y="907"/>
                  </a:cubicBezTo>
                  <a:lnTo>
                    <a:pt x="394" y="919"/>
                  </a:lnTo>
                  <a:cubicBezTo>
                    <a:pt x="377" y="999"/>
                    <a:pt x="362" y="1078"/>
                    <a:pt x="348" y="1156"/>
                  </a:cubicBezTo>
                  <a:cubicBezTo>
                    <a:pt x="322" y="1313"/>
                    <a:pt x="306" y="1466"/>
                    <a:pt x="298" y="1616"/>
                  </a:cubicBezTo>
                  <a:cubicBezTo>
                    <a:pt x="288" y="1797"/>
                    <a:pt x="292" y="1973"/>
                    <a:pt x="304" y="2142"/>
                  </a:cubicBezTo>
                  <a:cubicBezTo>
                    <a:pt x="312" y="2248"/>
                    <a:pt x="324" y="2351"/>
                    <a:pt x="340" y="2452"/>
                  </a:cubicBezTo>
                  <a:cubicBezTo>
                    <a:pt x="342" y="2470"/>
                    <a:pt x="346" y="2485"/>
                    <a:pt x="349" y="2501"/>
                  </a:cubicBezTo>
                  <a:cubicBezTo>
                    <a:pt x="381" y="2693"/>
                    <a:pt x="425" y="2871"/>
                    <a:pt x="479" y="3034"/>
                  </a:cubicBezTo>
                  <a:cubicBezTo>
                    <a:pt x="374" y="4093"/>
                    <a:pt x="283" y="5338"/>
                    <a:pt x="481" y="6495"/>
                  </a:cubicBezTo>
                  <a:cubicBezTo>
                    <a:pt x="436" y="6621"/>
                    <a:pt x="395" y="6757"/>
                    <a:pt x="357" y="6898"/>
                  </a:cubicBezTo>
                  <a:cubicBezTo>
                    <a:pt x="346" y="6945"/>
                    <a:pt x="333" y="6992"/>
                    <a:pt x="322" y="7041"/>
                  </a:cubicBezTo>
                  <a:cubicBezTo>
                    <a:pt x="312" y="7081"/>
                    <a:pt x="304" y="7120"/>
                    <a:pt x="295" y="7161"/>
                  </a:cubicBezTo>
                  <a:cubicBezTo>
                    <a:pt x="287" y="7200"/>
                    <a:pt x="278" y="7241"/>
                    <a:pt x="270" y="7282"/>
                  </a:cubicBezTo>
                  <a:cubicBezTo>
                    <a:pt x="262" y="7323"/>
                    <a:pt x="255" y="7365"/>
                    <a:pt x="247" y="7407"/>
                  </a:cubicBezTo>
                  <a:cubicBezTo>
                    <a:pt x="240" y="7449"/>
                    <a:pt x="232" y="7491"/>
                    <a:pt x="224" y="7534"/>
                  </a:cubicBezTo>
                  <a:cubicBezTo>
                    <a:pt x="198" y="7688"/>
                    <a:pt x="177" y="7842"/>
                    <a:pt x="157" y="7995"/>
                  </a:cubicBezTo>
                  <a:cubicBezTo>
                    <a:pt x="154" y="8019"/>
                    <a:pt x="151" y="8042"/>
                    <a:pt x="148" y="8066"/>
                  </a:cubicBezTo>
                  <a:cubicBezTo>
                    <a:pt x="145" y="8083"/>
                    <a:pt x="143" y="8101"/>
                    <a:pt x="142" y="8118"/>
                  </a:cubicBezTo>
                  <a:cubicBezTo>
                    <a:pt x="134" y="8190"/>
                    <a:pt x="125" y="8263"/>
                    <a:pt x="117" y="8333"/>
                  </a:cubicBezTo>
                  <a:cubicBezTo>
                    <a:pt x="113" y="8386"/>
                    <a:pt x="108" y="8438"/>
                    <a:pt x="103" y="8487"/>
                  </a:cubicBezTo>
                  <a:cubicBezTo>
                    <a:pt x="23" y="9267"/>
                    <a:pt x="21" y="11683"/>
                    <a:pt x="0" y="12229"/>
                  </a:cubicBezTo>
                  <a:cubicBezTo>
                    <a:pt x="0" y="12285"/>
                    <a:pt x="12" y="12335"/>
                    <a:pt x="35" y="12376"/>
                  </a:cubicBezTo>
                  <a:cubicBezTo>
                    <a:pt x="51" y="12406"/>
                    <a:pt x="71" y="12431"/>
                    <a:pt x="97" y="12452"/>
                  </a:cubicBezTo>
                  <a:cubicBezTo>
                    <a:pt x="179" y="12525"/>
                    <a:pt x="304" y="12562"/>
                    <a:pt x="447" y="12570"/>
                  </a:cubicBezTo>
                  <a:cubicBezTo>
                    <a:pt x="472" y="12572"/>
                    <a:pt x="498" y="12573"/>
                    <a:pt x="525" y="12573"/>
                  </a:cubicBezTo>
                  <a:cubicBezTo>
                    <a:pt x="897" y="12573"/>
                    <a:pt x="1353" y="12414"/>
                    <a:pt x="1493" y="12220"/>
                  </a:cubicBezTo>
                  <a:cubicBezTo>
                    <a:pt x="1517" y="12186"/>
                    <a:pt x="1532" y="12153"/>
                    <a:pt x="1535" y="12119"/>
                  </a:cubicBezTo>
                  <a:cubicBezTo>
                    <a:pt x="1537" y="12102"/>
                    <a:pt x="1538" y="12086"/>
                    <a:pt x="1541" y="12070"/>
                  </a:cubicBezTo>
                  <a:cubicBezTo>
                    <a:pt x="1804" y="9422"/>
                    <a:pt x="1952" y="8477"/>
                    <a:pt x="2366" y="6377"/>
                  </a:cubicBezTo>
                  <a:lnTo>
                    <a:pt x="2893" y="2780"/>
                  </a:lnTo>
                  <a:cubicBezTo>
                    <a:pt x="3512" y="2571"/>
                    <a:pt x="3998" y="2239"/>
                    <a:pt x="4091" y="1585"/>
                  </a:cubicBezTo>
                  <a:cubicBezTo>
                    <a:pt x="4062" y="983"/>
                    <a:pt x="4080" y="520"/>
                    <a:pt x="40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3" name="Google Shape;3903;p60"/>
            <p:cNvSpPr/>
            <p:nvPr/>
          </p:nvSpPr>
          <p:spPr>
            <a:xfrm>
              <a:off x="4126289" y="2461503"/>
              <a:ext cx="289924" cy="130700"/>
            </a:xfrm>
            <a:custGeom>
              <a:avLst/>
              <a:gdLst/>
              <a:ahLst/>
              <a:cxnLst/>
              <a:rect l="l" t="t" r="r" b="b"/>
              <a:pathLst>
                <a:path w="3771" h="1700" extrusionOk="0">
                  <a:moveTo>
                    <a:pt x="3748" y="0"/>
                  </a:moveTo>
                  <a:cubicBezTo>
                    <a:pt x="3227" y="709"/>
                    <a:pt x="1914" y="1170"/>
                    <a:pt x="914" y="1170"/>
                  </a:cubicBezTo>
                  <a:cubicBezTo>
                    <a:pt x="555" y="1170"/>
                    <a:pt x="237" y="1110"/>
                    <a:pt x="9" y="982"/>
                  </a:cubicBezTo>
                  <a:cubicBezTo>
                    <a:pt x="8" y="989"/>
                    <a:pt x="0" y="1337"/>
                    <a:pt x="8" y="1468"/>
                  </a:cubicBezTo>
                  <a:cubicBezTo>
                    <a:pt x="196" y="1631"/>
                    <a:pt x="515" y="1700"/>
                    <a:pt x="890" y="1700"/>
                  </a:cubicBezTo>
                  <a:cubicBezTo>
                    <a:pt x="1997" y="1700"/>
                    <a:pt x="3591" y="1098"/>
                    <a:pt x="3749" y="525"/>
                  </a:cubicBezTo>
                  <a:cubicBezTo>
                    <a:pt x="3743" y="365"/>
                    <a:pt x="3770" y="209"/>
                    <a:pt x="3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4" name="Google Shape;3904;p60"/>
            <p:cNvSpPr/>
            <p:nvPr/>
          </p:nvSpPr>
          <p:spPr>
            <a:xfrm>
              <a:off x="4314026" y="2521621"/>
              <a:ext cx="37365" cy="37980"/>
            </a:xfrm>
            <a:custGeom>
              <a:avLst/>
              <a:gdLst/>
              <a:ahLst/>
              <a:cxnLst/>
              <a:rect l="l" t="t" r="r" b="b"/>
              <a:pathLst>
                <a:path w="486" h="494" extrusionOk="0">
                  <a:moveTo>
                    <a:pt x="486" y="1"/>
                  </a:moveTo>
                  <a:lnTo>
                    <a:pt x="1" y="195"/>
                  </a:lnTo>
                  <a:lnTo>
                    <a:pt x="1" y="494"/>
                  </a:lnTo>
                  <a:lnTo>
                    <a:pt x="486" y="299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5" name="Google Shape;3905;p60"/>
            <p:cNvSpPr/>
            <p:nvPr/>
          </p:nvSpPr>
          <p:spPr>
            <a:xfrm>
              <a:off x="4086081" y="1958488"/>
              <a:ext cx="352429" cy="597992"/>
            </a:xfrm>
            <a:custGeom>
              <a:avLst/>
              <a:gdLst/>
              <a:ahLst/>
              <a:cxnLst/>
              <a:rect l="l" t="t" r="r" b="b"/>
              <a:pathLst>
                <a:path w="4584" h="7778" extrusionOk="0">
                  <a:moveTo>
                    <a:pt x="3630" y="1"/>
                  </a:moveTo>
                  <a:cubicBezTo>
                    <a:pt x="3190" y="1"/>
                    <a:pt x="2520" y="219"/>
                    <a:pt x="1780" y="552"/>
                  </a:cubicBezTo>
                  <a:cubicBezTo>
                    <a:pt x="1179" y="935"/>
                    <a:pt x="455" y="1450"/>
                    <a:pt x="39" y="1942"/>
                  </a:cubicBezTo>
                  <a:cubicBezTo>
                    <a:pt x="32" y="2008"/>
                    <a:pt x="26" y="2091"/>
                    <a:pt x="23" y="2195"/>
                  </a:cubicBezTo>
                  <a:cubicBezTo>
                    <a:pt x="1" y="2734"/>
                    <a:pt x="35" y="3774"/>
                    <a:pt x="181" y="5401"/>
                  </a:cubicBezTo>
                  <a:cubicBezTo>
                    <a:pt x="219" y="5817"/>
                    <a:pt x="265" y="6273"/>
                    <a:pt x="319" y="6769"/>
                  </a:cubicBezTo>
                  <a:cubicBezTo>
                    <a:pt x="381" y="7236"/>
                    <a:pt x="424" y="7505"/>
                    <a:pt x="646" y="7647"/>
                  </a:cubicBezTo>
                  <a:cubicBezTo>
                    <a:pt x="727" y="7698"/>
                    <a:pt x="830" y="7731"/>
                    <a:pt x="965" y="7754"/>
                  </a:cubicBezTo>
                  <a:cubicBezTo>
                    <a:pt x="1064" y="7768"/>
                    <a:pt x="1177" y="7777"/>
                    <a:pt x="1304" y="7777"/>
                  </a:cubicBezTo>
                  <a:cubicBezTo>
                    <a:pt x="1330" y="7777"/>
                    <a:pt x="1356" y="7777"/>
                    <a:pt x="1384" y="7776"/>
                  </a:cubicBezTo>
                  <a:cubicBezTo>
                    <a:pt x="2300" y="7760"/>
                    <a:pt x="3738" y="7389"/>
                    <a:pt x="4196" y="6757"/>
                  </a:cubicBezTo>
                  <a:cubicBezTo>
                    <a:pt x="4278" y="6645"/>
                    <a:pt x="4326" y="6525"/>
                    <a:pt x="4337" y="6398"/>
                  </a:cubicBezTo>
                  <a:cubicBezTo>
                    <a:pt x="4339" y="6382"/>
                    <a:pt x="4339" y="6367"/>
                    <a:pt x="4339" y="6352"/>
                  </a:cubicBezTo>
                  <a:cubicBezTo>
                    <a:pt x="4339" y="6352"/>
                    <a:pt x="4390" y="5805"/>
                    <a:pt x="4435" y="5036"/>
                  </a:cubicBezTo>
                  <a:cubicBezTo>
                    <a:pt x="4535" y="3207"/>
                    <a:pt x="4584" y="105"/>
                    <a:pt x="3756" y="7"/>
                  </a:cubicBezTo>
                  <a:cubicBezTo>
                    <a:pt x="3717" y="3"/>
                    <a:pt x="3675" y="1"/>
                    <a:pt x="36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6" name="Google Shape;3906;p60"/>
            <p:cNvSpPr/>
            <p:nvPr/>
          </p:nvSpPr>
          <p:spPr>
            <a:xfrm>
              <a:off x="4288579" y="1815187"/>
              <a:ext cx="143617" cy="299919"/>
            </a:xfrm>
            <a:custGeom>
              <a:avLst/>
              <a:gdLst/>
              <a:ahLst/>
              <a:cxnLst/>
              <a:rect l="l" t="t" r="r" b="b"/>
              <a:pathLst>
                <a:path w="1868" h="3901" extrusionOk="0">
                  <a:moveTo>
                    <a:pt x="1490" y="0"/>
                  </a:moveTo>
                  <a:cubicBezTo>
                    <a:pt x="1416" y="0"/>
                    <a:pt x="1342" y="28"/>
                    <a:pt x="1274" y="58"/>
                  </a:cubicBezTo>
                  <a:cubicBezTo>
                    <a:pt x="601" y="362"/>
                    <a:pt x="161" y="1073"/>
                    <a:pt x="81" y="1808"/>
                  </a:cubicBezTo>
                  <a:cubicBezTo>
                    <a:pt x="1" y="2543"/>
                    <a:pt x="247" y="3288"/>
                    <a:pt x="662" y="3901"/>
                  </a:cubicBezTo>
                  <a:cubicBezTo>
                    <a:pt x="1445" y="2969"/>
                    <a:pt x="1868" y="1743"/>
                    <a:pt x="1825" y="528"/>
                  </a:cubicBezTo>
                  <a:cubicBezTo>
                    <a:pt x="1821" y="421"/>
                    <a:pt x="1814" y="312"/>
                    <a:pt x="1772" y="213"/>
                  </a:cubicBezTo>
                  <a:cubicBezTo>
                    <a:pt x="1730" y="115"/>
                    <a:pt x="1648" y="27"/>
                    <a:pt x="1543" y="6"/>
                  </a:cubicBezTo>
                  <a:cubicBezTo>
                    <a:pt x="1526" y="2"/>
                    <a:pt x="1508" y="0"/>
                    <a:pt x="14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7" name="Google Shape;3907;p60"/>
            <p:cNvSpPr/>
            <p:nvPr/>
          </p:nvSpPr>
          <p:spPr>
            <a:xfrm>
              <a:off x="4222079" y="1781976"/>
              <a:ext cx="199894" cy="276008"/>
            </a:xfrm>
            <a:custGeom>
              <a:avLst/>
              <a:gdLst/>
              <a:ahLst/>
              <a:cxnLst/>
              <a:rect l="l" t="t" r="r" b="b"/>
              <a:pathLst>
                <a:path w="2600" h="3590" extrusionOk="0">
                  <a:moveTo>
                    <a:pt x="1389" y="0"/>
                  </a:moveTo>
                  <a:cubicBezTo>
                    <a:pt x="1262" y="0"/>
                    <a:pt x="1135" y="17"/>
                    <a:pt x="1013" y="50"/>
                  </a:cubicBezTo>
                  <a:cubicBezTo>
                    <a:pt x="755" y="119"/>
                    <a:pt x="627" y="313"/>
                    <a:pt x="450" y="537"/>
                  </a:cubicBezTo>
                  <a:cubicBezTo>
                    <a:pt x="285" y="746"/>
                    <a:pt x="216" y="1084"/>
                    <a:pt x="214" y="1351"/>
                  </a:cubicBezTo>
                  <a:cubicBezTo>
                    <a:pt x="207" y="1970"/>
                    <a:pt x="294" y="1748"/>
                    <a:pt x="253" y="2066"/>
                  </a:cubicBezTo>
                  <a:cubicBezTo>
                    <a:pt x="245" y="2136"/>
                    <a:pt x="68" y="2631"/>
                    <a:pt x="51" y="2700"/>
                  </a:cubicBezTo>
                  <a:cubicBezTo>
                    <a:pt x="1" y="2899"/>
                    <a:pt x="142" y="3062"/>
                    <a:pt x="256" y="3177"/>
                  </a:cubicBezTo>
                  <a:cubicBezTo>
                    <a:pt x="447" y="3367"/>
                    <a:pt x="770" y="3589"/>
                    <a:pt x="1015" y="3589"/>
                  </a:cubicBezTo>
                  <a:cubicBezTo>
                    <a:pt x="1049" y="3589"/>
                    <a:pt x="1081" y="3585"/>
                    <a:pt x="1111" y="3576"/>
                  </a:cubicBezTo>
                  <a:cubicBezTo>
                    <a:pt x="1134" y="3570"/>
                    <a:pt x="1154" y="3561"/>
                    <a:pt x="1174" y="3548"/>
                  </a:cubicBezTo>
                  <a:cubicBezTo>
                    <a:pt x="1210" y="3525"/>
                    <a:pt x="1242" y="3494"/>
                    <a:pt x="1266" y="3451"/>
                  </a:cubicBezTo>
                  <a:cubicBezTo>
                    <a:pt x="1284" y="3405"/>
                    <a:pt x="1357" y="3252"/>
                    <a:pt x="1386" y="3190"/>
                  </a:cubicBezTo>
                  <a:cubicBezTo>
                    <a:pt x="1458" y="3228"/>
                    <a:pt x="1528" y="3245"/>
                    <a:pt x="1594" y="3245"/>
                  </a:cubicBezTo>
                  <a:cubicBezTo>
                    <a:pt x="1650" y="3245"/>
                    <a:pt x="1703" y="3233"/>
                    <a:pt x="1751" y="3211"/>
                  </a:cubicBezTo>
                  <a:cubicBezTo>
                    <a:pt x="1771" y="3203"/>
                    <a:pt x="1790" y="3192"/>
                    <a:pt x="1809" y="3179"/>
                  </a:cubicBezTo>
                  <a:cubicBezTo>
                    <a:pt x="1924" y="3104"/>
                    <a:pt x="2000" y="2982"/>
                    <a:pt x="2067" y="2864"/>
                  </a:cubicBezTo>
                  <a:cubicBezTo>
                    <a:pt x="2305" y="2450"/>
                    <a:pt x="2432" y="2159"/>
                    <a:pt x="2523" y="1691"/>
                  </a:cubicBezTo>
                  <a:cubicBezTo>
                    <a:pt x="2592" y="1329"/>
                    <a:pt x="2600" y="951"/>
                    <a:pt x="2481" y="683"/>
                  </a:cubicBezTo>
                  <a:cubicBezTo>
                    <a:pt x="2400" y="502"/>
                    <a:pt x="2296" y="338"/>
                    <a:pt x="2134" y="224"/>
                  </a:cubicBezTo>
                  <a:cubicBezTo>
                    <a:pt x="1920" y="73"/>
                    <a:pt x="1654" y="0"/>
                    <a:pt x="1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8" name="Google Shape;3908;p60"/>
            <p:cNvSpPr/>
            <p:nvPr/>
          </p:nvSpPr>
          <p:spPr>
            <a:xfrm>
              <a:off x="4285581" y="1789587"/>
              <a:ext cx="147076" cy="188055"/>
            </a:xfrm>
            <a:custGeom>
              <a:avLst/>
              <a:gdLst/>
              <a:ahLst/>
              <a:cxnLst/>
              <a:rect l="l" t="t" r="r" b="b"/>
              <a:pathLst>
                <a:path w="1913" h="2446" extrusionOk="0">
                  <a:moveTo>
                    <a:pt x="1366" y="1"/>
                  </a:moveTo>
                  <a:cubicBezTo>
                    <a:pt x="484" y="542"/>
                    <a:pt x="129" y="1421"/>
                    <a:pt x="0" y="2445"/>
                  </a:cubicBezTo>
                  <a:cubicBezTo>
                    <a:pt x="37" y="2349"/>
                    <a:pt x="749" y="1485"/>
                    <a:pt x="1715" y="1485"/>
                  </a:cubicBezTo>
                  <a:cubicBezTo>
                    <a:pt x="1744" y="1485"/>
                    <a:pt x="1773" y="1485"/>
                    <a:pt x="1803" y="1487"/>
                  </a:cubicBezTo>
                  <a:cubicBezTo>
                    <a:pt x="1912" y="1167"/>
                    <a:pt x="1635" y="283"/>
                    <a:pt x="1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9" name="Google Shape;3909;p60"/>
            <p:cNvSpPr/>
            <p:nvPr/>
          </p:nvSpPr>
          <p:spPr>
            <a:xfrm>
              <a:off x="4258981" y="1960179"/>
              <a:ext cx="69348" cy="96718"/>
            </a:xfrm>
            <a:custGeom>
              <a:avLst/>
              <a:gdLst/>
              <a:ahLst/>
              <a:cxnLst/>
              <a:rect l="l" t="t" r="r" b="b"/>
              <a:pathLst>
                <a:path w="902" h="1258" extrusionOk="0">
                  <a:moveTo>
                    <a:pt x="96" y="0"/>
                  </a:moveTo>
                  <a:cubicBezTo>
                    <a:pt x="4" y="223"/>
                    <a:pt x="0" y="482"/>
                    <a:pt x="86" y="707"/>
                  </a:cubicBezTo>
                  <a:cubicBezTo>
                    <a:pt x="172" y="932"/>
                    <a:pt x="345" y="1124"/>
                    <a:pt x="562" y="1230"/>
                  </a:cubicBezTo>
                  <a:cubicBezTo>
                    <a:pt x="584" y="1240"/>
                    <a:pt x="607" y="1251"/>
                    <a:pt x="631" y="1258"/>
                  </a:cubicBezTo>
                  <a:cubicBezTo>
                    <a:pt x="693" y="1240"/>
                    <a:pt x="747" y="1199"/>
                    <a:pt x="786" y="1133"/>
                  </a:cubicBezTo>
                  <a:cubicBezTo>
                    <a:pt x="804" y="1087"/>
                    <a:pt x="879" y="929"/>
                    <a:pt x="901" y="870"/>
                  </a:cubicBezTo>
                  <a:cubicBezTo>
                    <a:pt x="821" y="828"/>
                    <a:pt x="759" y="795"/>
                    <a:pt x="682" y="751"/>
                  </a:cubicBezTo>
                  <a:cubicBezTo>
                    <a:pt x="400" y="588"/>
                    <a:pt x="185" y="313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0" name="Google Shape;3910;p60"/>
            <p:cNvSpPr/>
            <p:nvPr/>
          </p:nvSpPr>
          <p:spPr>
            <a:xfrm>
              <a:off x="4326787" y="2482260"/>
              <a:ext cx="14761" cy="17991"/>
            </a:xfrm>
            <a:custGeom>
              <a:avLst/>
              <a:gdLst/>
              <a:ahLst/>
              <a:cxnLst/>
              <a:rect l="l" t="t" r="r" b="b"/>
              <a:pathLst>
                <a:path w="192" h="234" extrusionOk="0">
                  <a:moveTo>
                    <a:pt x="139" y="1"/>
                  </a:moveTo>
                  <a:cubicBezTo>
                    <a:pt x="127" y="1"/>
                    <a:pt x="114" y="4"/>
                    <a:pt x="100" y="12"/>
                  </a:cubicBezTo>
                  <a:cubicBezTo>
                    <a:pt x="49" y="39"/>
                    <a:pt x="5" y="107"/>
                    <a:pt x="2" y="166"/>
                  </a:cubicBezTo>
                  <a:cubicBezTo>
                    <a:pt x="1" y="208"/>
                    <a:pt x="21" y="233"/>
                    <a:pt x="52" y="233"/>
                  </a:cubicBezTo>
                  <a:cubicBezTo>
                    <a:pt x="64" y="233"/>
                    <a:pt x="77" y="229"/>
                    <a:pt x="91" y="222"/>
                  </a:cubicBezTo>
                  <a:cubicBezTo>
                    <a:pt x="143" y="195"/>
                    <a:pt x="187" y="126"/>
                    <a:pt x="189" y="68"/>
                  </a:cubicBezTo>
                  <a:cubicBezTo>
                    <a:pt x="191" y="25"/>
                    <a:pt x="170" y="1"/>
                    <a:pt x="139" y="1"/>
                  </a:cubicBezTo>
                  <a:close/>
                </a:path>
              </a:pathLst>
            </a:custGeom>
            <a:solidFill>
              <a:srgbClr val="555C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1" name="Google Shape;3911;p60"/>
            <p:cNvSpPr/>
            <p:nvPr/>
          </p:nvSpPr>
          <p:spPr>
            <a:xfrm>
              <a:off x="4424730" y="3461074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2" name="Google Shape;3912;p60"/>
            <p:cNvSpPr/>
            <p:nvPr/>
          </p:nvSpPr>
          <p:spPr>
            <a:xfrm>
              <a:off x="4424730" y="3436473"/>
              <a:ext cx="535794" cy="281851"/>
            </a:xfrm>
            <a:custGeom>
              <a:avLst/>
              <a:gdLst/>
              <a:ahLst/>
              <a:cxnLst/>
              <a:rect l="l" t="t" r="r" b="b"/>
              <a:pathLst>
                <a:path w="6969" h="3666" extrusionOk="0">
                  <a:moveTo>
                    <a:pt x="3485" y="1"/>
                  </a:moveTo>
                  <a:cubicBezTo>
                    <a:pt x="2673" y="1"/>
                    <a:pt x="1861" y="180"/>
                    <a:pt x="1241" y="538"/>
                  </a:cubicBezTo>
                  <a:cubicBezTo>
                    <a:pt x="1" y="1253"/>
                    <a:pt x="1" y="2413"/>
                    <a:pt x="1241" y="3129"/>
                  </a:cubicBezTo>
                  <a:cubicBezTo>
                    <a:pt x="1861" y="3486"/>
                    <a:pt x="2673" y="3665"/>
                    <a:pt x="3485" y="3665"/>
                  </a:cubicBezTo>
                  <a:cubicBezTo>
                    <a:pt x="4297" y="3665"/>
                    <a:pt x="5109" y="3486"/>
                    <a:pt x="5729" y="3129"/>
                  </a:cubicBezTo>
                  <a:cubicBezTo>
                    <a:pt x="6969" y="2413"/>
                    <a:pt x="6969" y="1253"/>
                    <a:pt x="5729" y="538"/>
                  </a:cubicBezTo>
                  <a:cubicBezTo>
                    <a:pt x="5109" y="180"/>
                    <a:pt x="4297" y="1"/>
                    <a:pt x="34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3" name="Google Shape;3913;p60"/>
            <p:cNvSpPr/>
            <p:nvPr/>
          </p:nvSpPr>
          <p:spPr>
            <a:xfrm>
              <a:off x="4609316" y="3533570"/>
              <a:ext cx="166681" cy="87723"/>
            </a:xfrm>
            <a:custGeom>
              <a:avLst/>
              <a:gdLst/>
              <a:ahLst/>
              <a:cxnLst/>
              <a:rect l="l" t="t" r="r" b="b"/>
              <a:pathLst>
                <a:path w="2168" h="1141" extrusionOk="0">
                  <a:moveTo>
                    <a:pt x="1084" y="0"/>
                  </a:moveTo>
                  <a:cubicBezTo>
                    <a:pt x="831" y="0"/>
                    <a:pt x="578" y="56"/>
                    <a:pt x="386" y="167"/>
                  </a:cubicBezTo>
                  <a:cubicBezTo>
                    <a:pt x="1" y="390"/>
                    <a:pt x="1" y="751"/>
                    <a:pt x="386" y="973"/>
                  </a:cubicBezTo>
                  <a:cubicBezTo>
                    <a:pt x="578" y="1084"/>
                    <a:pt x="831" y="1140"/>
                    <a:pt x="1083" y="1140"/>
                  </a:cubicBezTo>
                  <a:cubicBezTo>
                    <a:pt x="1336" y="1140"/>
                    <a:pt x="1589" y="1084"/>
                    <a:pt x="1782" y="973"/>
                  </a:cubicBezTo>
                  <a:cubicBezTo>
                    <a:pt x="2167" y="751"/>
                    <a:pt x="2167" y="390"/>
                    <a:pt x="1782" y="167"/>
                  </a:cubicBezTo>
                  <a:cubicBezTo>
                    <a:pt x="1589" y="56"/>
                    <a:pt x="1337" y="0"/>
                    <a:pt x="10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4" name="Google Shape;3914;p60"/>
            <p:cNvSpPr/>
            <p:nvPr/>
          </p:nvSpPr>
          <p:spPr>
            <a:xfrm>
              <a:off x="4609316" y="3514273"/>
              <a:ext cx="166681" cy="87800"/>
            </a:xfrm>
            <a:custGeom>
              <a:avLst/>
              <a:gdLst/>
              <a:ahLst/>
              <a:cxnLst/>
              <a:rect l="l" t="t" r="r" b="b"/>
              <a:pathLst>
                <a:path w="2168" h="1142" extrusionOk="0">
                  <a:moveTo>
                    <a:pt x="1084" y="1"/>
                  </a:moveTo>
                  <a:cubicBezTo>
                    <a:pt x="831" y="1"/>
                    <a:pt x="578" y="56"/>
                    <a:pt x="386" y="168"/>
                  </a:cubicBezTo>
                  <a:cubicBezTo>
                    <a:pt x="1" y="391"/>
                    <a:pt x="1" y="751"/>
                    <a:pt x="386" y="974"/>
                  </a:cubicBezTo>
                  <a:cubicBezTo>
                    <a:pt x="578" y="1085"/>
                    <a:pt x="831" y="1141"/>
                    <a:pt x="1083" y="1141"/>
                  </a:cubicBezTo>
                  <a:cubicBezTo>
                    <a:pt x="1336" y="1141"/>
                    <a:pt x="1589" y="1085"/>
                    <a:pt x="1782" y="974"/>
                  </a:cubicBezTo>
                  <a:cubicBezTo>
                    <a:pt x="2167" y="751"/>
                    <a:pt x="2167" y="391"/>
                    <a:pt x="1782" y="168"/>
                  </a:cubicBezTo>
                  <a:cubicBezTo>
                    <a:pt x="1589" y="56"/>
                    <a:pt x="1337" y="1"/>
                    <a:pt x="10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5" name="Google Shape;3915;p60"/>
            <p:cNvSpPr/>
            <p:nvPr/>
          </p:nvSpPr>
          <p:spPr>
            <a:xfrm>
              <a:off x="4628612" y="3510045"/>
              <a:ext cx="128086" cy="67426"/>
            </a:xfrm>
            <a:custGeom>
              <a:avLst/>
              <a:gdLst/>
              <a:ahLst/>
              <a:cxnLst/>
              <a:rect l="l" t="t" r="r" b="b"/>
              <a:pathLst>
                <a:path w="1666" h="877" extrusionOk="0">
                  <a:moveTo>
                    <a:pt x="833" y="1"/>
                  </a:moveTo>
                  <a:cubicBezTo>
                    <a:pt x="639" y="1"/>
                    <a:pt x="445" y="44"/>
                    <a:pt x="297" y="129"/>
                  </a:cubicBezTo>
                  <a:cubicBezTo>
                    <a:pt x="1" y="299"/>
                    <a:pt x="1" y="577"/>
                    <a:pt x="297" y="749"/>
                  </a:cubicBezTo>
                  <a:cubicBezTo>
                    <a:pt x="445" y="834"/>
                    <a:pt x="639" y="876"/>
                    <a:pt x="833" y="876"/>
                  </a:cubicBezTo>
                  <a:cubicBezTo>
                    <a:pt x="1027" y="876"/>
                    <a:pt x="1221" y="834"/>
                    <a:pt x="1369" y="749"/>
                  </a:cubicBezTo>
                  <a:cubicBezTo>
                    <a:pt x="1665" y="577"/>
                    <a:pt x="1665" y="299"/>
                    <a:pt x="1369" y="129"/>
                  </a:cubicBezTo>
                  <a:cubicBezTo>
                    <a:pt x="1221" y="44"/>
                    <a:pt x="1027" y="1"/>
                    <a:pt x="8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6" name="Google Shape;3916;p60"/>
            <p:cNvSpPr/>
            <p:nvPr/>
          </p:nvSpPr>
          <p:spPr>
            <a:xfrm>
              <a:off x="4634224" y="2682758"/>
              <a:ext cx="116708" cy="863698"/>
            </a:xfrm>
            <a:custGeom>
              <a:avLst/>
              <a:gdLst/>
              <a:ahLst/>
              <a:cxnLst/>
              <a:rect l="l" t="t" r="r" b="b"/>
              <a:pathLst>
                <a:path w="1518" h="11234" extrusionOk="0">
                  <a:moveTo>
                    <a:pt x="1" y="0"/>
                  </a:moveTo>
                  <a:lnTo>
                    <a:pt x="1" y="11234"/>
                  </a:lnTo>
                  <a:lnTo>
                    <a:pt x="1518" y="11234"/>
                  </a:lnTo>
                  <a:lnTo>
                    <a:pt x="15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7" name="Google Shape;3917;p60"/>
            <p:cNvSpPr/>
            <p:nvPr/>
          </p:nvSpPr>
          <p:spPr>
            <a:xfrm>
              <a:off x="4156655" y="2361945"/>
              <a:ext cx="1072050" cy="564010"/>
            </a:xfrm>
            <a:custGeom>
              <a:avLst/>
              <a:gdLst/>
              <a:ahLst/>
              <a:cxnLst/>
              <a:rect l="l" t="t" r="r" b="b"/>
              <a:pathLst>
                <a:path w="13944" h="7336" extrusionOk="0">
                  <a:moveTo>
                    <a:pt x="6972" y="1"/>
                  </a:moveTo>
                  <a:cubicBezTo>
                    <a:pt x="5346" y="1"/>
                    <a:pt x="3720" y="359"/>
                    <a:pt x="2480" y="1074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4"/>
                  </a:cubicBezTo>
                  <a:cubicBezTo>
                    <a:pt x="10223" y="359"/>
                    <a:pt x="8597" y="1"/>
                    <a:pt x="6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8" name="Google Shape;3918;p60"/>
            <p:cNvSpPr/>
            <p:nvPr/>
          </p:nvSpPr>
          <p:spPr>
            <a:xfrm>
              <a:off x="4156655" y="2333962"/>
              <a:ext cx="1072050" cy="563933"/>
            </a:xfrm>
            <a:custGeom>
              <a:avLst/>
              <a:gdLst/>
              <a:ahLst/>
              <a:cxnLst/>
              <a:rect l="l" t="t" r="r" b="b"/>
              <a:pathLst>
                <a:path w="13944" h="7335" extrusionOk="0">
                  <a:moveTo>
                    <a:pt x="6972" y="0"/>
                  </a:moveTo>
                  <a:cubicBezTo>
                    <a:pt x="5346" y="0"/>
                    <a:pt x="3720" y="358"/>
                    <a:pt x="2480" y="1075"/>
                  </a:cubicBezTo>
                  <a:cubicBezTo>
                    <a:pt x="0" y="2507"/>
                    <a:pt x="0" y="4829"/>
                    <a:pt x="2480" y="6261"/>
                  </a:cubicBezTo>
                  <a:cubicBezTo>
                    <a:pt x="3720" y="6977"/>
                    <a:pt x="5346" y="7335"/>
                    <a:pt x="6972" y="7335"/>
                  </a:cubicBezTo>
                  <a:cubicBezTo>
                    <a:pt x="8597" y="7335"/>
                    <a:pt x="10223" y="6977"/>
                    <a:pt x="11463" y="6261"/>
                  </a:cubicBezTo>
                  <a:cubicBezTo>
                    <a:pt x="13943" y="4829"/>
                    <a:pt x="13943" y="2507"/>
                    <a:pt x="11463" y="1075"/>
                  </a:cubicBezTo>
                  <a:cubicBezTo>
                    <a:pt x="10223" y="358"/>
                    <a:pt x="8597" y="0"/>
                    <a:pt x="69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9" name="Google Shape;3919;p60"/>
            <p:cNvSpPr/>
            <p:nvPr/>
          </p:nvSpPr>
          <p:spPr>
            <a:xfrm>
              <a:off x="4299726" y="2518392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170" y="1"/>
                  </a:moveTo>
                  <a:lnTo>
                    <a:pt x="1" y="34"/>
                  </a:lnTo>
                  <a:lnTo>
                    <a:pt x="1" y="196"/>
                  </a:lnTo>
                  <a:lnTo>
                    <a:pt x="186" y="227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0" name="Google Shape;3920;p60"/>
            <p:cNvSpPr/>
            <p:nvPr/>
          </p:nvSpPr>
          <p:spPr>
            <a:xfrm>
              <a:off x="4777449" y="2455045"/>
              <a:ext cx="14300" cy="17529"/>
            </a:xfrm>
            <a:custGeom>
              <a:avLst/>
              <a:gdLst/>
              <a:ahLst/>
              <a:cxnLst/>
              <a:rect l="l" t="t" r="r" b="b"/>
              <a:pathLst>
                <a:path w="186" h="228" extrusionOk="0">
                  <a:moveTo>
                    <a:pt x="0" y="1"/>
                  </a:moveTo>
                  <a:lnTo>
                    <a:pt x="15" y="227"/>
                  </a:lnTo>
                  <a:lnTo>
                    <a:pt x="185" y="194"/>
                  </a:lnTo>
                  <a:lnTo>
                    <a:pt x="185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1" name="Google Shape;3921;p60"/>
            <p:cNvSpPr/>
            <p:nvPr/>
          </p:nvSpPr>
          <p:spPr>
            <a:xfrm>
              <a:off x="4299726" y="2359562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5"/>
                    <a:pt x="3871" y="12"/>
                  </a:cubicBezTo>
                  <a:lnTo>
                    <a:pt x="20" y="2235"/>
                  </a:lnTo>
                  <a:cubicBezTo>
                    <a:pt x="8" y="2243"/>
                    <a:pt x="1" y="2252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3"/>
                  </a:lnTo>
                  <a:cubicBezTo>
                    <a:pt x="2450" y="3690"/>
                    <a:pt x="2466" y="3694"/>
                    <a:pt x="2483" y="3694"/>
                  </a:cubicBezTo>
                  <a:cubicBezTo>
                    <a:pt x="2499" y="3694"/>
                    <a:pt x="2515" y="3690"/>
                    <a:pt x="2528" y="3683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5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2" name="Google Shape;3922;p60"/>
            <p:cNvSpPr/>
            <p:nvPr/>
          </p:nvSpPr>
          <p:spPr>
            <a:xfrm>
              <a:off x="4299726" y="2347108"/>
              <a:ext cx="492432" cy="284004"/>
            </a:xfrm>
            <a:custGeom>
              <a:avLst/>
              <a:gdLst/>
              <a:ahLst/>
              <a:cxnLst/>
              <a:rect l="l" t="t" r="r" b="b"/>
              <a:pathLst>
                <a:path w="6405" h="3694" extrusionOk="0">
                  <a:moveTo>
                    <a:pt x="3917" y="1"/>
                  </a:moveTo>
                  <a:cubicBezTo>
                    <a:pt x="3900" y="1"/>
                    <a:pt x="3884" y="4"/>
                    <a:pt x="3871" y="12"/>
                  </a:cubicBezTo>
                  <a:lnTo>
                    <a:pt x="20" y="2236"/>
                  </a:lnTo>
                  <a:cubicBezTo>
                    <a:pt x="8" y="2242"/>
                    <a:pt x="1" y="2251"/>
                    <a:pt x="1" y="2262"/>
                  </a:cubicBezTo>
                  <a:cubicBezTo>
                    <a:pt x="1" y="2271"/>
                    <a:pt x="8" y="2281"/>
                    <a:pt x="20" y="2288"/>
                  </a:cubicBezTo>
                  <a:lnTo>
                    <a:pt x="2438" y="3684"/>
                  </a:lnTo>
                  <a:cubicBezTo>
                    <a:pt x="2450" y="3691"/>
                    <a:pt x="2466" y="3694"/>
                    <a:pt x="2483" y="3694"/>
                  </a:cubicBezTo>
                  <a:cubicBezTo>
                    <a:pt x="2499" y="3694"/>
                    <a:pt x="2515" y="3691"/>
                    <a:pt x="2528" y="3684"/>
                  </a:cubicBezTo>
                  <a:lnTo>
                    <a:pt x="6380" y="1460"/>
                  </a:lnTo>
                  <a:cubicBezTo>
                    <a:pt x="6405" y="1445"/>
                    <a:pt x="6405" y="1422"/>
                    <a:pt x="6380" y="1407"/>
                  </a:cubicBezTo>
                  <a:lnTo>
                    <a:pt x="3962" y="12"/>
                  </a:lnTo>
                  <a:cubicBezTo>
                    <a:pt x="3950" y="4"/>
                    <a:pt x="3933" y="1"/>
                    <a:pt x="39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3" name="Google Shape;3923;p60"/>
            <p:cNvSpPr/>
            <p:nvPr/>
          </p:nvSpPr>
          <p:spPr>
            <a:xfrm>
              <a:off x="4369301" y="2387238"/>
              <a:ext cx="398098" cy="229879"/>
            </a:xfrm>
            <a:custGeom>
              <a:avLst/>
              <a:gdLst/>
              <a:ahLst/>
              <a:cxnLst/>
              <a:rect l="l" t="t" r="r" b="b"/>
              <a:pathLst>
                <a:path w="5178" h="2990" extrusionOk="0">
                  <a:moveTo>
                    <a:pt x="3555" y="1"/>
                  </a:moveTo>
                  <a:lnTo>
                    <a:pt x="3223" y="192"/>
                  </a:lnTo>
                  <a:lnTo>
                    <a:pt x="2686" y="502"/>
                  </a:lnTo>
                  <a:lnTo>
                    <a:pt x="1074" y="1432"/>
                  </a:lnTo>
                  <a:lnTo>
                    <a:pt x="806" y="1588"/>
                  </a:lnTo>
                  <a:lnTo>
                    <a:pt x="537" y="1743"/>
                  </a:lnTo>
                  <a:lnTo>
                    <a:pt x="269" y="1898"/>
                  </a:lnTo>
                  <a:lnTo>
                    <a:pt x="0" y="2053"/>
                  </a:lnTo>
                  <a:lnTo>
                    <a:pt x="260" y="2204"/>
                  </a:lnTo>
                  <a:cubicBezTo>
                    <a:pt x="266" y="2206"/>
                    <a:pt x="323" y="2240"/>
                    <a:pt x="323" y="2240"/>
                  </a:cubicBezTo>
                  <a:lnTo>
                    <a:pt x="520" y="2353"/>
                  </a:lnTo>
                  <a:lnTo>
                    <a:pt x="1041" y="2653"/>
                  </a:lnTo>
                  <a:lnTo>
                    <a:pt x="1301" y="2804"/>
                  </a:lnTo>
                  <a:lnTo>
                    <a:pt x="1624" y="2990"/>
                  </a:lnTo>
                  <a:lnTo>
                    <a:pt x="2224" y="2644"/>
                  </a:lnTo>
                  <a:lnTo>
                    <a:pt x="2492" y="2488"/>
                  </a:lnTo>
                  <a:lnTo>
                    <a:pt x="2761" y="2333"/>
                  </a:lnTo>
                  <a:lnTo>
                    <a:pt x="3029" y="2178"/>
                  </a:lnTo>
                  <a:lnTo>
                    <a:pt x="3298" y="2023"/>
                  </a:lnTo>
                  <a:lnTo>
                    <a:pt x="3566" y="1868"/>
                  </a:lnTo>
                  <a:lnTo>
                    <a:pt x="3835" y="1713"/>
                  </a:lnTo>
                  <a:lnTo>
                    <a:pt x="4040" y="1594"/>
                  </a:lnTo>
                  <a:lnTo>
                    <a:pt x="4309" y="1439"/>
                  </a:lnTo>
                  <a:lnTo>
                    <a:pt x="4339" y="1422"/>
                  </a:lnTo>
                  <a:lnTo>
                    <a:pt x="4373" y="1403"/>
                  </a:lnTo>
                  <a:lnTo>
                    <a:pt x="4641" y="1248"/>
                  </a:lnTo>
                  <a:lnTo>
                    <a:pt x="4862" y="1120"/>
                  </a:lnTo>
                  <a:lnTo>
                    <a:pt x="5178" y="938"/>
                  </a:lnTo>
                  <a:lnTo>
                    <a:pt x="4918" y="788"/>
                  </a:lnTo>
                  <a:lnTo>
                    <a:pt x="4620" y="617"/>
                  </a:lnTo>
                  <a:lnTo>
                    <a:pt x="4397" y="487"/>
                  </a:lnTo>
                  <a:lnTo>
                    <a:pt x="4137" y="338"/>
                  </a:lnTo>
                  <a:lnTo>
                    <a:pt x="3820" y="154"/>
                  </a:lnTo>
                  <a:lnTo>
                    <a:pt x="35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4" name="Google Shape;3924;p60"/>
            <p:cNvSpPr/>
            <p:nvPr/>
          </p:nvSpPr>
          <p:spPr>
            <a:xfrm>
              <a:off x="4443181" y="2429982"/>
              <a:ext cx="87415" cy="50127"/>
            </a:xfrm>
            <a:custGeom>
              <a:avLst/>
              <a:gdLst/>
              <a:ahLst/>
              <a:cxnLst/>
              <a:rect l="l" t="t" r="r" b="b"/>
              <a:pathLst>
                <a:path w="1137" h="652" extrusionOk="0">
                  <a:moveTo>
                    <a:pt x="841" y="0"/>
                  </a:moveTo>
                  <a:lnTo>
                    <a:pt x="1" y="484"/>
                  </a:lnTo>
                  <a:lnTo>
                    <a:pt x="272" y="641"/>
                  </a:lnTo>
                  <a:cubicBezTo>
                    <a:pt x="285" y="648"/>
                    <a:pt x="301" y="652"/>
                    <a:pt x="317" y="652"/>
                  </a:cubicBezTo>
                  <a:cubicBezTo>
                    <a:pt x="333" y="652"/>
                    <a:pt x="350" y="648"/>
                    <a:pt x="362" y="641"/>
                  </a:cubicBezTo>
                  <a:lnTo>
                    <a:pt x="1111" y="208"/>
                  </a:lnTo>
                  <a:cubicBezTo>
                    <a:pt x="1137" y="195"/>
                    <a:pt x="1137" y="171"/>
                    <a:pt x="1111" y="157"/>
                  </a:cubicBezTo>
                  <a:lnTo>
                    <a:pt x="84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5" name="Google Shape;3925;p60"/>
            <p:cNvSpPr/>
            <p:nvPr/>
          </p:nvSpPr>
          <p:spPr>
            <a:xfrm>
              <a:off x="4463093" y="2423371"/>
              <a:ext cx="42977" cy="23680"/>
            </a:xfrm>
            <a:custGeom>
              <a:avLst/>
              <a:gdLst/>
              <a:ahLst/>
              <a:cxnLst/>
              <a:rect l="l" t="t" r="r" b="b"/>
              <a:pathLst>
                <a:path w="559" h="308" extrusionOk="0">
                  <a:moveTo>
                    <a:pt x="407" y="1"/>
                  </a:moveTo>
                  <a:cubicBezTo>
                    <a:pt x="391" y="1"/>
                    <a:pt x="375" y="4"/>
                    <a:pt x="362" y="12"/>
                  </a:cubicBezTo>
                  <a:lnTo>
                    <a:pt x="1" y="220"/>
                  </a:lnTo>
                  <a:lnTo>
                    <a:pt x="152" y="308"/>
                  </a:lnTo>
                  <a:lnTo>
                    <a:pt x="558" y="73"/>
                  </a:lnTo>
                  <a:lnTo>
                    <a:pt x="453" y="12"/>
                  </a:lnTo>
                  <a:cubicBezTo>
                    <a:pt x="440" y="4"/>
                    <a:pt x="424" y="1"/>
                    <a:pt x="407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6" name="Google Shape;3926;p60"/>
            <p:cNvSpPr/>
            <p:nvPr/>
          </p:nvSpPr>
          <p:spPr>
            <a:xfrm>
              <a:off x="4431342" y="2441360"/>
              <a:ext cx="41440" cy="24833"/>
            </a:xfrm>
            <a:custGeom>
              <a:avLst/>
              <a:gdLst/>
              <a:ahLst/>
              <a:cxnLst/>
              <a:rect l="l" t="t" r="r" b="b"/>
              <a:pathLst>
                <a:path w="539" h="323" extrusionOk="0">
                  <a:moveTo>
                    <a:pt x="388" y="1"/>
                  </a:moveTo>
                  <a:lnTo>
                    <a:pt x="26" y="210"/>
                  </a:lnTo>
                  <a:cubicBezTo>
                    <a:pt x="0" y="224"/>
                    <a:pt x="0" y="247"/>
                    <a:pt x="26" y="262"/>
                  </a:cubicBezTo>
                  <a:lnTo>
                    <a:pt x="132" y="323"/>
                  </a:lnTo>
                  <a:lnTo>
                    <a:pt x="539" y="89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7" name="Google Shape;3927;p60"/>
            <p:cNvSpPr/>
            <p:nvPr/>
          </p:nvSpPr>
          <p:spPr>
            <a:xfrm>
              <a:off x="4724479" y="244927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8" name="Google Shape;3928;p60"/>
            <p:cNvSpPr/>
            <p:nvPr/>
          </p:nvSpPr>
          <p:spPr>
            <a:xfrm>
              <a:off x="4703876" y="246119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9" name="Google Shape;3929;p60"/>
            <p:cNvSpPr/>
            <p:nvPr/>
          </p:nvSpPr>
          <p:spPr>
            <a:xfrm>
              <a:off x="4683196" y="247318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61" y="13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0" name="Google Shape;3930;p60"/>
            <p:cNvSpPr/>
            <p:nvPr/>
          </p:nvSpPr>
          <p:spPr>
            <a:xfrm>
              <a:off x="4662592" y="248502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7"/>
                  </a:lnTo>
                  <a:lnTo>
                    <a:pt x="225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1" name="Google Shape;3931;p60"/>
            <p:cNvSpPr/>
            <p:nvPr/>
          </p:nvSpPr>
          <p:spPr>
            <a:xfrm>
              <a:off x="4641912" y="2496943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61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2" name="Google Shape;3932;p60"/>
            <p:cNvSpPr/>
            <p:nvPr/>
          </p:nvSpPr>
          <p:spPr>
            <a:xfrm>
              <a:off x="4621309" y="2508936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4" y="0"/>
                  </a:moveTo>
                  <a:lnTo>
                    <a:pt x="0" y="135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3" name="Google Shape;3933;p60"/>
            <p:cNvSpPr/>
            <p:nvPr/>
          </p:nvSpPr>
          <p:spPr>
            <a:xfrm>
              <a:off x="4600551" y="252077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7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4" name="Google Shape;3934;p60"/>
            <p:cNvSpPr/>
            <p:nvPr/>
          </p:nvSpPr>
          <p:spPr>
            <a:xfrm>
              <a:off x="4579948" y="25326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5" name="Google Shape;3935;p60"/>
            <p:cNvSpPr/>
            <p:nvPr/>
          </p:nvSpPr>
          <p:spPr>
            <a:xfrm>
              <a:off x="4559230" y="25446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6" name="Google Shape;3936;p60"/>
            <p:cNvSpPr/>
            <p:nvPr/>
          </p:nvSpPr>
          <p:spPr>
            <a:xfrm>
              <a:off x="4538627" y="2556601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7" name="Google Shape;3937;p60"/>
            <p:cNvSpPr/>
            <p:nvPr/>
          </p:nvSpPr>
          <p:spPr>
            <a:xfrm>
              <a:off x="4517946" y="2568440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8" name="Google Shape;3938;p60"/>
            <p:cNvSpPr/>
            <p:nvPr/>
          </p:nvSpPr>
          <p:spPr>
            <a:xfrm>
              <a:off x="4476700" y="2580433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4" y="0"/>
                  </a:moveTo>
                  <a:lnTo>
                    <a:pt x="1" y="291"/>
                  </a:lnTo>
                  <a:lnTo>
                    <a:pt x="227" y="420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9" name="Google Shape;3939;p60"/>
            <p:cNvSpPr/>
            <p:nvPr/>
          </p:nvSpPr>
          <p:spPr>
            <a:xfrm>
              <a:off x="4704491" y="243774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0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0" name="Google Shape;3940;p60"/>
            <p:cNvSpPr/>
            <p:nvPr/>
          </p:nvSpPr>
          <p:spPr>
            <a:xfrm>
              <a:off x="4683888" y="244966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1" name="Google Shape;3941;p60"/>
            <p:cNvSpPr/>
            <p:nvPr/>
          </p:nvSpPr>
          <p:spPr>
            <a:xfrm>
              <a:off x="4663207" y="2461579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2" name="Google Shape;3942;p60"/>
            <p:cNvSpPr/>
            <p:nvPr/>
          </p:nvSpPr>
          <p:spPr>
            <a:xfrm>
              <a:off x="4642604" y="2473496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3" name="Google Shape;3943;p60"/>
            <p:cNvSpPr/>
            <p:nvPr/>
          </p:nvSpPr>
          <p:spPr>
            <a:xfrm>
              <a:off x="4621847" y="24854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4" name="Google Shape;3944;p60"/>
            <p:cNvSpPr/>
            <p:nvPr/>
          </p:nvSpPr>
          <p:spPr>
            <a:xfrm>
              <a:off x="4601243" y="24974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5" name="Google Shape;3945;p60"/>
            <p:cNvSpPr/>
            <p:nvPr/>
          </p:nvSpPr>
          <p:spPr>
            <a:xfrm>
              <a:off x="4580563" y="25092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6" name="Google Shape;3946;p60"/>
            <p:cNvSpPr/>
            <p:nvPr/>
          </p:nvSpPr>
          <p:spPr>
            <a:xfrm>
              <a:off x="4559922" y="252116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7" name="Google Shape;3947;p60"/>
            <p:cNvSpPr/>
            <p:nvPr/>
          </p:nvSpPr>
          <p:spPr>
            <a:xfrm>
              <a:off x="4539242" y="2533153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8" name="Google Shape;3948;p60"/>
            <p:cNvSpPr/>
            <p:nvPr/>
          </p:nvSpPr>
          <p:spPr>
            <a:xfrm>
              <a:off x="4518676" y="2544992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9" name="Google Shape;3949;p60"/>
            <p:cNvSpPr/>
            <p:nvPr/>
          </p:nvSpPr>
          <p:spPr>
            <a:xfrm>
              <a:off x="4497996" y="2556985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0" name="Google Shape;3950;p60"/>
            <p:cNvSpPr/>
            <p:nvPr/>
          </p:nvSpPr>
          <p:spPr>
            <a:xfrm>
              <a:off x="4477392" y="2568901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1" name="Google Shape;3951;p60"/>
            <p:cNvSpPr/>
            <p:nvPr/>
          </p:nvSpPr>
          <p:spPr>
            <a:xfrm>
              <a:off x="4456712" y="2580741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2" name="Google Shape;3952;p60"/>
            <p:cNvSpPr/>
            <p:nvPr/>
          </p:nvSpPr>
          <p:spPr>
            <a:xfrm>
              <a:off x="4684503" y="2426215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1"/>
                  </a:moveTo>
                  <a:lnTo>
                    <a:pt x="0" y="136"/>
                  </a:lnTo>
                  <a:lnTo>
                    <a:pt x="226" y="265"/>
                  </a:lnTo>
                  <a:lnTo>
                    <a:pt x="461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3" name="Google Shape;3953;p60"/>
            <p:cNvSpPr/>
            <p:nvPr/>
          </p:nvSpPr>
          <p:spPr>
            <a:xfrm>
              <a:off x="4663899" y="243805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7"/>
                  </a:lnTo>
                  <a:lnTo>
                    <a:pt x="225" y="267"/>
                  </a:lnTo>
                  <a:lnTo>
                    <a:pt x="459" y="132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4" name="Google Shape;3954;p60"/>
            <p:cNvSpPr/>
            <p:nvPr/>
          </p:nvSpPr>
          <p:spPr>
            <a:xfrm>
              <a:off x="4643142" y="24500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5" name="Google Shape;3955;p60"/>
            <p:cNvSpPr/>
            <p:nvPr/>
          </p:nvSpPr>
          <p:spPr>
            <a:xfrm>
              <a:off x="4622539" y="24619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6" name="Google Shape;3956;p60"/>
            <p:cNvSpPr/>
            <p:nvPr/>
          </p:nvSpPr>
          <p:spPr>
            <a:xfrm>
              <a:off x="4601858" y="2473957"/>
              <a:ext cx="35520" cy="20374"/>
            </a:xfrm>
            <a:custGeom>
              <a:avLst/>
              <a:gdLst/>
              <a:ahLst/>
              <a:cxnLst/>
              <a:rect l="l" t="t" r="r" b="b"/>
              <a:pathLst>
                <a:path w="462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5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7" name="Google Shape;3957;p60"/>
            <p:cNvSpPr/>
            <p:nvPr/>
          </p:nvSpPr>
          <p:spPr>
            <a:xfrm>
              <a:off x="4581255" y="248579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8" name="Google Shape;3958;p60"/>
            <p:cNvSpPr/>
            <p:nvPr/>
          </p:nvSpPr>
          <p:spPr>
            <a:xfrm>
              <a:off x="4560575" y="2497712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7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9" name="Google Shape;3959;p60"/>
            <p:cNvSpPr/>
            <p:nvPr/>
          </p:nvSpPr>
          <p:spPr>
            <a:xfrm>
              <a:off x="4539971" y="2509705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0" name="Google Shape;3960;p60"/>
            <p:cNvSpPr/>
            <p:nvPr/>
          </p:nvSpPr>
          <p:spPr>
            <a:xfrm>
              <a:off x="4519291" y="2521544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1" name="Google Shape;3961;p60"/>
            <p:cNvSpPr/>
            <p:nvPr/>
          </p:nvSpPr>
          <p:spPr>
            <a:xfrm>
              <a:off x="4498688" y="253346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7"/>
                  </a:lnTo>
                  <a:lnTo>
                    <a:pt x="460" y="132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2" name="Google Shape;3962;p60"/>
            <p:cNvSpPr/>
            <p:nvPr/>
          </p:nvSpPr>
          <p:spPr>
            <a:xfrm>
              <a:off x="4478007" y="254545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3" name="Google Shape;3963;p60"/>
            <p:cNvSpPr/>
            <p:nvPr/>
          </p:nvSpPr>
          <p:spPr>
            <a:xfrm>
              <a:off x="4457404" y="255729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4" name="Google Shape;3964;p60"/>
            <p:cNvSpPr/>
            <p:nvPr/>
          </p:nvSpPr>
          <p:spPr>
            <a:xfrm>
              <a:off x="4416812" y="2545761"/>
              <a:ext cx="56047" cy="43977"/>
            </a:xfrm>
            <a:custGeom>
              <a:avLst/>
              <a:gdLst/>
              <a:ahLst/>
              <a:cxnLst/>
              <a:rect l="l" t="t" r="r" b="b"/>
              <a:pathLst>
                <a:path w="729" h="572" extrusionOk="0">
                  <a:moveTo>
                    <a:pt x="503" y="1"/>
                  </a:moveTo>
                  <a:cubicBezTo>
                    <a:pt x="258" y="143"/>
                    <a:pt x="0" y="291"/>
                    <a:pt x="0" y="291"/>
                  </a:cubicBezTo>
                  <a:cubicBezTo>
                    <a:pt x="0" y="291"/>
                    <a:pt x="25" y="306"/>
                    <a:pt x="486" y="572"/>
                  </a:cubicBezTo>
                  <a:lnTo>
                    <a:pt x="720" y="437"/>
                  </a:lnTo>
                  <a:lnTo>
                    <a:pt x="460" y="286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5" name="Google Shape;3965;p60"/>
            <p:cNvSpPr/>
            <p:nvPr/>
          </p:nvSpPr>
          <p:spPr>
            <a:xfrm>
              <a:off x="4643834" y="2414607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3" y="1"/>
                  </a:moveTo>
                  <a:lnTo>
                    <a:pt x="1" y="291"/>
                  </a:lnTo>
                  <a:lnTo>
                    <a:pt x="226" y="422"/>
                  </a:lnTo>
                  <a:lnTo>
                    <a:pt x="729" y="131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6" name="Google Shape;3966;p60"/>
            <p:cNvSpPr/>
            <p:nvPr/>
          </p:nvSpPr>
          <p:spPr>
            <a:xfrm>
              <a:off x="4623154" y="2438516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7" name="Google Shape;3967;p60"/>
            <p:cNvSpPr/>
            <p:nvPr/>
          </p:nvSpPr>
          <p:spPr>
            <a:xfrm>
              <a:off x="4602550" y="2450432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8" name="Google Shape;3968;p60"/>
            <p:cNvSpPr/>
            <p:nvPr/>
          </p:nvSpPr>
          <p:spPr>
            <a:xfrm>
              <a:off x="4581870" y="2462348"/>
              <a:ext cx="35520" cy="20528"/>
            </a:xfrm>
            <a:custGeom>
              <a:avLst/>
              <a:gdLst/>
              <a:ahLst/>
              <a:cxnLst/>
              <a:rect l="l" t="t" r="r" b="b"/>
              <a:pathLst>
                <a:path w="462" h="267" extrusionOk="0">
                  <a:moveTo>
                    <a:pt x="236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69" name="Google Shape;3969;p60"/>
            <p:cNvSpPr/>
            <p:nvPr/>
          </p:nvSpPr>
          <p:spPr>
            <a:xfrm>
              <a:off x="4561267" y="2474264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0" name="Google Shape;3970;p60"/>
            <p:cNvSpPr/>
            <p:nvPr/>
          </p:nvSpPr>
          <p:spPr>
            <a:xfrm>
              <a:off x="4540663" y="2486257"/>
              <a:ext cx="35443" cy="20374"/>
            </a:xfrm>
            <a:custGeom>
              <a:avLst/>
              <a:gdLst/>
              <a:ahLst/>
              <a:cxnLst/>
              <a:rect l="l" t="t" r="r" b="b"/>
              <a:pathLst>
                <a:path w="461" h="265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1" name="Google Shape;3971;p60"/>
            <p:cNvSpPr/>
            <p:nvPr/>
          </p:nvSpPr>
          <p:spPr>
            <a:xfrm>
              <a:off x="4519983" y="2498097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2" name="Google Shape;3972;p60"/>
            <p:cNvSpPr/>
            <p:nvPr/>
          </p:nvSpPr>
          <p:spPr>
            <a:xfrm>
              <a:off x="4499379" y="25100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3" name="Google Shape;3973;p60"/>
            <p:cNvSpPr/>
            <p:nvPr/>
          </p:nvSpPr>
          <p:spPr>
            <a:xfrm>
              <a:off x="4478699" y="2522006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6" y="266"/>
                  </a:lnTo>
                  <a:lnTo>
                    <a:pt x="461" y="130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4" name="Google Shape;3974;p60"/>
            <p:cNvSpPr/>
            <p:nvPr/>
          </p:nvSpPr>
          <p:spPr>
            <a:xfrm>
              <a:off x="4458096" y="2533845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5" name="Google Shape;3975;p60"/>
            <p:cNvSpPr/>
            <p:nvPr/>
          </p:nvSpPr>
          <p:spPr>
            <a:xfrm>
              <a:off x="4623846" y="2403152"/>
              <a:ext cx="56124" cy="32444"/>
            </a:xfrm>
            <a:custGeom>
              <a:avLst/>
              <a:gdLst/>
              <a:ahLst/>
              <a:cxnLst/>
              <a:rect l="l" t="t" r="r" b="b"/>
              <a:pathLst>
                <a:path w="730" h="422" extrusionOk="0">
                  <a:moveTo>
                    <a:pt x="504" y="0"/>
                  </a:moveTo>
                  <a:lnTo>
                    <a:pt x="235" y="155"/>
                  </a:lnTo>
                  <a:lnTo>
                    <a:pt x="144" y="208"/>
                  </a:lnTo>
                  <a:lnTo>
                    <a:pt x="1" y="291"/>
                  </a:lnTo>
                  <a:lnTo>
                    <a:pt x="226" y="421"/>
                  </a:lnTo>
                  <a:lnTo>
                    <a:pt x="729" y="131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6" name="Google Shape;3976;p60"/>
            <p:cNvSpPr/>
            <p:nvPr/>
          </p:nvSpPr>
          <p:spPr>
            <a:xfrm>
              <a:off x="4603242" y="2426984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6" y="265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7" name="Google Shape;3977;p60"/>
            <p:cNvSpPr/>
            <p:nvPr/>
          </p:nvSpPr>
          <p:spPr>
            <a:xfrm>
              <a:off x="4582562" y="2438900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8" name="Google Shape;3978;p60"/>
            <p:cNvSpPr/>
            <p:nvPr/>
          </p:nvSpPr>
          <p:spPr>
            <a:xfrm>
              <a:off x="4561958" y="2450816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79" name="Google Shape;3979;p60"/>
            <p:cNvSpPr/>
            <p:nvPr/>
          </p:nvSpPr>
          <p:spPr>
            <a:xfrm>
              <a:off x="4541278" y="2462733"/>
              <a:ext cx="35520" cy="20451"/>
            </a:xfrm>
            <a:custGeom>
              <a:avLst/>
              <a:gdLst/>
              <a:ahLst/>
              <a:cxnLst/>
              <a:rect l="l" t="t" r="r" b="b"/>
              <a:pathLst>
                <a:path w="462" h="266" extrusionOk="0">
                  <a:moveTo>
                    <a:pt x="235" y="1"/>
                  </a:moveTo>
                  <a:lnTo>
                    <a:pt x="1" y="136"/>
                  </a:lnTo>
                  <a:lnTo>
                    <a:pt x="227" y="266"/>
                  </a:lnTo>
                  <a:lnTo>
                    <a:pt x="461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0" name="Google Shape;3980;p60"/>
            <p:cNvSpPr/>
            <p:nvPr/>
          </p:nvSpPr>
          <p:spPr>
            <a:xfrm>
              <a:off x="4520675" y="2474649"/>
              <a:ext cx="35366" cy="20451"/>
            </a:xfrm>
            <a:custGeom>
              <a:avLst/>
              <a:gdLst/>
              <a:ahLst/>
              <a:cxnLst/>
              <a:rect l="l" t="t" r="r" b="b"/>
              <a:pathLst>
                <a:path w="460" h="266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1" name="Google Shape;3981;p60"/>
            <p:cNvSpPr/>
            <p:nvPr/>
          </p:nvSpPr>
          <p:spPr>
            <a:xfrm>
              <a:off x="4499994" y="24865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2" name="Google Shape;3982;p60"/>
            <p:cNvSpPr/>
            <p:nvPr/>
          </p:nvSpPr>
          <p:spPr>
            <a:xfrm>
              <a:off x="4479391" y="24984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7"/>
                  </a:lnTo>
                  <a:lnTo>
                    <a:pt x="460" y="130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3" name="Google Shape;3983;p60"/>
            <p:cNvSpPr/>
            <p:nvPr/>
          </p:nvSpPr>
          <p:spPr>
            <a:xfrm>
              <a:off x="4458711" y="2510397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5" y="0"/>
                  </a:moveTo>
                  <a:lnTo>
                    <a:pt x="0" y="135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4" name="Google Shape;3984;p60"/>
            <p:cNvSpPr/>
            <p:nvPr/>
          </p:nvSpPr>
          <p:spPr>
            <a:xfrm>
              <a:off x="4438107" y="2522313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5" y="1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5" name="Google Shape;3985;p60"/>
            <p:cNvSpPr/>
            <p:nvPr/>
          </p:nvSpPr>
          <p:spPr>
            <a:xfrm>
              <a:off x="4396824" y="2534306"/>
              <a:ext cx="56047" cy="32368"/>
            </a:xfrm>
            <a:custGeom>
              <a:avLst/>
              <a:gdLst/>
              <a:ahLst/>
              <a:cxnLst/>
              <a:rect l="l" t="t" r="r" b="b"/>
              <a:pathLst>
                <a:path w="729" h="421" extrusionOk="0">
                  <a:moveTo>
                    <a:pt x="502" y="0"/>
                  </a:moveTo>
                  <a:lnTo>
                    <a:pt x="0" y="291"/>
                  </a:lnTo>
                  <a:lnTo>
                    <a:pt x="225" y="420"/>
                  </a:lnTo>
                  <a:lnTo>
                    <a:pt x="729" y="130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6" name="Google Shape;3986;p60"/>
            <p:cNvSpPr/>
            <p:nvPr/>
          </p:nvSpPr>
          <p:spPr>
            <a:xfrm>
              <a:off x="4624537" y="2391620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5" y="0"/>
                  </a:moveTo>
                  <a:lnTo>
                    <a:pt x="1" y="135"/>
                  </a:lnTo>
                  <a:lnTo>
                    <a:pt x="226" y="266"/>
                  </a:lnTo>
                  <a:lnTo>
                    <a:pt x="460" y="131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7" name="Google Shape;3987;p60"/>
            <p:cNvSpPr/>
            <p:nvPr/>
          </p:nvSpPr>
          <p:spPr>
            <a:xfrm>
              <a:off x="4583254" y="2403536"/>
              <a:ext cx="56124" cy="32368"/>
            </a:xfrm>
            <a:custGeom>
              <a:avLst/>
              <a:gdLst/>
              <a:ahLst/>
              <a:cxnLst/>
              <a:rect l="l" t="t" r="r" b="b"/>
              <a:pathLst>
                <a:path w="730" h="421" extrusionOk="0">
                  <a:moveTo>
                    <a:pt x="503" y="1"/>
                  </a:moveTo>
                  <a:lnTo>
                    <a:pt x="235" y="155"/>
                  </a:lnTo>
                  <a:lnTo>
                    <a:pt x="149" y="204"/>
                  </a:lnTo>
                  <a:lnTo>
                    <a:pt x="1" y="290"/>
                  </a:lnTo>
                  <a:lnTo>
                    <a:pt x="226" y="421"/>
                  </a:lnTo>
                  <a:lnTo>
                    <a:pt x="375" y="335"/>
                  </a:lnTo>
                  <a:lnTo>
                    <a:pt x="460" y="286"/>
                  </a:lnTo>
                  <a:lnTo>
                    <a:pt x="729" y="130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8" name="Google Shape;3988;p60"/>
            <p:cNvSpPr/>
            <p:nvPr/>
          </p:nvSpPr>
          <p:spPr>
            <a:xfrm>
              <a:off x="4459403" y="2427369"/>
              <a:ext cx="138542" cy="80035"/>
            </a:xfrm>
            <a:custGeom>
              <a:avLst/>
              <a:gdLst/>
              <a:ahLst/>
              <a:cxnLst/>
              <a:rect l="l" t="t" r="r" b="b"/>
              <a:pathLst>
                <a:path w="1802" h="1041" extrusionOk="0">
                  <a:moveTo>
                    <a:pt x="1577" y="0"/>
                  </a:moveTo>
                  <a:cubicBezTo>
                    <a:pt x="1245" y="192"/>
                    <a:pt x="737" y="486"/>
                    <a:pt x="0" y="911"/>
                  </a:cubicBezTo>
                  <a:lnTo>
                    <a:pt x="226" y="1041"/>
                  </a:lnTo>
                  <a:cubicBezTo>
                    <a:pt x="969" y="612"/>
                    <a:pt x="1470" y="322"/>
                    <a:pt x="1802" y="131"/>
                  </a:cubicBezTo>
                  <a:lnTo>
                    <a:pt x="1577" y="0"/>
                  </a:lnTo>
                  <a:close/>
                </a:path>
              </a:pathLst>
            </a:custGeom>
            <a:solidFill>
              <a:srgbClr val="57575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89" name="Google Shape;3989;p60"/>
            <p:cNvSpPr/>
            <p:nvPr/>
          </p:nvSpPr>
          <p:spPr>
            <a:xfrm>
              <a:off x="4438722" y="2498865"/>
              <a:ext cx="35443" cy="20528"/>
            </a:xfrm>
            <a:custGeom>
              <a:avLst/>
              <a:gdLst/>
              <a:ahLst/>
              <a:cxnLst/>
              <a:rect l="l" t="t" r="r" b="b"/>
              <a:pathLst>
                <a:path w="461" h="267" extrusionOk="0">
                  <a:moveTo>
                    <a:pt x="234" y="0"/>
                  </a:moveTo>
                  <a:lnTo>
                    <a:pt x="0" y="136"/>
                  </a:lnTo>
                  <a:lnTo>
                    <a:pt x="227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0" name="Google Shape;3990;p60"/>
            <p:cNvSpPr/>
            <p:nvPr/>
          </p:nvSpPr>
          <p:spPr>
            <a:xfrm>
              <a:off x="4418119" y="2510781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7"/>
                  </a:lnTo>
                  <a:lnTo>
                    <a:pt x="460" y="130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1" name="Google Shape;3991;p60"/>
            <p:cNvSpPr/>
            <p:nvPr/>
          </p:nvSpPr>
          <p:spPr>
            <a:xfrm>
              <a:off x="4397439" y="2522698"/>
              <a:ext cx="35443" cy="20451"/>
            </a:xfrm>
            <a:custGeom>
              <a:avLst/>
              <a:gdLst/>
              <a:ahLst/>
              <a:cxnLst/>
              <a:rect l="l" t="t" r="r" b="b"/>
              <a:pathLst>
                <a:path w="461" h="266" extrusionOk="0">
                  <a:moveTo>
                    <a:pt x="234" y="0"/>
                  </a:moveTo>
                  <a:lnTo>
                    <a:pt x="0" y="136"/>
                  </a:lnTo>
                  <a:lnTo>
                    <a:pt x="226" y="266"/>
                  </a:lnTo>
                  <a:lnTo>
                    <a:pt x="461" y="13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2" name="Google Shape;3992;p60"/>
            <p:cNvSpPr/>
            <p:nvPr/>
          </p:nvSpPr>
          <p:spPr>
            <a:xfrm>
              <a:off x="4376835" y="2534614"/>
              <a:ext cx="35366" cy="20528"/>
            </a:xfrm>
            <a:custGeom>
              <a:avLst/>
              <a:gdLst/>
              <a:ahLst/>
              <a:cxnLst/>
              <a:rect l="l" t="t" r="r" b="b"/>
              <a:pathLst>
                <a:path w="460" h="267" extrusionOk="0">
                  <a:moveTo>
                    <a:pt x="234" y="1"/>
                  </a:moveTo>
                  <a:lnTo>
                    <a:pt x="0" y="136"/>
                  </a:lnTo>
                  <a:lnTo>
                    <a:pt x="225" y="266"/>
                  </a:lnTo>
                  <a:lnTo>
                    <a:pt x="459" y="13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3" name="Google Shape;3993;p60"/>
            <p:cNvSpPr/>
            <p:nvPr/>
          </p:nvSpPr>
          <p:spPr>
            <a:xfrm>
              <a:off x="4555347" y="2354104"/>
              <a:ext cx="102254" cy="76959"/>
            </a:xfrm>
            <a:custGeom>
              <a:avLst/>
              <a:gdLst/>
              <a:ahLst/>
              <a:cxnLst/>
              <a:rect l="l" t="t" r="r" b="b"/>
              <a:pathLst>
                <a:path w="1330" h="1001" extrusionOk="0">
                  <a:moveTo>
                    <a:pt x="414" y="1"/>
                  </a:moveTo>
                  <a:cubicBezTo>
                    <a:pt x="275" y="1"/>
                    <a:pt x="0" y="187"/>
                    <a:pt x="34" y="366"/>
                  </a:cubicBezTo>
                  <a:cubicBezTo>
                    <a:pt x="39" y="394"/>
                    <a:pt x="52" y="422"/>
                    <a:pt x="74" y="449"/>
                  </a:cubicBezTo>
                  <a:lnTo>
                    <a:pt x="309" y="653"/>
                  </a:lnTo>
                  <a:lnTo>
                    <a:pt x="350" y="690"/>
                  </a:lnTo>
                  <a:lnTo>
                    <a:pt x="706" y="1001"/>
                  </a:lnTo>
                  <a:lnTo>
                    <a:pt x="1330" y="485"/>
                  </a:lnTo>
                  <a:lnTo>
                    <a:pt x="774" y="225"/>
                  </a:lnTo>
                  <a:lnTo>
                    <a:pt x="453" y="7"/>
                  </a:lnTo>
                  <a:cubicBezTo>
                    <a:pt x="442" y="3"/>
                    <a:pt x="428" y="1"/>
                    <a:pt x="4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4" name="Google Shape;3994;p60"/>
            <p:cNvSpPr/>
            <p:nvPr/>
          </p:nvSpPr>
          <p:spPr>
            <a:xfrm>
              <a:off x="4638991" y="2390851"/>
              <a:ext cx="56662" cy="60968"/>
            </a:xfrm>
            <a:custGeom>
              <a:avLst/>
              <a:gdLst/>
              <a:ahLst/>
              <a:cxnLst/>
              <a:rect l="l" t="t" r="r" b="b"/>
              <a:pathLst>
                <a:path w="737" h="793" extrusionOk="0">
                  <a:moveTo>
                    <a:pt x="225" y="1"/>
                  </a:moveTo>
                  <a:cubicBezTo>
                    <a:pt x="193" y="1"/>
                    <a:pt x="96" y="59"/>
                    <a:pt x="32" y="95"/>
                  </a:cubicBezTo>
                  <a:cubicBezTo>
                    <a:pt x="19" y="101"/>
                    <a:pt x="9" y="108"/>
                    <a:pt x="4" y="110"/>
                  </a:cubicBezTo>
                  <a:cubicBezTo>
                    <a:pt x="2" y="112"/>
                    <a:pt x="1" y="113"/>
                    <a:pt x="1" y="113"/>
                  </a:cubicBezTo>
                  <a:cubicBezTo>
                    <a:pt x="11" y="118"/>
                    <a:pt x="463" y="374"/>
                    <a:pt x="463" y="374"/>
                  </a:cubicBezTo>
                  <a:lnTo>
                    <a:pt x="548" y="678"/>
                  </a:lnTo>
                  <a:cubicBezTo>
                    <a:pt x="562" y="715"/>
                    <a:pt x="581" y="746"/>
                    <a:pt x="609" y="767"/>
                  </a:cubicBezTo>
                  <a:cubicBezTo>
                    <a:pt x="625" y="778"/>
                    <a:pt x="643" y="787"/>
                    <a:pt x="664" y="793"/>
                  </a:cubicBezTo>
                  <a:cubicBezTo>
                    <a:pt x="697" y="791"/>
                    <a:pt x="720" y="777"/>
                    <a:pt x="731" y="743"/>
                  </a:cubicBezTo>
                  <a:cubicBezTo>
                    <a:pt x="733" y="734"/>
                    <a:pt x="735" y="723"/>
                    <a:pt x="736" y="712"/>
                  </a:cubicBezTo>
                  <a:cubicBezTo>
                    <a:pt x="736" y="704"/>
                    <a:pt x="736" y="695"/>
                    <a:pt x="735" y="686"/>
                  </a:cubicBezTo>
                  <a:lnTo>
                    <a:pt x="630" y="263"/>
                  </a:lnTo>
                  <a:cubicBezTo>
                    <a:pt x="630" y="263"/>
                    <a:pt x="263" y="10"/>
                    <a:pt x="229" y="1"/>
                  </a:cubicBezTo>
                  <a:cubicBezTo>
                    <a:pt x="228" y="1"/>
                    <a:pt x="227" y="1"/>
                    <a:pt x="22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5" name="Google Shape;3995;p60"/>
            <p:cNvSpPr/>
            <p:nvPr/>
          </p:nvSpPr>
          <p:spPr>
            <a:xfrm>
              <a:off x="4648831" y="2400231"/>
              <a:ext cx="46821" cy="51588"/>
            </a:xfrm>
            <a:custGeom>
              <a:avLst/>
              <a:gdLst/>
              <a:ahLst/>
              <a:cxnLst/>
              <a:rect l="l" t="t" r="r" b="b"/>
              <a:pathLst>
                <a:path w="609" h="671" extrusionOk="0">
                  <a:moveTo>
                    <a:pt x="0" y="1"/>
                  </a:moveTo>
                  <a:lnTo>
                    <a:pt x="354" y="231"/>
                  </a:lnTo>
                  <a:lnTo>
                    <a:pt x="439" y="535"/>
                  </a:lnTo>
                  <a:cubicBezTo>
                    <a:pt x="449" y="564"/>
                    <a:pt x="463" y="607"/>
                    <a:pt x="481" y="645"/>
                  </a:cubicBezTo>
                  <a:cubicBezTo>
                    <a:pt x="497" y="656"/>
                    <a:pt x="515" y="665"/>
                    <a:pt x="536" y="671"/>
                  </a:cubicBezTo>
                  <a:cubicBezTo>
                    <a:pt x="569" y="669"/>
                    <a:pt x="592" y="655"/>
                    <a:pt x="603" y="621"/>
                  </a:cubicBezTo>
                  <a:cubicBezTo>
                    <a:pt x="605" y="612"/>
                    <a:pt x="607" y="601"/>
                    <a:pt x="608" y="590"/>
                  </a:cubicBezTo>
                  <a:cubicBezTo>
                    <a:pt x="544" y="535"/>
                    <a:pt x="482" y="361"/>
                    <a:pt x="446" y="2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6" name="Google Shape;3996;p60"/>
            <p:cNvSpPr/>
            <p:nvPr/>
          </p:nvSpPr>
          <p:spPr>
            <a:xfrm>
              <a:off x="4627766" y="2396694"/>
              <a:ext cx="67503" cy="67042"/>
            </a:xfrm>
            <a:custGeom>
              <a:avLst/>
              <a:gdLst/>
              <a:ahLst/>
              <a:cxnLst/>
              <a:rect l="l" t="t" r="r" b="b"/>
              <a:pathLst>
                <a:path w="878" h="872" extrusionOk="0">
                  <a:moveTo>
                    <a:pt x="190" y="1"/>
                  </a:moveTo>
                  <a:cubicBezTo>
                    <a:pt x="151" y="1"/>
                    <a:pt x="0" y="141"/>
                    <a:pt x="0" y="141"/>
                  </a:cubicBezTo>
                  <a:lnTo>
                    <a:pt x="157" y="242"/>
                  </a:lnTo>
                  <a:lnTo>
                    <a:pt x="531" y="480"/>
                  </a:lnTo>
                  <a:lnTo>
                    <a:pt x="674" y="775"/>
                  </a:lnTo>
                  <a:cubicBezTo>
                    <a:pt x="708" y="831"/>
                    <a:pt x="752" y="868"/>
                    <a:pt x="815" y="871"/>
                  </a:cubicBezTo>
                  <a:cubicBezTo>
                    <a:pt x="837" y="866"/>
                    <a:pt x="855" y="854"/>
                    <a:pt x="865" y="836"/>
                  </a:cubicBezTo>
                  <a:cubicBezTo>
                    <a:pt x="875" y="817"/>
                    <a:pt x="878" y="789"/>
                    <a:pt x="868" y="748"/>
                  </a:cubicBezTo>
                  <a:lnTo>
                    <a:pt x="686" y="314"/>
                  </a:lnTo>
                  <a:cubicBezTo>
                    <a:pt x="686" y="314"/>
                    <a:pt x="227" y="4"/>
                    <a:pt x="191" y="1"/>
                  </a:cubicBezTo>
                  <a:cubicBezTo>
                    <a:pt x="190" y="1"/>
                    <a:pt x="190" y="1"/>
                    <a:pt x="190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7" name="Google Shape;3997;p60"/>
            <p:cNvSpPr/>
            <p:nvPr/>
          </p:nvSpPr>
          <p:spPr>
            <a:xfrm>
              <a:off x="4632840" y="2407534"/>
              <a:ext cx="61429" cy="56201"/>
            </a:xfrm>
            <a:custGeom>
              <a:avLst/>
              <a:gdLst/>
              <a:ahLst/>
              <a:cxnLst/>
              <a:rect l="l" t="t" r="r" b="b"/>
              <a:pathLst>
                <a:path w="799" h="731" extrusionOk="0">
                  <a:moveTo>
                    <a:pt x="1" y="0"/>
                  </a:moveTo>
                  <a:lnTo>
                    <a:pt x="91" y="101"/>
                  </a:lnTo>
                  <a:lnTo>
                    <a:pt x="465" y="339"/>
                  </a:lnTo>
                  <a:lnTo>
                    <a:pt x="608" y="634"/>
                  </a:lnTo>
                  <a:cubicBezTo>
                    <a:pt x="642" y="690"/>
                    <a:pt x="686" y="727"/>
                    <a:pt x="749" y="730"/>
                  </a:cubicBezTo>
                  <a:cubicBezTo>
                    <a:pt x="771" y="725"/>
                    <a:pt x="789" y="713"/>
                    <a:pt x="798" y="695"/>
                  </a:cubicBezTo>
                  <a:cubicBezTo>
                    <a:pt x="711" y="692"/>
                    <a:pt x="558" y="473"/>
                    <a:pt x="514" y="29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8" name="Google Shape;3998;p60"/>
            <p:cNvSpPr/>
            <p:nvPr/>
          </p:nvSpPr>
          <p:spPr>
            <a:xfrm>
              <a:off x="4614005" y="2405766"/>
              <a:ext cx="77651" cy="68502"/>
            </a:xfrm>
            <a:custGeom>
              <a:avLst/>
              <a:gdLst/>
              <a:ahLst/>
              <a:cxnLst/>
              <a:rect l="l" t="t" r="r" b="b"/>
              <a:pathLst>
                <a:path w="1010" h="891" extrusionOk="0">
                  <a:moveTo>
                    <a:pt x="206" y="1"/>
                  </a:moveTo>
                  <a:cubicBezTo>
                    <a:pt x="206" y="1"/>
                    <a:pt x="206" y="1"/>
                    <a:pt x="205" y="1"/>
                  </a:cubicBezTo>
                  <a:cubicBezTo>
                    <a:pt x="169" y="5"/>
                    <a:pt x="0" y="130"/>
                    <a:pt x="0" y="130"/>
                  </a:cubicBezTo>
                  <a:lnTo>
                    <a:pt x="258" y="311"/>
                  </a:lnTo>
                  <a:lnTo>
                    <a:pt x="603" y="553"/>
                  </a:lnTo>
                  <a:lnTo>
                    <a:pt x="802" y="823"/>
                  </a:lnTo>
                  <a:cubicBezTo>
                    <a:pt x="840" y="865"/>
                    <a:pt x="883" y="890"/>
                    <a:pt x="934" y="890"/>
                  </a:cubicBezTo>
                  <a:cubicBezTo>
                    <a:pt x="942" y="890"/>
                    <a:pt x="951" y="890"/>
                    <a:pt x="960" y="888"/>
                  </a:cubicBezTo>
                  <a:cubicBezTo>
                    <a:pt x="965" y="886"/>
                    <a:pt x="970" y="883"/>
                    <a:pt x="974" y="880"/>
                  </a:cubicBezTo>
                  <a:cubicBezTo>
                    <a:pt x="982" y="875"/>
                    <a:pt x="989" y="868"/>
                    <a:pt x="995" y="859"/>
                  </a:cubicBezTo>
                  <a:cubicBezTo>
                    <a:pt x="1009" y="836"/>
                    <a:pt x="1008" y="805"/>
                    <a:pt x="987" y="758"/>
                  </a:cubicBezTo>
                  <a:lnTo>
                    <a:pt x="720" y="370"/>
                  </a:lnTo>
                  <a:cubicBezTo>
                    <a:pt x="720" y="370"/>
                    <a:pt x="247" y="1"/>
                    <a:pt x="206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99" name="Google Shape;3999;p60"/>
            <p:cNvSpPr/>
            <p:nvPr/>
          </p:nvSpPr>
          <p:spPr>
            <a:xfrm>
              <a:off x="4622769" y="2417759"/>
              <a:ext cx="67733" cy="56509"/>
            </a:xfrm>
            <a:custGeom>
              <a:avLst/>
              <a:gdLst/>
              <a:ahLst/>
              <a:cxnLst/>
              <a:rect l="l" t="t" r="r" b="b"/>
              <a:pathLst>
                <a:path w="881" h="735" extrusionOk="0">
                  <a:moveTo>
                    <a:pt x="0" y="0"/>
                  </a:moveTo>
                  <a:lnTo>
                    <a:pt x="144" y="155"/>
                  </a:lnTo>
                  <a:lnTo>
                    <a:pt x="489" y="397"/>
                  </a:lnTo>
                  <a:lnTo>
                    <a:pt x="688" y="667"/>
                  </a:lnTo>
                  <a:cubicBezTo>
                    <a:pt x="726" y="709"/>
                    <a:pt x="769" y="734"/>
                    <a:pt x="820" y="734"/>
                  </a:cubicBezTo>
                  <a:cubicBezTo>
                    <a:pt x="828" y="734"/>
                    <a:pt x="837" y="734"/>
                    <a:pt x="846" y="732"/>
                  </a:cubicBezTo>
                  <a:cubicBezTo>
                    <a:pt x="851" y="730"/>
                    <a:pt x="856" y="727"/>
                    <a:pt x="860" y="724"/>
                  </a:cubicBezTo>
                  <a:lnTo>
                    <a:pt x="881" y="703"/>
                  </a:lnTo>
                  <a:lnTo>
                    <a:pt x="881" y="703"/>
                  </a:lnTo>
                  <a:cubicBezTo>
                    <a:pt x="874" y="706"/>
                    <a:pt x="867" y="708"/>
                    <a:pt x="858" y="708"/>
                  </a:cubicBezTo>
                  <a:cubicBezTo>
                    <a:pt x="763" y="708"/>
                    <a:pt x="558" y="507"/>
                    <a:pt x="514" y="32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0" name="Google Shape;4000;p60"/>
            <p:cNvSpPr/>
            <p:nvPr/>
          </p:nvSpPr>
          <p:spPr>
            <a:xfrm>
              <a:off x="4603780" y="2413684"/>
              <a:ext cx="64581" cy="70501"/>
            </a:xfrm>
            <a:custGeom>
              <a:avLst/>
              <a:gdLst/>
              <a:ahLst/>
              <a:cxnLst/>
              <a:rect l="l" t="t" r="r" b="b"/>
              <a:pathLst>
                <a:path w="840" h="917" extrusionOk="0">
                  <a:moveTo>
                    <a:pt x="171" y="0"/>
                  </a:moveTo>
                  <a:cubicBezTo>
                    <a:pt x="146" y="0"/>
                    <a:pt x="76" y="84"/>
                    <a:pt x="34" y="138"/>
                  </a:cubicBezTo>
                  <a:cubicBezTo>
                    <a:pt x="14" y="163"/>
                    <a:pt x="1" y="181"/>
                    <a:pt x="1" y="181"/>
                  </a:cubicBezTo>
                  <a:lnTo>
                    <a:pt x="466" y="542"/>
                  </a:lnTo>
                  <a:lnTo>
                    <a:pt x="635" y="834"/>
                  </a:lnTo>
                  <a:cubicBezTo>
                    <a:pt x="671" y="884"/>
                    <a:pt x="716" y="916"/>
                    <a:pt x="774" y="916"/>
                  </a:cubicBezTo>
                  <a:cubicBezTo>
                    <a:pt x="777" y="916"/>
                    <a:pt x="780" y="916"/>
                    <a:pt x="783" y="916"/>
                  </a:cubicBezTo>
                  <a:cubicBezTo>
                    <a:pt x="802" y="909"/>
                    <a:pt x="817" y="899"/>
                    <a:pt x="826" y="883"/>
                  </a:cubicBezTo>
                  <a:cubicBezTo>
                    <a:pt x="838" y="863"/>
                    <a:pt x="839" y="833"/>
                    <a:pt x="824" y="790"/>
                  </a:cubicBezTo>
                  <a:lnTo>
                    <a:pt x="602" y="374"/>
                  </a:lnTo>
                  <a:cubicBezTo>
                    <a:pt x="602" y="374"/>
                    <a:pt x="208" y="0"/>
                    <a:pt x="17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1" name="Google Shape;4001;p60"/>
            <p:cNvSpPr/>
            <p:nvPr/>
          </p:nvSpPr>
          <p:spPr>
            <a:xfrm>
              <a:off x="4603780" y="2424217"/>
              <a:ext cx="63505" cy="59968"/>
            </a:xfrm>
            <a:custGeom>
              <a:avLst/>
              <a:gdLst/>
              <a:ahLst/>
              <a:cxnLst/>
              <a:rect l="l" t="t" r="r" b="b"/>
              <a:pathLst>
                <a:path w="826" h="780" extrusionOk="0">
                  <a:moveTo>
                    <a:pt x="34" y="1"/>
                  </a:moveTo>
                  <a:cubicBezTo>
                    <a:pt x="14" y="26"/>
                    <a:pt x="1" y="44"/>
                    <a:pt x="1" y="44"/>
                  </a:cubicBezTo>
                  <a:lnTo>
                    <a:pt x="466" y="405"/>
                  </a:lnTo>
                  <a:lnTo>
                    <a:pt x="635" y="697"/>
                  </a:lnTo>
                  <a:cubicBezTo>
                    <a:pt x="671" y="747"/>
                    <a:pt x="716" y="779"/>
                    <a:pt x="774" y="779"/>
                  </a:cubicBezTo>
                  <a:cubicBezTo>
                    <a:pt x="777" y="779"/>
                    <a:pt x="780" y="779"/>
                    <a:pt x="783" y="779"/>
                  </a:cubicBezTo>
                  <a:cubicBezTo>
                    <a:pt x="802" y="772"/>
                    <a:pt x="817" y="762"/>
                    <a:pt x="826" y="746"/>
                  </a:cubicBezTo>
                  <a:lnTo>
                    <a:pt x="826" y="746"/>
                  </a:lnTo>
                  <a:cubicBezTo>
                    <a:pt x="824" y="746"/>
                    <a:pt x="822" y="747"/>
                    <a:pt x="820" y="747"/>
                  </a:cubicBezTo>
                  <a:cubicBezTo>
                    <a:pt x="729" y="747"/>
                    <a:pt x="547" y="538"/>
                    <a:pt x="503" y="358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2" name="Google Shape;4002;p60"/>
            <p:cNvSpPr/>
            <p:nvPr/>
          </p:nvSpPr>
          <p:spPr>
            <a:xfrm>
              <a:off x="4578487" y="2398616"/>
              <a:ext cx="48667" cy="80035"/>
            </a:xfrm>
            <a:custGeom>
              <a:avLst/>
              <a:gdLst/>
              <a:ahLst/>
              <a:cxnLst/>
              <a:rect l="l" t="t" r="r" b="b"/>
              <a:pathLst>
                <a:path w="633" h="1041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24"/>
                    <a:pt x="5" y="49"/>
                    <a:pt x="8" y="74"/>
                  </a:cubicBezTo>
                  <a:cubicBezTo>
                    <a:pt x="17" y="202"/>
                    <a:pt x="15" y="333"/>
                    <a:pt x="73" y="446"/>
                  </a:cubicBezTo>
                  <a:cubicBezTo>
                    <a:pt x="117" y="534"/>
                    <a:pt x="192" y="603"/>
                    <a:pt x="256" y="678"/>
                  </a:cubicBezTo>
                  <a:cubicBezTo>
                    <a:pt x="324" y="757"/>
                    <a:pt x="379" y="846"/>
                    <a:pt x="421" y="941"/>
                  </a:cubicBezTo>
                  <a:cubicBezTo>
                    <a:pt x="437" y="977"/>
                    <a:pt x="453" y="1017"/>
                    <a:pt x="489" y="1033"/>
                  </a:cubicBezTo>
                  <a:cubicBezTo>
                    <a:pt x="500" y="1038"/>
                    <a:pt x="510" y="1040"/>
                    <a:pt x="521" y="1040"/>
                  </a:cubicBezTo>
                  <a:cubicBezTo>
                    <a:pt x="530" y="1040"/>
                    <a:pt x="538" y="1039"/>
                    <a:pt x="547" y="1036"/>
                  </a:cubicBezTo>
                  <a:cubicBezTo>
                    <a:pt x="573" y="1029"/>
                    <a:pt x="596" y="1008"/>
                    <a:pt x="610" y="984"/>
                  </a:cubicBezTo>
                  <a:cubicBezTo>
                    <a:pt x="632" y="942"/>
                    <a:pt x="629" y="890"/>
                    <a:pt x="617" y="843"/>
                  </a:cubicBezTo>
                  <a:cubicBezTo>
                    <a:pt x="575" y="691"/>
                    <a:pt x="446" y="571"/>
                    <a:pt x="405" y="422"/>
                  </a:cubicBezTo>
                  <a:cubicBezTo>
                    <a:pt x="402" y="409"/>
                    <a:pt x="399" y="398"/>
                    <a:pt x="397" y="386"/>
                  </a:cubicBezTo>
                  <a:cubicBezTo>
                    <a:pt x="389" y="336"/>
                    <a:pt x="393" y="285"/>
                    <a:pt x="379" y="238"/>
                  </a:cubicBezTo>
                  <a:cubicBezTo>
                    <a:pt x="358" y="162"/>
                    <a:pt x="297" y="102"/>
                    <a:pt x="227" y="65"/>
                  </a:cubicBezTo>
                  <a:cubicBezTo>
                    <a:pt x="173" y="38"/>
                    <a:pt x="114" y="21"/>
                    <a:pt x="55" y="9"/>
                  </a:cubicBezTo>
                  <a:cubicBezTo>
                    <a:pt x="37" y="6"/>
                    <a:pt x="19" y="4"/>
                    <a:pt x="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3" name="Google Shape;4003;p60"/>
            <p:cNvSpPr/>
            <p:nvPr/>
          </p:nvSpPr>
          <p:spPr>
            <a:xfrm>
              <a:off x="4557884" y="2382164"/>
              <a:ext cx="62659" cy="96488"/>
            </a:xfrm>
            <a:custGeom>
              <a:avLst/>
              <a:gdLst/>
              <a:ahLst/>
              <a:cxnLst/>
              <a:rect l="l" t="t" r="r" b="b"/>
              <a:pathLst>
                <a:path w="815" h="1255" extrusionOk="0">
                  <a:moveTo>
                    <a:pt x="1" y="1"/>
                  </a:moveTo>
                  <a:cubicBezTo>
                    <a:pt x="6" y="29"/>
                    <a:pt x="19" y="57"/>
                    <a:pt x="41" y="84"/>
                  </a:cubicBezTo>
                  <a:lnTo>
                    <a:pt x="276" y="288"/>
                  </a:lnTo>
                  <a:cubicBezTo>
                    <a:pt x="285" y="416"/>
                    <a:pt x="283" y="547"/>
                    <a:pt x="341" y="660"/>
                  </a:cubicBezTo>
                  <a:cubicBezTo>
                    <a:pt x="385" y="748"/>
                    <a:pt x="461" y="817"/>
                    <a:pt x="526" y="892"/>
                  </a:cubicBezTo>
                  <a:cubicBezTo>
                    <a:pt x="592" y="971"/>
                    <a:pt x="647" y="1060"/>
                    <a:pt x="689" y="1155"/>
                  </a:cubicBezTo>
                  <a:cubicBezTo>
                    <a:pt x="705" y="1191"/>
                    <a:pt x="721" y="1231"/>
                    <a:pt x="757" y="1247"/>
                  </a:cubicBezTo>
                  <a:cubicBezTo>
                    <a:pt x="768" y="1252"/>
                    <a:pt x="778" y="1254"/>
                    <a:pt x="789" y="1254"/>
                  </a:cubicBezTo>
                  <a:cubicBezTo>
                    <a:pt x="798" y="1254"/>
                    <a:pt x="806" y="1253"/>
                    <a:pt x="815" y="1250"/>
                  </a:cubicBezTo>
                  <a:cubicBezTo>
                    <a:pt x="792" y="1231"/>
                    <a:pt x="773" y="1207"/>
                    <a:pt x="757" y="1182"/>
                  </a:cubicBezTo>
                  <a:cubicBezTo>
                    <a:pt x="723" y="1124"/>
                    <a:pt x="702" y="1061"/>
                    <a:pt x="670" y="1004"/>
                  </a:cubicBezTo>
                  <a:cubicBezTo>
                    <a:pt x="614" y="908"/>
                    <a:pt x="528" y="835"/>
                    <a:pt x="461" y="747"/>
                  </a:cubicBezTo>
                  <a:cubicBezTo>
                    <a:pt x="370" y="627"/>
                    <a:pt x="321" y="476"/>
                    <a:pt x="317" y="325"/>
                  </a:cubicBezTo>
                  <a:cubicBezTo>
                    <a:pt x="317" y="291"/>
                    <a:pt x="318" y="257"/>
                    <a:pt x="323" y="223"/>
                  </a:cubicBezTo>
                  <a:cubicBezTo>
                    <a:pt x="326" y="198"/>
                    <a:pt x="331" y="171"/>
                    <a:pt x="337" y="145"/>
                  </a:cubicBezTo>
                  <a:lnTo>
                    <a:pt x="337" y="145"/>
                  </a:lnTo>
                  <a:cubicBezTo>
                    <a:pt x="320" y="155"/>
                    <a:pt x="301" y="159"/>
                    <a:pt x="281" y="159"/>
                  </a:cubicBezTo>
                  <a:cubicBezTo>
                    <a:pt x="265" y="159"/>
                    <a:pt x="248" y="156"/>
                    <a:pt x="233" y="150"/>
                  </a:cubicBezTo>
                  <a:cubicBezTo>
                    <a:pt x="198" y="139"/>
                    <a:pt x="167" y="118"/>
                    <a:pt x="138" y="97"/>
                  </a:cubicBezTo>
                  <a:cubicBezTo>
                    <a:pt x="92" y="65"/>
                    <a:pt x="47" y="32"/>
                    <a:pt x="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4" name="Google Shape;4004;p60"/>
            <p:cNvSpPr/>
            <p:nvPr/>
          </p:nvSpPr>
          <p:spPr>
            <a:xfrm>
              <a:off x="4790825" y="2246551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2" y="0"/>
                  </a:moveTo>
                  <a:lnTo>
                    <a:pt x="1" y="2725"/>
                  </a:lnTo>
                  <a:lnTo>
                    <a:pt x="39" y="2739"/>
                  </a:lnTo>
                  <a:cubicBezTo>
                    <a:pt x="51" y="2743"/>
                    <a:pt x="63" y="2745"/>
                    <a:pt x="74" y="2745"/>
                  </a:cubicBezTo>
                  <a:cubicBezTo>
                    <a:pt x="115" y="2745"/>
                    <a:pt x="154" y="2719"/>
                    <a:pt x="168" y="2679"/>
                  </a:cubicBezTo>
                  <a:lnTo>
                    <a:pt x="1082" y="142"/>
                  </a:lnTo>
                  <a:cubicBezTo>
                    <a:pt x="1100" y="90"/>
                    <a:pt x="1073" y="33"/>
                    <a:pt x="1021" y="14"/>
                  </a:cubicBezTo>
                  <a:lnTo>
                    <a:pt x="98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5" name="Google Shape;4005;p60"/>
            <p:cNvSpPr/>
            <p:nvPr/>
          </p:nvSpPr>
          <p:spPr>
            <a:xfrm>
              <a:off x="4488309" y="2246551"/>
              <a:ext cx="378031" cy="384720"/>
            </a:xfrm>
            <a:custGeom>
              <a:avLst/>
              <a:gdLst/>
              <a:ahLst/>
              <a:cxnLst/>
              <a:rect l="l" t="t" r="r" b="b"/>
              <a:pathLst>
                <a:path w="4917" h="5004" extrusionOk="0">
                  <a:moveTo>
                    <a:pt x="4917" y="0"/>
                  </a:moveTo>
                  <a:lnTo>
                    <a:pt x="981" y="2278"/>
                  </a:lnTo>
                  <a:lnTo>
                    <a:pt x="0" y="5003"/>
                  </a:lnTo>
                  <a:lnTo>
                    <a:pt x="136" y="5003"/>
                  </a:lnTo>
                  <a:lnTo>
                    <a:pt x="4068" y="2725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6" name="Google Shape;4006;p60"/>
            <p:cNvSpPr/>
            <p:nvPr/>
          </p:nvSpPr>
          <p:spPr>
            <a:xfrm>
              <a:off x="4488309" y="2421680"/>
              <a:ext cx="84571" cy="211042"/>
            </a:xfrm>
            <a:custGeom>
              <a:avLst/>
              <a:gdLst/>
              <a:ahLst/>
              <a:cxnLst/>
              <a:rect l="l" t="t" r="r" b="b"/>
              <a:pathLst>
                <a:path w="1100" h="2745" extrusionOk="0">
                  <a:moveTo>
                    <a:pt x="981" y="0"/>
                  </a:moveTo>
                  <a:lnTo>
                    <a:pt x="0" y="2725"/>
                  </a:lnTo>
                  <a:lnTo>
                    <a:pt x="39" y="2739"/>
                  </a:lnTo>
                  <a:cubicBezTo>
                    <a:pt x="50" y="2743"/>
                    <a:pt x="62" y="2745"/>
                    <a:pt x="74" y="2745"/>
                  </a:cubicBezTo>
                  <a:cubicBezTo>
                    <a:pt x="115" y="2745"/>
                    <a:pt x="153" y="2719"/>
                    <a:pt x="167" y="2679"/>
                  </a:cubicBezTo>
                  <a:lnTo>
                    <a:pt x="1081" y="142"/>
                  </a:lnTo>
                  <a:cubicBezTo>
                    <a:pt x="1099" y="90"/>
                    <a:pt x="1072" y="33"/>
                    <a:pt x="1021" y="14"/>
                  </a:cubicBezTo>
                  <a:lnTo>
                    <a:pt x="9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7" name="Google Shape;4007;p60"/>
            <p:cNvSpPr/>
            <p:nvPr/>
          </p:nvSpPr>
          <p:spPr>
            <a:xfrm>
              <a:off x="4442643" y="2652622"/>
              <a:ext cx="281313" cy="162453"/>
            </a:xfrm>
            <a:custGeom>
              <a:avLst/>
              <a:gdLst/>
              <a:ahLst/>
              <a:cxnLst/>
              <a:rect l="l" t="t" r="r" b="b"/>
              <a:pathLst>
                <a:path w="3659" h="2113" extrusionOk="0">
                  <a:moveTo>
                    <a:pt x="1830" y="0"/>
                  </a:moveTo>
                  <a:lnTo>
                    <a:pt x="1" y="1057"/>
                  </a:lnTo>
                  <a:lnTo>
                    <a:pt x="1830" y="2113"/>
                  </a:lnTo>
                  <a:lnTo>
                    <a:pt x="3658" y="1057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8" name="Google Shape;4008;p60"/>
            <p:cNvSpPr/>
            <p:nvPr/>
          </p:nvSpPr>
          <p:spPr>
            <a:xfrm>
              <a:off x="4525518" y="2719429"/>
              <a:ext cx="104330" cy="54894"/>
            </a:xfrm>
            <a:custGeom>
              <a:avLst/>
              <a:gdLst/>
              <a:ahLst/>
              <a:cxnLst/>
              <a:rect l="l" t="t" r="r" b="b"/>
              <a:pathLst>
                <a:path w="1357" h="714" extrusionOk="0">
                  <a:moveTo>
                    <a:pt x="679" y="0"/>
                  </a:moveTo>
                  <a:cubicBezTo>
                    <a:pt x="521" y="0"/>
                    <a:pt x="363" y="35"/>
                    <a:pt x="242" y="104"/>
                  </a:cubicBezTo>
                  <a:cubicBezTo>
                    <a:pt x="1" y="244"/>
                    <a:pt x="1" y="469"/>
                    <a:pt x="242" y="609"/>
                  </a:cubicBezTo>
                  <a:cubicBezTo>
                    <a:pt x="363" y="679"/>
                    <a:pt x="521" y="713"/>
                    <a:pt x="679" y="713"/>
                  </a:cubicBezTo>
                  <a:cubicBezTo>
                    <a:pt x="837" y="713"/>
                    <a:pt x="995" y="679"/>
                    <a:pt x="1115" y="609"/>
                  </a:cubicBezTo>
                  <a:cubicBezTo>
                    <a:pt x="1356" y="469"/>
                    <a:pt x="1356" y="244"/>
                    <a:pt x="1115" y="104"/>
                  </a:cubicBezTo>
                  <a:cubicBezTo>
                    <a:pt x="995" y="35"/>
                    <a:pt x="837" y="0"/>
                    <a:pt x="6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09" name="Google Shape;4009;p60"/>
            <p:cNvSpPr/>
            <p:nvPr/>
          </p:nvSpPr>
          <p:spPr>
            <a:xfrm>
              <a:off x="4491845" y="2678453"/>
              <a:ext cx="171679" cy="90337"/>
            </a:xfrm>
            <a:custGeom>
              <a:avLst/>
              <a:gdLst/>
              <a:ahLst/>
              <a:cxnLst/>
              <a:rect l="l" t="t" r="r" b="b"/>
              <a:pathLst>
                <a:path w="2233" h="1175" extrusionOk="0">
                  <a:moveTo>
                    <a:pt x="1117" y="1"/>
                  </a:moveTo>
                  <a:cubicBezTo>
                    <a:pt x="856" y="1"/>
                    <a:pt x="596" y="58"/>
                    <a:pt x="398" y="172"/>
                  </a:cubicBezTo>
                  <a:cubicBezTo>
                    <a:pt x="1" y="402"/>
                    <a:pt x="1" y="774"/>
                    <a:pt x="398" y="1002"/>
                  </a:cubicBezTo>
                  <a:cubicBezTo>
                    <a:pt x="596" y="1117"/>
                    <a:pt x="856" y="1174"/>
                    <a:pt x="1117" y="1174"/>
                  </a:cubicBezTo>
                  <a:cubicBezTo>
                    <a:pt x="1377" y="1174"/>
                    <a:pt x="1637" y="1117"/>
                    <a:pt x="1836" y="1002"/>
                  </a:cubicBezTo>
                  <a:cubicBezTo>
                    <a:pt x="2232" y="774"/>
                    <a:pt x="2232" y="402"/>
                    <a:pt x="1836" y="172"/>
                  </a:cubicBezTo>
                  <a:cubicBezTo>
                    <a:pt x="1637" y="58"/>
                    <a:pt x="1377" y="1"/>
                    <a:pt x="11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0" name="Google Shape;4010;p60"/>
            <p:cNvSpPr/>
            <p:nvPr/>
          </p:nvSpPr>
          <p:spPr>
            <a:xfrm>
              <a:off x="4531745" y="2700363"/>
              <a:ext cx="128471" cy="67042"/>
            </a:xfrm>
            <a:custGeom>
              <a:avLst/>
              <a:gdLst/>
              <a:ahLst/>
              <a:cxnLst/>
              <a:rect l="l" t="t" r="r" b="b"/>
              <a:pathLst>
                <a:path w="1671" h="872" extrusionOk="0">
                  <a:moveTo>
                    <a:pt x="1418" y="0"/>
                  </a:moveTo>
                  <a:cubicBezTo>
                    <a:pt x="1415" y="0"/>
                    <a:pt x="1411" y="2"/>
                    <a:pt x="1406" y="8"/>
                  </a:cubicBezTo>
                  <a:cubicBezTo>
                    <a:pt x="1610" y="221"/>
                    <a:pt x="1555" y="494"/>
                    <a:pt x="1242" y="675"/>
                  </a:cubicBezTo>
                  <a:cubicBezTo>
                    <a:pt x="1050" y="786"/>
                    <a:pt x="798" y="841"/>
                    <a:pt x="545" y="841"/>
                  </a:cubicBezTo>
                  <a:cubicBezTo>
                    <a:pt x="356" y="841"/>
                    <a:pt x="166" y="810"/>
                    <a:pt x="1" y="749"/>
                  </a:cubicBezTo>
                  <a:lnTo>
                    <a:pt x="1" y="749"/>
                  </a:lnTo>
                  <a:cubicBezTo>
                    <a:pt x="178" y="831"/>
                    <a:pt x="393" y="872"/>
                    <a:pt x="609" y="872"/>
                  </a:cubicBezTo>
                  <a:cubicBezTo>
                    <a:pt x="858" y="872"/>
                    <a:pt x="1107" y="817"/>
                    <a:pt x="1297" y="707"/>
                  </a:cubicBezTo>
                  <a:cubicBezTo>
                    <a:pt x="1629" y="516"/>
                    <a:pt x="1671" y="221"/>
                    <a:pt x="1423" y="2"/>
                  </a:cubicBezTo>
                  <a:cubicBezTo>
                    <a:pt x="1422" y="1"/>
                    <a:pt x="1420" y="0"/>
                    <a:pt x="1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1" name="Google Shape;4011;p60"/>
            <p:cNvSpPr/>
            <p:nvPr/>
          </p:nvSpPr>
          <p:spPr>
            <a:xfrm>
              <a:off x="4529746" y="2700825"/>
              <a:ext cx="95872" cy="50435"/>
            </a:xfrm>
            <a:custGeom>
              <a:avLst/>
              <a:gdLst/>
              <a:ahLst/>
              <a:cxnLst/>
              <a:rect l="l" t="t" r="r" b="b"/>
              <a:pathLst>
                <a:path w="1247" h="656" extrusionOk="0">
                  <a:moveTo>
                    <a:pt x="624" y="1"/>
                  </a:moveTo>
                  <a:cubicBezTo>
                    <a:pt x="479" y="1"/>
                    <a:pt x="334" y="33"/>
                    <a:pt x="223" y="96"/>
                  </a:cubicBezTo>
                  <a:cubicBezTo>
                    <a:pt x="1" y="225"/>
                    <a:pt x="1" y="432"/>
                    <a:pt x="223" y="560"/>
                  </a:cubicBezTo>
                  <a:cubicBezTo>
                    <a:pt x="334" y="624"/>
                    <a:pt x="479" y="656"/>
                    <a:pt x="624" y="656"/>
                  </a:cubicBezTo>
                  <a:cubicBezTo>
                    <a:pt x="769" y="656"/>
                    <a:pt x="915" y="624"/>
                    <a:pt x="1026" y="560"/>
                  </a:cubicBezTo>
                  <a:cubicBezTo>
                    <a:pt x="1246" y="432"/>
                    <a:pt x="1246" y="225"/>
                    <a:pt x="1026" y="96"/>
                  </a:cubicBezTo>
                  <a:cubicBezTo>
                    <a:pt x="915" y="33"/>
                    <a:pt x="769" y="1"/>
                    <a:pt x="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2" name="Google Shape;4012;p60"/>
            <p:cNvSpPr/>
            <p:nvPr/>
          </p:nvSpPr>
          <p:spPr>
            <a:xfrm>
              <a:off x="4523904" y="2636324"/>
              <a:ext cx="107636" cy="56586"/>
            </a:xfrm>
            <a:custGeom>
              <a:avLst/>
              <a:gdLst/>
              <a:ahLst/>
              <a:cxnLst/>
              <a:rect l="l" t="t" r="r" b="b"/>
              <a:pathLst>
                <a:path w="1400" h="736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8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7" y="700"/>
                    <a:pt x="1151" y="628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7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3" name="Google Shape;4013;p60"/>
            <p:cNvSpPr/>
            <p:nvPr/>
          </p:nvSpPr>
          <p:spPr>
            <a:xfrm>
              <a:off x="4534974" y="2701901"/>
              <a:ext cx="85493" cy="45053"/>
            </a:xfrm>
            <a:custGeom>
              <a:avLst/>
              <a:gdLst/>
              <a:ahLst/>
              <a:cxnLst/>
              <a:rect l="l" t="t" r="r" b="b"/>
              <a:pathLst>
                <a:path w="1112" h="586" extrusionOk="0">
                  <a:moveTo>
                    <a:pt x="556" y="0"/>
                  </a:moveTo>
                  <a:cubicBezTo>
                    <a:pt x="426" y="0"/>
                    <a:pt x="297" y="29"/>
                    <a:pt x="197" y="86"/>
                  </a:cubicBezTo>
                  <a:cubicBezTo>
                    <a:pt x="0" y="201"/>
                    <a:pt x="0" y="385"/>
                    <a:pt x="197" y="500"/>
                  </a:cubicBezTo>
                  <a:cubicBezTo>
                    <a:pt x="297" y="557"/>
                    <a:pt x="426" y="585"/>
                    <a:pt x="556" y="585"/>
                  </a:cubicBezTo>
                  <a:cubicBezTo>
                    <a:pt x="686" y="585"/>
                    <a:pt x="815" y="557"/>
                    <a:pt x="914" y="500"/>
                  </a:cubicBezTo>
                  <a:cubicBezTo>
                    <a:pt x="1112" y="385"/>
                    <a:pt x="1112" y="201"/>
                    <a:pt x="914" y="86"/>
                  </a:cubicBezTo>
                  <a:cubicBezTo>
                    <a:pt x="815" y="29"/>
                    <a:pt x="686" y="0"/>
                    <a:pt x="5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4" name="Google Shape;4014;p60"/>
            <p:cNvSpPr/>
            <p:nvPr/>
          </p:nvSpPr>
          <p:spPr>
            <a:xfrm>
              <a:off x="4528670" y="2664538"/>
              <a:ext cx="98640" cy="65273"/>
            </a:xfrm>
            <a:custGeom>
              <a:avLst/>
              <a:gdLst/>
              <a:ahLst/>
              <a:cxnLst/>
              <a:rect l="l" t="t" r="r" b="b"/>
              <a:pathLst>
                <a:path w="1283" h="849" extrusionOk="0">
                  <a:moveTo>
                    <a:pt x="0" y="1"/>
                  </a:moveTo>
                  <a:cubicBezTo>
                    <a:pt x="4" y="332"/>
                    <a:pt x="42" y="668"/>
                    <a:pt x="147" y="849"/>
                  </a:cubicBezTo>
                  <a:lnTo>
                    <a:pt x="1134" y="837"/>
                  </a:lnTo>
                  <a:cubicBezTo>
                    <a:pt x="1238" y="590"/>
                    <a:pt x="1283" y="292"/>
                    <a:pt x="1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5" name="Google Shape;4015;p60"/>
            <p:cNvSpPr/>
            <p:nvPr/>
          </p:nvSpPr>
          <p:spPr>
            <a:xfrm>
              <a:off x="4523904" y="2636324"/>
              <a:ext cx="107636" cy="56662"/>
            </a:xfrm>
            <a:custGeom>
              <a:avLst/>
              <a:gdLst/>
              <a:ahLst/>
              <a:cxnLst/>
              <a:rect l="l" t="t" r="r" b="b"/>
              <a:pathLst>
                <a:path w="1400" h="737" extrusionOk="0">
                  <a:moveTo>
                    <a:pt x="700" y="0"/>
                  </a:moveTo>
                  <a:cubicBezTo>
                    <a:pt x="537" y="0"/>
                    <a:pt x="374" y="36"/>
                    <a:pt x="249" y="108"/>
                  </a:cubicBezTo>
                  <a:cubicBezTo>
                    <a:pt x="0" y="252"/>
                    <a:pt x="0" y="485"/>
                    <a:pt x="249" y="629"/>
                  </a:cubicBezTo>
                  <a:cubicBezTo>
                    <a:pt x="374" y="700"/>
                    <a:pt x="537" y="736"/>
                    <a:pt x="700" y="736"/>
                  </a:cubicBezTo>
                  <a:cubicBezTo>
                    <a:pt x="863" y="736"/>
                    <a:pt x="1026" y="700"/>
                    <a:pt x="1151" y="629"/>
                  </a:cubicBezTo>
                  <a:cubicBezTo>
                    <a:pt x="1400" y="485"/>
                    <a:pt x="1400" y="252"/>
                    <a:pt x="1151" y="108"/>
                  </a:cubicBezTo>
                  <a:cubicBezTo>
                    <a:pt x="1026" y="36"/>
                    <a:pt x="863" y="0"/>
                    <a:pt x="7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6" name="Google Shape;4016;p60"/>
            <p:cNvSpPr/>
            <p:nvPr/>
          </p:nvSpPr>
          <p:spPr>
            <a:xfrm>
              <a:off x="4508144" y="2682374"/>
              <a:ext cx="36365" cy="45745"/>
            </a:xfrm>
            <a:custGeom>
              <a:avLst/>
              <a:gdLst/>
              <a:ahLst/>
              <a:cxnLst/>
              <a:rect l="l" t="t" r="r" b="b"/>
              <a:pathLst>
                <a:path w="473" h="595" extrusionOk="0">
                  <a:moveTo>
                    <a:pt x="230" y="1"/>
                  </a:moveTo>
                  <a:cubicBezTo>
                    <a:pt x="160" y="1"/>
                    <a:pt x="23" y="38"/>
                    <a:pt x="13" y="188"/>
                  </a:cubicBezTo>
                  <a:cubicBezTo>
                    <a:pt x="0" y="364"/>
                    <a:pt x="48" y="487"/>
                    <a:pt x="152" y="551"/>
                  </a:cubicBezTo>
                  <a:cubicBezTo>
                    <a:pt x="198" y="579"/>
                    <a:pt x="255" y="594"/>
                    <a:pt x="314" y="594"/>
                  </a:cubicBezTo>
                  <a:cubicBezTo>
                    <a:pt x="345" y="594"/>
                    <a:pt x="376" y="590"/>
                    <a:pt x="408" y="582"/>
                  </a:cubicBezTo>
                  <a:cubicBezTo>
                    <a:pt x="441" y="574"/>
                    <a:pt x="459" y="548"/>
                    <a:pt x="448" y="522"/>
                  </a:cubicBezTo>
                  <a:cubicBezTo>
                    <a:pt x="440" y="501"/>
                    <a:pt x="416" y="488"/>
                    <a:pt x="390" y="488"/>
                  </a:cubicBezTo>
                  <a:cubicBezTo>
                    <a:pt x="383" y="488"/>
                    <a:pt x="377" y="489"/>
                    <a:pt x="371" y="491"/>
                  </a:cubicBezTo>
                  <a:cubicBezTo>
                    <a:pt x="357" y="494"/>
                    <a:pt x="337" y="498"/>
                    <a:pt x="315" y="498"/>
                  </a:cubicBezTo>
                  <a:cubicBezTo>
                    <a:pt x="287" y="498"/>
                    <a:pt x="256" y="492"/>
                    <a:pt x="228" y="475"/>
                  </a:cubicBezTo>
                  <a:cubicBezTo>
                    <a:pt x="159" y="433"/>
                    <a:pt x="125" y="333"/>
                    <a:pt x="135" y="192"/>
                  </a:cubicBezTo>
                  <a:cubicBezTo>
                    <a:pt x="141" y="102"/>
                    <a:pt x="210" y="98"/>
                    <a:pt x="230" y="98"/>
                  </a:cubicBezTo>
                  <a:cubicBezTo>
                    <a:pt x="250" y="98"/>
                    <a:pt x="274" y="110"/>
                    <a:pt x="290" y="129"/>
                  </a:cubicBezTo>
                  <a:cubicBezTo>
                    <a:pt x="308" y="150"/>
                    <a:pt x="330" y="200"/>
                    <a:pt x="344" y="237"/>
                  </a:cubicBezTo>
                  <a:cubicBezTo>
                    <a:pt x="352" y="259"/>
                    <a:pt x="377" y="273"/>
                    <a:pt x="404" y="273"/>
                  </a:cubicBezTo>
                  <a:cubicBezTo>
                    <a:pt x="410" y="273"/>
                    <a:pt x="415" y="272"/>
                    <a:pt x="420" y="271"/>
                  </a:cubicBezTo>
                  <a:cubicBezTo>
                    <a:pt x="453" y="263"/>
                    <a:pt x="472" y="237"/>
                    <a:pt x="463" y="211"/>
                  </a:cubicBezTo>
                  <a:cubicBezTo>
                    <a:pt x="455" y="190"/>
                    <a:pt x="427" y="116"/>
                    <a:pt x="392" y="76"/>
                  </a:cubicBezTo>
                  <a:cubicBezTo>
                    <a:pt x="354" y="30"/>
                    <a:pt x="294" y="2"/>
                    <a:pt x="233" y="1"/>
                  </a:cubicBezTo>
                  <a:cubicBezTo>
                    <a:pt x="232" y="1"/>
                    <a:pt x="231" y="1"/>
                    <a:pt x="2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7" name="Google Shape;4017;p60"/>
            <p:cNvSpPr/>
            <p:nvPr/>
          </p:nvSpPr>
          <p:spPr>
            <a:xfrm>
              <a:off x="4524826" y="2636324"/>
              <a:ext cx="105790" cy="56586"/>
            </a:xfrm>
            <a:custGeom>
              <a:avLst/>
              <a:gdLst/>
              <a:ahLst/>
              <a:cxnLst/>
              <a:rect l="l" t="t" r="r" b="b"/>
              <a:pathLst>
                <a:path w="1376" h="736" extrusionOk="0">
                  <a:moveTo>
                    <a:pt x="689" y="61"/>
                  </a:moveTo>
                  <a:cubicBezTo>
                    <a:pt x="847" y="61"/>
                    <a:pt x="997" y="96"/>
                    <a:pt x="1109" y="161"/>
                  </a:cubicBezTo>
                  <a:cubicBezTo>
                    <a:pt x="1209" y="218"/>
                    <a:pt x="1265" y="292"/>
                    <a:pt x="1265" y="369"/>
                  </a:cubicBezTo>
                  <a:cubicBezTo>
                    <a:pt x="1265" y="391"/>
                    <a:pt x="1258" y="415"/>
                    <a:pt x="1248" y="439"/>
                  </a:cubicBezTo>
                  <a:cubicBezTo>
                    <a:pt x="1226" y="488"/>
                    <a:pt x="1177" y="536"/>
                    <a:pt x="1108" y="576"/>
                  </a:cubicBezTo>
                  <a:cubicBezTo>
                    <a:pt x="1100" y="581"/>
                    <a:pt x="1091" y="585"/>
                    <a:pt x="1082" y="590"/>
                  </a:cubicBezTo>
                  <a:cubicBezTo>
                    <a:pt x="974" y="645"/>
                    <a:pt x="835" y="675"/>
                    <a:pt x="689" y="675"/>
                  </a:cubicBezTo>
                  <a:cubicBezTo>
                    <a:pt x="541" y="675"/>
                    <a:pt x="403" y="645"/>
                    <a:pt x="295" y="590"/>
                  </a:cubicBezTo>
                  <a:cubicBezTo>
                    <a:pt x="285" y="586"/>
                    <a:pt x="276" y="581"/>
                    <a:pt x="267" y="576"/>
                  </a:cubicBezTo>
                  <a:cubicBezTo>
                    <a:pt x="199" y="536"/>
                    <a:pt x="150" y="488"/>
                    <a:pt x="128" y="438"/>
                  </a:cubicBezTo>
                  <a:cubicBezTo>
                    <a:pt x="117" y="415"/>
                    <a:pt x="111" y="391"/>
                    <a:pt x="111" y="369"/>
                  </a:cubicBezTo>
                  <a:cubicBezTo>
                    <a:pt x="111" y="292"/>
                    <a:pt x="167" y="218"/>
                    <a:pt x="267" y="161"/>
                  </a:cubicBezTo>
                  <a:cubicBezTo>
                    <a:pt x="379" y="96"/>
                    <a:pt x="529" y="61"/>
                    <a:pt x="689" y="61"/>
                  </a:cubicBezTo>
                  <a:close/>
                  <a:moveTo>
                    <a:pt x="689" y="1"/>
                  </a:moveTo>
                  <a:cubicBezTo>
                    <a:pt x="525" y="1"/>
                    <a:pt x="362" y="37"/>
                    <a:pt x="238" y="108"/>
                  </a:cubicBezTo>
                  <a:cubicBezTo>
                    <a:pt x="43" y="220"/>
                    <a:pt x="1" y="387"/>
                    <a:pt x="110" y="523"/>
                  </a:cubicBezTo>
                  <a:cubicBezTo>
                    <a:pt x="140" y="561"/>
                    <a:pt x="183" y="597"/>
                    <a:pt x="238" y="629"/>
                  </a:cubicBezTo>
                  <a:cubicBezTo>
                    <a:pt x="362" y="700"/>
                    <a:pt x="525" y="736"/>
                    <a:pt x="689" y="736"/>
                  </a:cubicBezTo>
                  <a:cubicBezTo>
                    <a:pt x="851" y="736"/>
                    <a:pt x="1014" y="700"/>
                    <a:pt x="1139" y="629"/>
                  </a:cubicBezTo>
                  <a:cubicBezTo>
                    <a:pt x="1193" y="597"/>
                    <a:pt x="1236" y="561"/>
                    <a:pt x="1266" y="524"/>
                  </a:cubicBezTo>
                  <a:cubicBezTo>
                    <a:pt x="1376" y="387"/>
                    <a:pt x="1334" y="220"/>
                    <a:pt x="1139" y="108"/>
                  </a:cubicBezTo>
                  <a:cubicBezTo>
                    <a:pt x="1014" y="37"/>
                    <a:pt x="851" y="1"/>
                    <a:pt x="6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8" name="Google Shape;4018;p60"/>
            <p:cNvSpPr/>
            <p:nvPr/>
          </p:nvSpPr>
          <p:spPr>
            <a:xfrm>
              <a:off x="4534590" y="2650700"/>
              <a:ext cx="86262" cy="37596"/>
            </a:xfrm>
            <a:custGeom>
              <a:avLst/>
              <a:gdLst/>
              <a:ahLst/>
              <a:cxnLst/>
              <a:rect l="l" t="t" r="r" b="b"/>
              <a:pathLst>
                <a:path w="1122" h="489" extrusionOk="0">
                  <a:moveTo>
                    <a:pt x="561" y="0"/>
                  </a:moveTo>
                  <a:cubicBezTo>
                    <a:pt x="414" y="0"/>
                    <a:pt x="266" y="33"/>
                    <a:pt x="153" y="97"/>
                  </a:cubicBezTo>
                  <a:cubicBezTo>
                    <a:pt x="75" y="141"/>
                    <a:pt x="24" y="194"/>
                    <a:pt x="1" y="251"/>
                  </a:cubicBezTo>
                  <a:cubicBezTo>
                    <a:pt x="23" y="301"/>
                    <a:pt x="72" y="349"/>
                    <a:pt x="140" y="389"/>
                  </a:cubicBezTo>
                  <a:cubicBezTo>
                    <a:pt x="149" y="394"/>
                    <a:pt x="158" y="399"/>
                    <a:pt x="168" y="403"/>
                  </a:cubicBezTo>
                  <a:cubicBezTo>
                    <a:pt x="276" y="458"/>
                    <a:pt x="414" y="488"/>
                    <a:pt x="562" y="488"/>
                  </a:cubicBezTo>
                  <a:cubicBezTo>
                    <a:pt x="708" y="488"/>
                    <a:pt x="847" y="458"/>
                    <a:pt x="955" y="403"/>
                  </a:cubicBezTo>
                  <a:cubicBezTo>
                    <a:pt x="964" y="398"/>
                    <a:pt x="973" y="394"/>
                    <a:pt x="981" y="389"/>
                  </a:cubicBezTo>
                  <a:cubicBezTo>
                    <a:pt x="1050" y="349"/>
                    <a:pt x="1099" y="301"/>
                    <a:pt x="1121" y="252"/>
                  </a:cubicBezTo>
                  <a:cubicBezTo>
                    <a:pt x="1098" y="195"/>
                    <a:pt x="1046" y="141"/>
                    <a:pt x="969" y="97"/>
                  </a:cubicBezTo>
                  <a:cubicBezTo>
                    <a:pt x="857" y="33"/>
                    <a:pt x="709" y="0"/>
                    <a:pt x="5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19" name="Google Shape;4019;p60"/>
            <p:cNvSpPr/>
            <p:nvPr/>
          </p:nvSpPr>
          <p:spPr>
            <a:xfrm>
              <a:off x="4440414" y="2263387"/>
              <a:ext cx="159916" cy="133391"/>
            </a:xfrm>
            <a:custGeom>
              <a:avLst/>
              <a:gdLst/>
              <a:ahLst/>
              <a:cxnLst/>
              <a:rect l="l" t="t" r="r" b="b"/>
              <a:pathLst>
                <a:path w="2080" h="1735" extrusionOk="0">
                  <a:moveTo>
                    <a:pt x="683" y="1"/>
                  </a:moveTo>
                  <a:cubicBezTo>
                    <a:pt x="394" y="287"/>
                    <a:pt x="184" y="756"/>
                    <a:pt x="1" y="1285"/>
                  </a:cubicBezTo>
                  <a:cubicBezTo>
                    <a:pt x="391" y="1443"/>
                    <a:pt x="1055" y="1574"/>
                    <a:pt x="1582" y="1735"/>
                  </a:cubicBezTo>
                  <a:cubicBezTo>
                    <a:pt x="1761" y="1695"/>
                    <a:pt x="1711" y="1360"/>
                    <a:pt x="2079" y="1252"/>
                  </a:cubicBezTo>
                  <a:cubicBezTo>
                    <a:pt x="1320" y="603"/>
                    <a:pt x="1039" y="352"/>
                    <a:pt x="6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0" name="Google Shape;4020;p60"/>
            <p:cNvSpPr/>
            <p:nvPr/>
          </p:nvSpPr>
          <p:spPr>
            <a:xfrm>
              <a:off x="4086081" y="2127236"/>
              <a:ext cx="328288" cy="1358975"/>
            </a:xfrm>
            <a:custGeom>
              <a:avLst/>
              <a:gdLst/>
              <a:ahLst/>
              <a:cxnLst/>
              <a:rect l="l" t="t" r="r" b="b"/>
              <a:pathLst>
                <a:path w="4270" h="17676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540"/>
                    <a:pt x="35" y="1579"/>
                    <a:pt x="182" y="3206"/>
                  </a:cubicBezTo>
                  <a:cubicBezTo>
                    <a:pt x="219" y="3623"/>
                    <a:pt x="267" y="4078"/>
                    <a:pt x="321" y="4575"/>
                  </a:cubicBezTo>
                  <a:cubicBezTo>
                    <a:pt x="382" y="5041"/>
                    <a:pt x="424" y="5310"/>
                    <a:pt x="647" y="5453"/>
                  </a:cubicBezTo>
                  <a:cubicBezTo>
                    <a:pt x="647" y="5453"/>
                    <a:pt x="594" y="5465"/>
                    <a:pt x="593" y="5465"/>
                  </a:cubicBezTo>
                  <a:cubicBezTo>
                    <a:pt x="576" y="5546"/>
                    <a:pt x="560" y="5624"/>
                    <a:pt x="548" y="5702"/>
                  </a:cubicBezTo>
                  <a:cubicBezTo>
                    <a:pt x="522" y="5859"/>
                    <a:pt x="506" y="6012"/>
                    <a:pt x="498" y="6162"/>
                  </a:cubicBezTo>
                  <a:cubicBezTo>
                    <a:pt x="489" y="6343"/>
                    <a:pt x="492" y="6519"/>
                    <a:pt x="504" y="6688"/>
                  </a:cubicBezTo>
                  <a:cubicBezTo>
                    <a:pt x="513" y="6794"/>
                    <a:pt x="524" y="6897"/>
                    <a:pt x="540" y="6998"/>
                  </a:cubicBezTo>
                  <a:cubicBezTo>
                    <a:pt x="542" y="7016"/>
                    <a:pt x="546" y="7031"/>
                    <a:pt x="549" y="7047"/>
                  </a:cubicBezTo>
                  <a:cubicBezTo>
                    <a:pt x="580" y="7239"/>
                    <a:pt x="625" y="7417"/>
                    <a:pt x="678" y="7580"/>
                  </a:cubicBezTo>
                  <a:cubicBezTo>
                    <a:pt x="573" y="8639"/>
                    <a:pt x="482" y="9884"/>
                    <a:pt x="680" y="11041"/>
                  </a:cubicBezTo>
                  <a:cubicBezTo>
                    <a:pt x="634" y="11170"/>
                    <a:pt x="593" y="11306"/>
                    <a:pt x="557" y="11444"/>
                  </a:cubicBezTo>
                  <a:cubicBezTo>
                    <a:pt x="546" y="11491"/>
                    <a:pt x="535" y="11538"/>
                    <a:pt x="522" y="11587"/>
                  </a:cubicBezTo>
                  <a:cubicBezTo>
                    <a:pt x="513" y="11627"/>
                    <a:pt x="504" y="11666"/>
                    <a:pt x="495" y="11707"/>
                  </a:cubicBezTo>
                  <a:cubicBezTo>
                    <a:pt x="487" y="11746"/>
                    <a:pt x="478" y="11787"/>
                    <a:pt x="470" y="11828"/>
                  </a:cubicBezTo>
                  <a:cubicBezTo>
                    <a:pt x="462" y="11869"/>
                    <a:pt x="455" y="11911"/>
                    <a:pt x="448" y="11953"/>
                  </a:cubicBezTo>
                  <a:cubicBezTo>
                    <a:pt x="440" y="11995"/>
                    <a:pt x="432" y="12037"/>
                    <a:pt x="425" y="12080"/>
                  </a:cubicBezTo>
                  <a:cubicBezTo>
                    <a:pt x="398" y="12234"/>
                    <a:pt x="377" y="12388"/>
                    <a:pt x="358" y="12541"/>
                  </a:cubicBezTo>
                  <a:cubicBezTo>
                    <a:pt x="352" y="12582"/>
                    <a:pt x="346" y="12622"/>
                    <a:pt x="342" y="12664"/>
                  </a:cubicBezTo>
                  <a:cubicBezTo>
                    <a:pt x="334" y="12736"/>
                    <a:pt x="325" y="12809"/>
                    <a:pt x="317" y="12879"/>
                  </a:cubicBezTo>
                  <a:cubicBezTo>
                    <a:pt x="313" y="12932"/>
                    <a:pt x="308" y="12984"/>
                    <a:pt x="303" y="13033"/>
                  </a:cubicBezTo>
                  <a:cubicBezTo>
                    <a:pt x="223" y="13813"/>
                    <a:pt x="221" y="16229"/>
                    <a:pt x="200" y="16775"/>
                  </a:cubicBezTo>
                  <a:cubicBezTo>
                    <a:pt x="200" y="16831"/>
                    <a:pt x="212" y="16881"/>
                    <a:pt x="235" y="16922"/>
                  </a:cubicBezTo>
                  <a:cubicBezTo>
                    <a:pt x="251" y="16952"/>
                    <a:pt x="271" y="16977"/>
                    <a:pt x="297" y="16998"/>
                  </a:cubicBezTo>
                  <a:cubicBezTo>
                    <a:pt x="296" y="17004"/>
                    <a:pt x="296" y="17009"/>
                    <a:pt x="295" y="17015"/>
                  </a:cubicBezTo>
                  <a:cubicBezTo>
                    <a:pt x="274" y="17139"/>
                    <a:pt x="267" y="17275"/>
                    <a:pt x="263" y="17417"/>
                  </a:cubicBezTo>
                  <a:cubicBezTo>
                    <a:pt x="274" y="17445"/>
                    <a:pt x="299" y="17478"/>
                    <a:pt x="335" y="17512"/>
                  </a:cubicBezTo>
                  <a:cubicBezTo>
                    <a:pt x="343" y="17521"/>
                    <a:pt x="354" y="17530"/>
                    <a:pt x="373" y="17547"/>
                  </a:cubicBezTo>
                  <a:cubicBezTo>
                    <a:pt x="408" y="17575"/>
                    <a:pt x="447" y="17603"/>
                    <a:pt x="492" y="17632"/>
                  </a:cubicBezTo>
                  <a:cubicBezTo>
                    <a:pt x="514" y="17648"/>
                    <a:pt x="536" y="17661"/>
                    <a:pt x="559" y="17676"/>
                  </a:cubicBezTo>
                  <a:cubicBezTo>
                    <a:pt x="596" y="17481"/>
                    <a:pt x="626" y="17295"/>
                    <a:pt x="647" y="17116"/>
                  </a:cubicBezTo>
                  <a:cubicBezTo>
                    <a:pt x="706" y="16673"/>
                    <a:pt x="725" y="16273"/>
                    <a:pt x="724" y="15916"/>
                  </a:cubicBezTo>
                  <a:cubicBezTo>
                    <a:pt x="724" y="15850"/>
                    <a:pt x="723" y="15783"/>
                    <a:pt x="720" y="15719"/>
                  </a:cubicBezTo>
                  <a:cubicBezTo>
                    <a:pt x="703" y="14988"/>
                    <a:pt x="607" y="14442"/>
                    <a:pt x="602" y="14052"/>
                  </a:cubicBezTo>
                  <a:cubicBezTo>
                    <a:pt x="585" y="12608"/>
                    <a:pt x="1190" y="11662"/>
                    <a:pt x="1225" y="11174"/>
                  </a:cubicBezTo>
                  <a:cubicBezTo>
                    <a:pt x="1226" y="11174"/>
                    <a:pt x="929" y="8942"/>
                    <a:pt x="1078" y="7051"/>
                  </a:cubicBezTo>
                  <a:cubicBezTo>
                    <a:pt x="1105" y="6698"/>
                    <a:pt x="1394" y="6215"/>
                    <a:pt x="1607" y="5932"/>
                  </a:cubicBezTo>
                  <a:cubicBezTo>
                    <a:pt x="1520" y="5819"/>
                    <a:pt x="1443" y="5700"/>
                    <a:pt x="1384" y="5581"/>
                  </a:cubicBezTo>
                  <a:cubicBezTo>
                    <a:pt x="1336" y="5499"/>
                    <a:pt x="1286" y="5404"/>
                    <a:pt x="1241" y="5302"/>
                  </a:cubicBezTo>
                  <a:cubicBezTo>
                    <a:pt x="1131" y="5060"/>
                    <a:pt x="1045" y="4779"/>
                    <a:pt x="1069" y="4551"/>
                  </a:cubicBezTo>
                  <a:cubicBezTo>
                    <a:pt x="1078" y="4470"/>
                    <a:pt x="1136" y="4437"/>
                    <a:pt x="1234" y="4437"/>
                  </a:cubicBezTo>
                  <a:cubicBezTo>
                    <a:pt x="1700" y="4437"/>
                    <a:pt x="3056" y="5195"/>
                    <a:pt x="4100" y="5198"/>
                  </a:cubicBezTo>
                  <a:cubicBezTo>
                    <a:pt x="4102" y="5182"/>
                    <a:pt x="4270" y="5146"/>
                    <a:pt x="4270" y="5131"/>
                  </a:cubicBezTo>
                  <a:cubicBezTo>
                    <a:pt x="4270" y="5131"/>
                    <a:pt x="2833" y="2805"/>
                    <a:pt x="2612" y="2612"/>
                  </a:cubicBezTo>
                  <a:cubicBezTo>
                    <a:pt x="2501" y="2511"/>
                    <a:pt x="1933" y="1134"/>
                    <a:pt x="1573" y="606"/>
                  </a:cubicBezTo>
                  <a:cubicBezTo>
                    <a:pt x="1229" y="791"/>
                    <a:pt x="613" y="868"/>
                    <a:pt x="273" y="1055"/>
                  </a:cubicBezTo>
                  <a:cubicBezTo>
                    <a:pt x="139" y="649"/>
                    <a:pt x="39" y="28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1" name="Google Shape;4021;p60"/>
            <p:cNvSpPr/>
            <p:nvPr/>
          </p:nvSpPr>
          <p:spPr>
            <a:xfrm>
              <a:off x="4053177" y="2100405"/>
              <a:ext cx="213887" cy="328365"/>
            </a:xfrm>
            <a:custGeom>
              <a:avLst/>
              <a:gdLst/>
              <a:ahLst/>
              <a:cxnLst/>
              <a:rect l="l" t="t" r="r" b="b"/>
              <a:pathLst>
                <a:path w="2782" h="4271" extrusionOk="0">
                  <a:moveTo>
                    <a:pt x="805" y="1"/>
                  </a:moveTo>
                  <a:cubicBezTo>
                    <a:pt x="319" y="1"/>
                    <a:pt x="1" y="531"/>
                    <a:pt x="333" y="1574"/>
                  </a:cubicBezTo>
                  <a:cubicBezTo>
                    <a:pt x="732" y="2827"/>
                    <a:pt x="1019" y="3203"/>
                    <a:pt x="1527" y="4047"/>
                  </a:cubicBezTo>
                  <a:cubicBezTo>
                    <a:pt x="1593" y="4133"/>
                    <a:pt x="1657" y="4195"/>
                    <a:pt x="1718" y="4270"/>
                  </a:cubicBezTo>
                  <a:lnTo>
                    <a:pt x="2781" y="2962"/>
                  </a:lnTo>
                  <a:cubicBezTo>
                    <a:pt x="2407" y="1989"/>
                    <a:pt x="2203" y="1249"/>
                    <a:pt x="1885" y="757"/>
                  </a:cubicBezTo>
                  <a:cubicBezTo>
                    <a:pt x="1550" y="251"/>
                    <a:pt x="1138" y="1"/>
                    <a:pt x="8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2" name="Google Shape;4022;p60"/>
            <p:cNvSpPr/>
            <p:nvPr/>
          </p:nvSpPr>
          <p:spPr>
            <a:xfrm>
              <a:off x="4159654" y="2327965"/>
              <a:ext cx="281390" cy="180136"/>
            </a:xfrm>
            <a:custGeom>
              <a:avLst/>
              <a:gdLst/>
              <a:ahLst/>
              <a:cxnLst/>
              <a:rect l="l" t="t" r="r" b="b"/>
              <a:pathLst>
                <a:path w="3660" h="2343" extrusionOk="0">
                  <a:moveTo>
                    <a:pt x="1369" y="1"/>
                  </a:moveTo>
                  <a:cubicBezTo>
                    <a:pt x="990" y="1"/>
                    <a:pt x="34" y="662"/>
                    <a:pt x="34" y="662"/>
                  </a:cubicBezTo>
                  <a:cubicBezTo>
                    <a:pt x="1" y="1022"/>
                    <a:pt x="415" y="1481"/>
                    <a:pt x="852" y="1690"/>
                  </a:cubicBezTo>
                  <a:lnTo>
                    <a:pt x="2988" y="2334"/>
                  </a:lnTo>
                  <a:cubicBezTo>
                    <a:pt x="3000" y="2340"/>
                    <a:pt x="3014" y="2342"/>
                    <a:pt x="3030" y="2342"/>
                  </a:cubicBezTo>
                  <a:cubicBezTo>
                    <a:pt x="3227" y="2342"/>
                    <a:pt x="3659" y="1894"/>
                    <a:pt x="3451" y="1717"/>
                  </a:cubicBezTo>
                  <a:lnTo>
                    <a:pt x="1396" y="2"/>
                  </a:lnTo>
                  <a:cubicBezTo>
                    <a:pt x="1388" y="1"/>
                    <a:pt x="1379" y="1"/>
                    <a:pt x="13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3" name="Google Shape;4023;p60"/>
            <p:cNvSpPr/>
            <p:nvPr/>
          </p:nvSpPr>
          <p:spPr>
            <a:xfrm>
              <a:off x="4446180" y="2502786"/>
              <a:ext cx="32752" cy="49974"/>
            </a:xfrm>
            <a:custGeom>
              <a:avLst/>
              <a:gdLst/>
              <a:ahLst/>
              <a:cxnLst/>
              <a:rect l="l" t="t" r="r" b="b"/>
              <a:pathLst>
                <a:path w="426" h="650" extrusionOk="0">
                  <a:moveTo>
                    <a:pt x="410" y="0"/>
                  </a:moveTo>
                  <a:lnTo>
                    <a:pt x="161" y="148"/>
                  </a:lnTo>
                  <a:lnTo>
                    <a:pt x="162" y="177"/>
                  </a:lnTo>
                  <a:lnTo>
                    <a:pt x="166" y="242"/>
                  </a:lnTo>
                  <a:lnTo>
                    <a:pt x="168" y="300"/>
                  </a:lnTo>
                  <a:cubicBezTo>
                    <a:pt x="155" y="288"/>
                    <a:pt x="144" y="281"/>
                    <a:pt x="134" y="274"/>
                  </a:cubicBezTo>
                  <a:cubicBezTo>
                    <a:pt x="130" y="272"/>
                    <a:pt x="125" y="269"/>
                    <a:pt x="122" y="268"/>
                  </a:cubicBezTo>
                  <a:cubicBezTo>
                    <a:pt x="107" y="261"/>
                    <a:pt x="92" y="258"/>
                    <a:pt x="79" y="258"/>
                  </a:cubicBezTo>
                  <a:cubicBezTo>
                    <a:pt x="41" y="258"/>
                    <a:pt x="12" y="285"/>
                    <a:pt x="5" y="324"/>
                  </a:cubicBezTo>
                  <a:cubicBezTo>
                    <a:pt x="0" y="346"/>
                    <a:pt x="2" y="372"/>
                    <a:pt x="12" y="399"/>
                  </a:cubicBezTo>
                  <a:cubicBezTo>
                    <a:pt x="19" y="417"/>
                    <a:pt x="30" y="436"/>
                    <a:pt x="52" y="460"/>
                  </a:cubicBezTo>
                  <a:lnTo>
                    <a:pt x="160" y="573"/>
                  </a:lnTo>
                  <a:cubicBezTo>
                    <a:pt x="184" y="616"/>
                    <a:pt x="241" y="650"/>
                    <a:pt x="297" y="650"/>
                  </a:cubicBezTo>
                  <a:cubicBezTo>
                    <a:pt x="305" y="650"/>
                    <a:pt x="312" y="649"/>
                    <a:pt x="320" y="648"/>
                  </a:cubicBezTo>
                  <a:cubicBezTo>
                    <a:pt x="327" y="646"/>
                    <a:pt x="333" y="644"/>
                    <a:pt x="339" y="642"/>
                  </a:cubicBezTo>
                  <a:cubicBezTo>
                    <a:pt x="343" y="641"/>
                    <a:pt x="347" y="639"/>
                    <a:pt x="351" y="636"/>
                  </a:cubicBezTo>
                  <a:cubicBezTo>
                    <a:pt x="361" y="632"/>
                    <a:pt x="372" y="624"/>
                    <a:pt x="381" y="615"/>
                  </a:cubicBezTo>
                  <a:cubicBezTo>
                    <a:pt x="408" y="588"/>
                    <a:pt x="426" y="542"/>
                    <a:pt x="426" y="472"/>
                  </a:cubicBezTo>
                  <a:lnTo>
                    <a:pt x="420" y="301"/>
                  </a:lnTo>
                  <a:lnTo>
                    <a:pt x="416" y="171"/>
                  </a:lnTo>
                  <a:lnTo>
                    <a:pt x="410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4" name="Google Shape;4024;p60"/>
            <p:cNvSpPr/>
            <p:nvPr/>
          </p:nvSpPr>
          <p:spPr>
            <a:xfrm>
              <a:off x="4391288" y="2465346"/>
              <a:ext cx="125472" cy="62429"/>
            </a:xfrm>
            <a:custGeom>
              <a:avLst/>
              <a:gdLst/>
              <a:ahLst/>
              <a:cxnLst/>
              <a:rect l="l" t="t" r="r" b="b"/>
              <a:pathLst>
                <a:path w="1632" h="812" extrusionOk="0">
                  <a:moveTo>
                    <a:pt x="410" y="1"/>
                  </a:moveTo>
                  <a:cubicBezTo>
                    <a:pt x="278" y="1"/>
                    <a:pt x="0" y="233"/>
                    <a:pt x="47" y="462"/>
                  </a:cubicBezTo>
                  <a:lnTo>
                    <a:pt x="136" y="500"/>
                  </a:lnTo>
                  <a:cubicBezTo>
                    <a:pt x="219" y="754"/>
                    <a:pt x="448" y="810"/>
                    <a:pt x="719" y="811"/>
                  </a:cubicBezTo>
                  <a:cubicBezTo>
                    <a:pt x="747" y="811"/>
                    <a:pt x="774" y="811"/>
                    <a:pt x="802" y="810"/>
                  </a:cubicBezTo>
                  <a:cubicBezTo>
                    <a:pt x="804" y="810"/>
                    <a:pt x="839" y="808"/>
                    <a:pt x="839" y="808"/>
                  </a:cubicBezTo>
                  <a:lnTo>
                    <a:pt x="1025" y="796"/>
                  </a:lnTo>
                  <a:lnTo>
                    <a:pt x="1041" y="795"/>
                  </a:lnTo>
                  <a:lnTo>
                    <a:pt x="1056" y="793"/>
                  </a:lnTo>
                  <a:lnTo>
                    <a:pt x="1106" y="790"/>
                  </a:lnTo>
                  <a:lnTo>
                    <a:pt x="1134" y="788"/>
                  </a:lnTo>
                  <a:lnTo>
                    <a:pt x="1177" y="786"/>
                  </a:lnTo>
                  <a:lnTo>
                    <a:pt x="1253" y="709"/>
                  </a:lnTo>
                  <a:cubicBezTo>
                    <a:pt x="1253" y="709"/>
                    <a:pt x="1289" y="673"/>
                    <a:pt x="1289" y="673"/>
                  </a:cubicBezTo>
                  <a:lnTo>
                    <a:pt x="1331" y="631"/>
                  </a:lnTo>
                  <a:lnTo>
                    <a:pt x="1466" y="496"/>
                  </a:lnTo>
                  <a:cubicBezTo>
                    <a:pt x="1466" y="496"/>
                    <a:pt x="1632" y="329"/>
                    <a:pt x="1632" y="329"/>
                  </a:cubicBezTo>
                  <a:cubicBezTo>
                    <a:pt x="1446" y="208"/>
                    <a:pt x="1241" y="138"/>
                    <a:pt x="979" y="78"/>
                  </a:cubicBezTo>
                  <a:lnTo>
                    <a:pt x="545" y="56"/>
                  </a:lnTo>
                  <a:lnTo>
                    <a:pt x="430" y="3"/>
                  </a:lnTo>
                  <a:cubicBezTo>
                    <a:pt x="424" y="1"/>
                    <a:pt x="417" y="1"/>
                    <a:pt x="4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5" name="Google Shape;4025;p60"/>
            <p:cNvSpPr/>
            <p:nvPr/>
          </p:nvSpPr>
          <p:spPr>
            <a:xfrm>
              <a:off x="4497765" y="2490639"/>
              <a:ext cx="30599" cy="51665"/>
            </a:xfrm>
            <a:custGeom>
              <a:avLst/>
              <a:gdLst/>
              <a:ahLst/>
              <a:cxnLst/>
              <a:rect l="l" t="t" r="r" b="b"/>
              <a:pathLst>
                <a:path w="398" h="672" extrusionOk="0">
                  <a:moveTo>
                    <a:pt x="247" y="0"/>
                  </a:moveTo>
                  <a:lnTo>
                    <a:pt x="69" y="32"/>
                  </a:lnTo>
                  <a:lnTo>
                    <a:pt x="51" y="35"/>
                  </a:lnTo>
                  <a:lnTo>
                    <a:pt x="34" y="39"/>
                  </a:lnTo>
                  <a:lnTo>
                    <a:pt x="0" y="44"/>
                  </a:lnTo>
                  <a:lnTo>
                    <a:pt x="11" y="68"/>
                  </a:lnTo>
                  <a:cubicBezTo>
                    <a:pt x="16" y="77"/>
                    <a:pt x="28" y="105"/>
                    <a:pt x="28" y="105"/>
                  </a:cubicBezTo>
                  <a:lnTo>
                    <a:pt x="290" y="672"/>
                  </a:lnTo>
                  <a:cubicBezTo>
                    <a:pt x="290" y="672"/>
                    <a:pt x="290" y="672"/>
                    <a:pt x="290" y="672"/>
                  </a:cubicBezTo>
                  <a:cubicBezTo>
                    <a:pt x="295" y="672"/>
                    <a:pt x="398" y="384"/>
                    <a:pt x="398" y="384"/>
                  </a:cubicBezTo>
                  <a:lnTo>
                    <a:pt x="2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6" name="Google Shape;4026;p60"/>
            <p:cNvSpPr/>
            <p:nvPr/>
          </p:nvSpPr>
          <p:spPr>
            <a:xfrm>
              <a:off x="4486771" y="2499404"/>
              <a:ext cx="19144" cy="51204"/>
            </a:xfrm>
            <a:custGeom>
              <a:avLst/>
              <a:gdLst/>
              <a:ahLst/>
              <a:cxnLst/>
              <a:rect l="l" t="t" r="r" b="b"/>
              <a:pathLst>
                <a:path w="249" h="666" extrusionOk="0">
                  <a:moveTo>
                    <a:pt x="249" y="0"/>
                  </a:moveTo>
                  <a:cubicBezTo>
                    <a:pt x="249" y="0"/>
                    <a:pt x="232" y="10"/>
                    <a:pt x="222" y="17"/>
                  </a:cubicBezTo>
                  <a:lnTo>
                    <a:pt x="192" y="35"/>
                  </a:lnTo>
                  <a:lnTo>
                    <a:pt x="126" y="73"/>
                  </a:lnTo>
                  <a:cubicBezTo>
                    <a:pt x="126" y="73"/>
                    <a:pt x="99" y="88"/>
                    <a:pt x="89" y="95"/>
                  </a:cubicBezTo>
                  <a:lnTo>
                    <a:pt x="44" y="122"/>
                  </a:lnTo>
                  <a:cubicBezTo>
                    <a:pt x="44" y="122"/>
                    <a:pt x="1" y="148"/>
                    <a:pt x="0" y="148"/>
                  </a:cubicBezTo>
                  <a:lnTo>
                    <a:pt x="1" y="160"/>
                  </a:lnTo>
                  <a:cubicBezTo>
                    <a:pt x="1" y="160"/>
                    <a:pt x="11" y="266"/>
                    <a:pt x="13" y="278"/>
                  </a:cubicBezTo>
                  <a:lnTo>
                    <a:pt x="44" y="640"/>
                  </a:lnTo>
                  <a:cubicBezTo>
                    <a:pt x="49" y="644"/>
                    <a:pt x="54" y="648"/>
                    <a:pt x="59" y="650"/>
                  </a:cubicBezTo>
                  <a:cubicBezTo>
                    <a:pt x="67" y="654"/>
                    <a:pt x="77" y="659"/>
                    <a:pt x="86" y="661"/>
                  </a:cubicBezTo>
                  <a:cubicBezTo>
                    <a:pt x="95" y="664"/>
                    <a:pt x="106" y="665"/>
                    <a:pt x="116" y="665"/>
                  </a:cubicBezTo>
                  <a:cubicBezTo>
                    <a:pt x="179" y="665"/>
                    <a:pt x="249" y="616"/>
                    <a:pt x="249" y="493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7" name="Google Shape;4027;p60"/>
            <p:cNvSpPr/>
            <p:nvPr/>
          </p:nvSpPr>
          <p:spPr>
            <a:xfrm>
              <a:off x="4505914" y="2503247"/>
              <a:ext cx="15530" cy="39210"/>
            </a:xfrm>
            <a:custGeom>
              <a:avLst/>
              <a:gdLst/>
              <a:ahLst/>
              <a:cxnLst/>
              <a:rect l="l" t="t" r="r" b="b"/>
              <a:pathLst>
                <a:path w="202" h="510" extrusionOk="0">
                  <a:moveTo>
                    <a:pt x="0" y="1"/>
                  </a:moveTo>
                  <a:lnTo>
                    <a:pt x="0" y="111"/>
                  </a:lnTo>
                  <a:lnTo>
                    <a:pt x="182" y="509"/>
                  </a:lnTo>
                  <a:cubicBezTo>
                    <a:pt x="183" y="509"/>
                    <a:pt x="183" y="509"/>
                    <a:pt x="183" y="509"/>
                  </a:cubicBezTo>
                  <a:cubicBezTo>
                    <a:pt x="189" y="509"/>
                    <a:pt x="202" y="474"/>
                    <a:pt x="202" y="474"/>
                  </a:cubicBezTo>
                  <a:cubicBezTo>
                    <a:pt x="195" y="460"/>
                    <a:pt x="190" y="448"/>
                    <a:pt x="187" y="437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8" name="Google Shape;4028;p60"/>
            <p:cNvSpPr/>
            <p:nvPr/>
          </p:nvSpPr>
          <p:spPr>
            <a:xfrm>
              <a:off x="4486771" y="2504401"/>
              <a:ext cx="6919" cy="53587"/>
            </a:xfrm>
            <a:custGeom>
              <a:avLst/>
              <a:gdLst/>
              <a:ahLst/>
              <a:cxnLst/>
              <a:rect l="l" t="t" r="r" b="b"/>
              <a:pathLst>
                <a:path w="90" h="697" extrusionOk="0">
                  <a:moveTo>
                    <a:pt x="89" y="1"/>
                  </a:moveTo>
                  <a:lnTo>
                    <a:pt x="43" y="28"/>
                  </a:lnTo>
                  <a:lnTo>
                    <a:pt x="0" y="52"/>
                  </a:lnTo>
                  <a:lnTo>
                    <a:pt x="1" y="83"/>
                  </a:lnTo>
                  <a:lnTo>
                    <a:pt x="1" y="95"/>
                  </a:lnTo>
                  <a:lnTo>
                    <a:pt x="5" y="208"/>
                  </a:lnTo>
                  <a:lnTo>
                    <a:pt x="17" y="696"/>
                  </a:lnTo>
                  <a:cubicBezTo>
                    <a:pt x="38" y="675"/>
                    <a:pt x="54" y="639"/>
                    <a:pt x="59" y="585"/>
                  </a:cubicBezTo>
                  <a:cubicBezTo>
                    <a:pt x="67" y="591"/>
                    <a:pt x="76" y="594"/>
                    <a:pt x="86" y="596"/>
                  </a:cubicBezTo>
                  <a:lnTo>
                    <a:pt x="88" y="123"/>
                  </a:lnTo>
                  <a:lnTo>
                    <a:pt x="89" y="30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29" name="Google Shape;4029;p60"/>
            <p:cNvSpPr/>
            <p:nvPr/>
          </p:nvSpPr>
          <p:spPr>
            <a:xfrm>
              <a:off x="4471088" y="2505631"/>
              <a:ext cx="20297" cy="54510"/>
            </a:xfrm>
            <a:custGeom>
              <a:avLst/>
              <a:gdLst/>
              <a:ahLst/>
              <a:cxnLst/>
              <a:rect l="l" t="t" r="r" b="b"/>
              <a:pathLst>
                <a:path w="264" h="709" extrusionOk="0">
                  <a:moveTo>
                    <a:pt x="246" y="0"/>
                  </a:moveTo>
                  <a:lnTo>
                    <a:pt x="204" y="36"/>
                  </a:lnTo>
                  <a:lnTo>
                    <a:pt x="92" y="134"/>
                  </a:lnTo>
                  <a:lnTo>
                    <a:pt x="71" y="152"/>
                  </a:lnTo>
                  <a:lnTo>
                    <a:pt x="16" y="200"/>
                  </a:lnTo>
                  <a:lnTo>
                    <a:pt x="0" y="214"/>
                  </a:lnTo>
                  <a:lnTo>
                    <a:pt x="3" y="271"/>
                  </a:lnTo>
                  <a:lnTo>
                    <a:pt x="15" y="605"/>
                  </a:lnTo>
                  <a:cubicBezTo>
                    <a:pt x="15" y="605"/>
                    <a:pt x="16" y="626"/>
                    <a:pt x="23" y="637"/>
                  </a:cubicBezTo>
                  <a:cubicBezTo>
                    <a:pt x="31" y="649"/>
                    <a:pt x="41" y="660"/>
                    <a:pt x="53" y="670"/>
                  </a:cubicBezTo>
                  <a:cubicBezTo>
                    <a:pt x="81" y="693"/>
                    <a:pt x="117" y="708"/>
                    <a:pt x="152" y="708"/>
                  </a:cubicBezTo>
                  <a:cubicBezTo>
                    <a:pt x="177" y="708"/>
                    <a:pt x="201" y="700"/>
                    <a:pt x="221" y="680"/>
                  </a:cubicBezTo>
                  <a:cubicBezTo>
                    <a:pt x="242" y="659"/>
                    <a:pt x="258" y="623"/>
                    <a:pt x="263" y="569"/>
                  </a:cubicBezTo>
                  <a:cubicBezTo>
                    <a:pt x="264" y="560"/>
                    <a:pt x="264" y="549"/>
                    <a:pt x="264" y="539"/>
                  </a:cubicBezTo>
                  <a:lnTo>
                    <a:pt x="250" y="149"/>
                  </a:lnTo>
                  <a:lnTo>
                    <a:pt x="247" y="42"/>
                  </a:lnTo>
                  <a:cubicBezTo>
                    <a:pt x="247" y="42"/>
                    <a:pt x="246" y="12"/>
                    <a:pt x="2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0" name="Google Shape;4030;p60"/>
            <p:cNvSpPr/>
            <p:nvPr/>
          </p:nvSpPr>
          <p:spPr>
            <a:xfrm>
              <a:off x="4469858" y="2513472"/>
              <a:ext cx="6843" cy="45976"/>
            </a:xfrm>
            <a:custGeom>
              <a:avLst/>
              <a:gdLst/>
              <a:ahLst/>
              <a:cxnLst/>
              <a:rect l="l" t="t" r="r" b="b"/>
              <a:pathLst>
                <a:path w="89" h="598" extrusionOk="0">
                  <a:moveTo>
                    <a:pt x="88" y="1"/>
                  </a:moveTo>
                  <a:lnTo>
                    <a:pt x="30" y="36"/>
                  </a:lnTo>
                  <a:lnTo>
                    <a:pt x="1" y="53"/>
                  </a:lnTo>
                  <a:lnTo>
                    <a:pt x="3" y="170"/>
                  </a:lnTo>
                  <a:lnTo>
                    <a:pt x="12" y="509"/>
                  </a:lnTo>
                  <a:lnTo>
                    <a:pt x="14" y="598"/>
                  </a:lnTo>
                  <a:cubicBezTo>
                    <a:pt x="25" y="582"/>
                    <a:pt x="33" y="560"/>
                    <a:pt x="39" y="535"/>
                  </a:cubicBezTo>
                  <a:cubicBezTo>
                    <a:pt x="47" y="547"/>
                    <a:pt x="57" y="558"/>
                    <a:pt x="69" y="568"/>
                  </a:cubicBezTo>
                  <a:lnTo>
                    <a:pt x="73" y="476"/>
                  </a:lnTo>
                  <a:lnTo>
                    <a:pt x="83" y="164"/>
                  </a:lnTo>
                  <a:lnTo>
                    <a:pt x="87" y="50"/>
                  </a:lnTo>
                  <a:lnTo>
                    <a:pt x="88" y="1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1" name="Google Shape;4031;p60"/>
            <p:cNvSpPr/>
            <p:nvPr/>
          </p:nvSpPr>
          <p:spPr>
            <a:xfrm>
              <a:off x="4439876" y="2513472"/>
              <a:ext cx="33444" cy="50051"/>
            </a:xfrm>
            <a:custGeom>
              <a:avLst/>
              <a:gdLst/>
              <a:ahLst/>
              <a:cxnLst/>
              <a:rect l="l" t="t" r="r" b="b"/>
              <a:pathLst>
                <a:path w="435" h="651" extrusionOk="0">
                  <a:moveTo>
                    <a:pt x="419" y="1"/>
                  </a:moveTo>
                  <a:lnTo>
                    <a:pt x="248" y="103"/>
                  </a:lnTo>
                  <a:cubicBezTo>
                    <a:pt x="248" y="103"/>
                    <a:pt x="219" y="119"/>
                    <a:pt x="219" y="119"/>
                  </a:cubicBezTo>
                  <a:lnTo>
                    <a:pt x="204" y="129"/>
                  </a:lnTo>
                  <a:lnTo>
                    <a:pt x="170" y="148"/>
                  </a:lnTo>
                  <a:lnTo>
                    <a:pt x="171" y="184"/>
                  </a:lnTo>
                  <a:lnTo>
                    <a:pt x="175" y="300"/>
                  </a:lnTo>
                  <a:cubicBezTo>
                    <a:pt x="147" y="273"/>
                    <a:pt x="119" y="261"/>
                    <a:pt x="94" y="260"/>
                  </a:cubicBezTo>
                  <a:cubicBezTo>
                    <a:pt x="92" y="260"/>
                    <a:pt x="90" y="259"/>
                    <a:pt x="88" y="259"/>
                  </a:cubicBezTo>
                  <a:cubicBezTo>
                    <a:pt x="63" y="259"/>
                    <a:pt x="43" y="270"/>
                    <a:pt x="29" y="289"/>
                  </a:cubicBezTo>
                  <a:cubicBezTo>
                    <a:pt x="1" y="327"/>
                    <a:pt x="2" y="396"/>
                    <a:pt x="61" y="461"/>
                  </a:cubicBezTo>
                  <a:lnTo>
                    <a:pt x="169" y="574"/>
                  </a:lnTo>
                  <a:cubicBezTo>
                    <a:pt x="192" y="617"/>
                    <a:pt x="250" y="650"/>
                    <a:pt x="306" y="650"/>
                  </a:cubicBezTo>
                  <a:cubicBezTo>
                    <a:pt x="343" y="650"/>
                    <a:pt x="380" y="635"/>
                    <a:pt x="404" y="598"/>
                  </a:cubicBezTo>
                  <a:cubicBezTo>
                    <a:pt x="415" y="581"/>
                    <a:pt x="423" y="560"/>
                    <a:pt x="429" y="535"/>
                  </a:cubicBezTo>
                  <a:cubicBezTo>
                    <a:pt x="431" y="523"/>
                    <a:pt x="432" y="511"/>
                    <a:pt x="433" y="497"/>
                  </a:cubicBezTo>
                  <a:cubicBezTo>
                    <a:pt x="433" y="489"/>
                    <a:pt x="434" y="482"/>
                    <a:pt x="434" y="473"/>
                  </a:cubicBezTo>
                  <a:lnTo>
                    <a:pt x="424" y="167"/>
                  </a:lnTo>
                  <a:lnTo>
                    <a:pt x="422" y="98"/>
                  </a:lnTo>
                  <a:lnTo>
                    <a:pt x="420" y="36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2" name="Google Shape;4032;p60"/>
            <p:cNvSpPr/>
            <p:nvPr/>
          </p:nvSpPr>
          <p:spPr>
            <a:xfrm>
              <a:off x="4393441" y="2492792"/>
              <a:ext cx="65273" cy="54125"/>
            </a:xfrm>
            <a:custGeom>
              <a:avLst/>
              <a:gdLst/>
              <a:ahLst/>
              <a:cxnLst/>
              <a:rect l="l" t="t" r="r" b="b"/>
              <a:pathLst>
                <a:path w="849" h="704" extrusionOk="0">
                  <a:moveTo>
                    <a:pt x="14" y="1"/>
                  </a:moveTo>
                  <a:lnTo>
                    <a:pt x="14" y="1"/>
                  </a:lnTo>
                  <a:cubicBezTo>
                    <a:pt x="0" y="33"/>
                    <a:pt x="27" y="68"/>
                    <a:pt x="19" y="105"/>
                  </a:cubicBezTo>
                  <a:lnTo>
                    <a:pt x="108" y="143"/>
                  </a:lnTo>
                  <a:cubicBezTo>
                    <a:pt x="191" y="397"/>
                    <a:pt x="420" y="453"/>
                    <a:pt x="691" y="454"/>
                  </a:cubicBezTo>
                  <a:cubicBezTo>
                    <a:pt x="686" y="476"/>
                    <a:pt x="688" y="502"/>
                    <a:pt x="698" y="528"/>
                  </a:cubicBezTo>
                  <a:cubicBezTo>
                    <a:pt x="697" y="528"/>
                    <a:pt x="696" y="528"/>
                    <a:pt x="695" y="528"/>
                  </a:cubicBezTo>
                  <a:cubicBezTo>
                    <a:pt x="669" y="528"/>
                    <a:pt x="647" y="539"/>
                    <a:pt x="633" y="558"/>
                  </a:cubicBezTo>
                  <a:cubicBezTo>
                    <a:pt x="636" y="558"/>
                    <a:pt x="638" y="558"/>
                    <a:pt x="641" y="558"/>
                  </a:cubicBezTo>
                  <a:cubicBezTo>
                    <a:pt x="678" y="558"/>
                    <a:pt x="706" y="566"/>
                    <a:pt x="732" y="584"/>
                  </a:cubicBezTo>
                  <a:cubicBezTo>
                    <a:pt x="767" y="608"/>
                    <a:pt x="799" y="646"/>
                    <a:pt x="846" y="703"/>
                  </a:cubicBezTo>
                  <a:cubicBezTo>
                    <a:pt x="814" y="604"/>
                    <a:pt x="801" y="531"/>
                    <a:pt x="811" y="451"/>
                  </a:cubicBezTo>
                  <a:cubicBezTo>
                    <a:pt x="813" y="435"/>
                    <a:pt x="816" y="421"/>
                    <a:pt x="820" y="404"/>
                  </a:cubicBezTo>
                  <a:cubicBezTo>
                    <a:pt x="820" y="398"/>
                    <a:pt x="821" y="394"/>
                    <a:pt x="823" y="388"/>
                  </a:cubicBezTo>
                  <a:cubicBezTo>
                    <a:pt x="829" y="363"/>
                    <a:pt x="838" y="336"/>
                    <a:pt x="848" y="307"/>
                  </a:cubicBezTo>
                  <a:lnTo>
                    <a:pt x="848" y="307"/>
                  </a:lnTo>
                  <a:cubicBezTo>
                    <a:pt x="803" y="349"/>
                    <a:pt x="740" y="379"/>
                    <a:pt x="678" y="379"/>
                  </a:cubicBezTo>
                  <a:cubicBezTo>
                    <a:pt x="665" y="379"/>
                    <a:pt x="652" y="377"/>
                    <a:pt x="639" y="374"/>
                  </a:cubicBezTo>
                  <a:cubicBezTo>
                    <a:pt x="625" y="375"/>
                    <a:pt x="611" y="376"/>
                    <a:pt x="598" y="376"/>
                  </a:cubicBezTo>
                  <a:cubicBezTo>
                    <a:pt x="369" y="376"/>
                    <a:pt x="245" y="239"/>
                    <a:pt x="146" y="2"/>
                  </a:cubicBezTo>
                  <a:cubicBezTo>
                    <a:pt x="131" y="3"/>
                    <a:pt x="109" y="3"/>
                    <a:pt x="86" y="3"/>
                  </a:cubicBezTo>
                  <a:cubicBezTo>
                    <a:pt x="59" y="3"/>
                    <a:pt x="31" y="2"/>
                    <a:pt x="14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3" name="Google Shape;4033;p60"/>
            <p:cNvSpPr/>
            <p:nvPr/>
          </p:nvSpPr>
          <p:spPr>
            <a:xfrm>
              <a:off x="4183947" y="1755837"/>
              <a:ext cx="263476" cy="418779"/>
            </a:xfrm>
            <a:custGeom>
              <a:avLst/>
              <a:gdLst/>
              <a:ahLst/>
              <a:cxnLst/>
              <a:rect l="l" t="t" r="r" b="b"/>
              <a:pathLst>
                <a:path w="3427" h="5447" extrusionOk="0">
                  <a:moveTo>
                    <a:pt x="2850" y="772"/>
                  </a:moveTo>
                  <a:cubicBezTo>
                    <a:pt x="2869" y="772"/>
                    <a:pt x="2887" y="774"/>
                    <a:pt x="2905" y="778"/>
                  </a:cubicBezTo>
                  <a:cubicBezTo>
                    <a:pt x="3009" y="799"/>
                    <a:pt x="3059" y="887"/>
                    <a:pt x="3100" y="984"/>
                  </a:cubicBezTo>
                  <a:cubicBezTo>
                    <a:pt x="3143" y="1083"/>
                    <a:pt x="3157" y="1169"/>
                    <a:pt x="3160" y="1276"/>
                  </a:cubicBezTo>
                  <a:cubicBezTo>
                    <a:pt x="3204" y="2492"/>
                    <a:pt x="2806" y="3741"/>
                    <a:pt x="2021" y="4673"/>
                  </a:cubicBezTo>
                  <a:cubicBezTo>
                    <a:pt x="1609" y="4061"/>
                    <a:pt x="1362" y="3316"/>
                    <a:pt x="1440" y="2580"/>
                  </a:cubicBezTo>
                  <a:cubicBezTo>
                    <a:pt x="1453" y="2473"/>
                    <a:pt x="1472" y="2364"/>
                    <a:pt x="1500" y="2258"/>
                  </a:cubicBezTo>
                  <a:cubicBezTo>
                    <a:pt x="1553" y="2049"/>
                    <a:pt x="1636" y="1844"/>
                    <a:pt x="1743" y="1659"/>
                  </a:cubicBezTo>
                  <a:cubicBezTo>
                    <a:pt x="1954" y="1300"/>
                    <a:pt x="2258" y="1000"/>
                    <a:pt x="2635" y="830"/>
                  </a:cubicBezTo>
                  <a:cubicBezTo>
                    <a:pt x="2703" y="800"/>
                    <a:pt x="2776" y="772"/>
                    <a:pt x="2850" y="772"/>
                  </a:cubicBezTo>
                  <a:close/>
                  <a:moveTo>
                    <a:pt x="2004" y="0"/>
                  </a:moveTo>
                  <a:cubicBezTo>
                    <a:pt x="1384" y="0"/>
                    <a:pt x="796" y="424"/>
                    <a:pt x="555" y="996"/>
                  </a:cubicBezTo>
                  <a:cubicBezTo>
                    <a:pt x="385" y="1400"/>
                    <a:pt x="374" y="1850"/>
                    <a:pt x="343" y="2288"/>
                  </a:cubicBezTo>
                  <a:cubicBezTo>
                    <a:pt x="311" y="2724"/>
                    <a:pt x="249" y="3179"/>
                    <a:pt x="0" y="3541"/>
                  </a:cubicBezTo>
                  <a:cubicBezTo>
                    <a:pt x="755" y="4175"/>
                    <a:pt x="1509" y="4810"/>
                    <a:pt x="2265" y="5446"/>
                  </a:cubicBezTo>
                  <a:cubicBezTo>
                    <a:pt x="2676" y="4727"/>
                    <a:pt x="2859" y="3997"/>
                    <a:pt x="3155" y="3223"/>
                  </a:cubicBezTo>
                  <a:cubicBezTo>
                    <a:pt x="3003" y="2902"/>
                    <a:pt x="3213" y="2506"/>
                    <a:pt x="3276" y="2158"/>
                  </a:cubicBezTo>
                  <a:cubicBezTo>
                    <a:pt x="3340" y="1807"/>
                    <a:pt x="3427" y="1451"/>
                    <a:pt x="3365" y="1101"/>
                  </a:cubicBezTo>
                  <a:cubicBezTo>
                    <a:pt x="3256" y="484"/>
                    <a:pt x="2649" y="7"/>
                    <a:pt x="2024" y="1"/>
                  </a:cubicBezTo>
                  <a:cubicBezTo>
                    <a:pt x="2017" y="0"/>
                    <a:pt x="2011" y="0"/>
                    <a:pt x="20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4" name="Google Shape;4034;p60"/>
            <p:cNvSpPr/>
            <p:nvPr/>
          </p:nvSpPr>
          <p:spPr>
            <a:xfrm>
              <a:off x="4299265" y="1883378"/>
              <a:ext cx="121397" cy="81803"/>
            </a:xfrm>
            <a:custGeom>
              <a:avLst/>
              <a:gdLst/>
              <a:ahLst/>
              <a:cxnLst/>
              <a:rect l="l" t="t" r="r" b="b"/>
              <a:pathLst>
                <a:path w="1579" h="1064" extrusionOk="0">
                  <a:moveTo>
                    <a:pt x="243" y="0"/>
                  </a:moveTo>
                  <a:cubicBezTo>
                    <a:pt x="136" y="185"/>
                    <a:pt x="53" y="390"/>
                    <a:pt x="0" y="599"/>
                  </a:cubicBezTo>
                  <a:cubicBezTo>
                    <a:pt x="18" y="624"/>
                    <a:pt x="37" y="649"/>
                    <a:pt x="56" y="671"/>
                  </a:cubicBezTo>
                  <a:cubicBezTo>
                    <a:pt x="178" y="814"/>
                    <a:pt x="328" y="937"/>
                    <a:pt x="508" y="992"/>
                  </a:cubicBezTo>
                  <a:cubicBezTo>
                    <a:pt x="615" y="1025"/>
                    <a:pt x="720" y="1063"/>
                    <a:pt x="818" y="1063"/>
                  </a:cubicBezTo>
                  <a:cubicBezTo>
                    <a:pt x="883" y="1063"/>
                    <a:pt x="945" y="1046"/>
                    <a:pt x="1003" y="999"/>
                  </a:cubicBezTo>
                  <a:cubicBezTo>
                    <a:pt x="1089" y="928"/>
                    <a:pt x="1176" y="703"/>
                    <a:pt x="1282" y="666"/>
                  </a:cubicBezTo>
                  <a:cubicBezTo>
                    <a:pt x="1282" y="666"/>
                    <a:pt x="1283" y="666"/>
                    <a:pt x="1284" y="666"/>
                  </a:cubicBezTo>
                  <a:cubicBezTo>
                    <a:pt x="1364" y="666"/>
                    <a:pt x="1381" y="720"/>
                    <a:pt x="1381" y="900"/>
                  </a:cubicBezTo>
                  <a:cubicBezTo>
                    <a:pt x="1535" y="625"/>
                    <a:pt x="1566" y="332"/>
                    <a:pt x="1579" y="17"/>
                  </a:cubicBezTo>
                  <a:lnTo>
                    <a:pt x="1579" y="17"/>
                  </a:lnTo>
                  <a:cubicBezTo>
                    <a:pt x="1460" y="178"/>
                    <a:pt x="1253" y="255"/>
                    <a:pt x="1050" y="255"/>
                  </a:cubicBezTo>
                  <a:cubicBezTo>
                    <a:pt x="1033" y="255"/>
                    <a:pt x="1015" y="255"/>
                    <a:pt x="998" y="254"/>
                  </a:cubicBezTo>
                  <a:cubicBezTo>
                    <a:pt x="779" y="241"/>
                    <a:pt x="573" y="154"/>
                    <a:pt x="377" y="58"/>
                  </a:cubicBezTo>
                  <a:cubicBezTo>
                    <a:pt x="336" y="37"/>
                    <a:pt x="290" y="14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5" name="Google Shape;4035;p60"/>
            <p:cNvSpPr/>
            <p:nvPr/>
          </p:nvSpPr>
          <p:spPr>
            <a:xfrm>
              <a:off x="4353695" y="1918665"/>
              <a:ext cx="30599" cy="21066"/>
            </a:xfrm>
            <a:custGeom>
              <a:avLst/>
              <a:gdLst/>
              <a:ahLst/>
              <a:cxnLst/>
              <a:rect l="l" t="t" r="r" b="b"/>
              <a:pathLst>
                <a:path w="398" h="274" extrusionOk="0">
                  <a:moveTo>
                    <a:pt x="315" y="1"/>
                  </a:moveTo>
                  <a:cubicBezTo>
                    <a:pt x="299" y="1"/>
                    <a:pt x="284" y="3"/>
                    <a:pt x="268" y="5"/>
                  </a:cubicBezTo>
                  <a:cubicBezTo>
                    <a:pt x="222" y="12"/>
                    <a:pt x="176" y="18"/>
                    <a:pt x="131" y="24"/>
                  </a:cubicBezTo>
                  <a:cubicBezTo>
                    <a:pt x="101" y="29"/>
                    <a:pt x="68" y="33"/>
                    <a:pt x="42" y="57"/>
                  </a:cubicBezTo>
                  <a:cubicBezTo>
                    <a:pt x="9" y="86"/>
                    <a:pt x="0" y="137"/>
                    <a:pt x="9" y="176"/>
                  </a:cubicBezTo>
                  <a:cubicBezTo>
                    <a:pt x="23" y="234"/>
                    <a:pt x="73" y="274"/>
                    <a:pt x="130" y="274"/>
                  </a:cubicBezTo>
                  <a:cubicBezTo>
                    <a:pt x="134" y="274"/>
                    <a:pt x="139" y="274"/>
                    <a:pt x="143" y="273"/>
                  </a:cubicBezTo>
                  <a:cubicBezTo>
                    <a:pt x="199" y="268"/>
                    <a:pt x="250" y="229"/>
                    <a:pt x="300" y="193"/>
                  </a:cubicBezTo>
                  <a:cubicBezTo>
                    <a:pt x="324" y="175"/>
                    <a:pt x="349" y="156"/>
                    <a:pt x="367" y="130"/>
                  </a:cubicBezTo>
                  <a:cubicBezTo>
                    <a:pt x="387" y="105"/>
                    <a:pt x="398" y="70"/>
                    <a:pt x="389" y="45"/>
                  </a:cubicBezTo>
                  <a:cubicBezTo>
                    <a:pt x="382" y="21"/>
                    <a:pt x="361" y="7"/>
                    <a:pt x="338" y="3"/>
                  </a:cubicBezTo>
                  <a:cubicBezTo>
                    <a:pt x="330" y="1"/>
                    <a:pt x="323" y="1"/>
                    <a:pt x="315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6" name="Google Shape;4036;p60"/>
            <p:cNvSpPr/>
            <p:nvPr/>
          </p:nvSpPr>
          <p:spPr>
            <a:xfrm>
              <a:off x="4403896" y="1903905"/>
              <a:ext cx="18913" cy="22757"/>
            </a:xfrm>
            <a:custGeom>
              <a:avLst/>
              <a:gdLst/>
              <a:ahLst/>
              <a:cxnLst/>
              <a:rect l="l" t="t" r="r" b="b"/>
              <a:pathLst>
                <a:path w="246" h="296" extrusionOk="0">
                  <a:moveTo>
                    <a:pt x="227" y="0"/>
                  </a:moveTo>
                  <a:lnTo>
                    <a:pt x="227" y="0"/>
                  </a:lnTo>
                  <a:cubicBezTo>
                    <a:pt x="176" y="28"/>
                    <a:pt x="150" y="42"/>
                    <a:pt x="100" y="70"/>
                  </a:cubicBezTo>
                  <a:cubicBezTo>
                    <a:pt x="31" y="106"/>
                    <a:pt x="1" y="151"/>
                    <a:pt x="33" y="212"/>
                  </a:cubicBezTo>
                  <a:cubicBezTo>
                    <a:pt x="53" y="250"/>
                    <a:pt x="83" y="294"/>
                    <a:pt x="124" y="295"/>
                  </a:cubicBezTo>
                  <a:cubicBezTo>
                    <a:pt x="125" y="295"/>
                    <a:pt x="126" y="295"/>
                    <a:pt x="127" y="295"/>
                  </a:cubicBezTo>
                  <a:cubicBezTo>
                    <a:pt x="155" y="295"/>
                    <a:pt x="180" y="275"/>
                    <a:pt x="193" y="250"/>
                  </a:cubicBezTo>
                  <a:cubicBezTo>
                    <a:pt x="213" y="210"/>
                    <a:pt x="246" y="62"/>
                    <a:pt x="227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7" name="Google Shape;4037;p60"/>
            <p:cNvSpPr/>
            <p:nvPr/>
          </p:nvSpPr>
          <p:spPr>
            <a:xfrm>
              <a:off x="5512560" y="2527695"/>
              <a:ext cx="454914" cy="42208"/>
            </a:xfrm>
            <a:custGeom>
              <a:avLst/>
              <a:gdLst/>
              <a:ahLst/>
              <a:cxnLst/>
              <a:rect l="l" t="t" r="r" b="b"/>
              <a:pathLst>
                <a:path w="5917" h="549" extrusionOk="0">
                  <a:moveTo>
                    <a:pt x="1" y="0"/>
                  </a:moveTo>
                  <a:lnTo>
                    <a:pt x="1" y="530"/>
                  </a:lnTo>
                  <a:lnTo>
                    <a:pt x="5916" y="549"/>
                  </a:lnTo>
                  <a:lnTo>
                    <a:pt x="5916" y="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8" name="Google Shape;4038;p60"/>
            <p:cNvSpPr/>
            <p:nvPr/>
          </p:nvSpPr>
          <p:spPr>
            <a:xfrm>
              <a:off x="5490419" y="2434134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8"/>
                    <a:pt x="1" y="2249"/>
                    <a:pt x="1155" y="2916"/>
                  </a:cubicBezTo>
                  <a:cubicBezTo>
                    <a:pt x="1732" y="3249"/>
                    <a:pt x="2489" y="3415"/>
                    <a:pt x="3246" y="3415"/>
                  </a:cubicBezTo>
                  <a:cubicBezTo>
                    <a:pt x="4003" y="3415"/>
                    <a:pt x="4760" y="3249"/>
                    <a:pt x="5338" y="2916"/>
                  </a:cubicBezTo>
                  <a:cubicBezTo>
                    <a:pt x="6493" y="2249"/>
                    <a:pt x="6493" y="1168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9" name="Google Shape;4039;p60"/>
            <p:cNvSpPr/>
            <p:nvPr/>
          </p:nvSpPr>
          <p:spPr>
            <a:xfrm>
              <a:off x="5490419" y="2397847"/>
              <a:ext cx="499275" cy="262631"/>
            </a:xfrm>
            <a:custGeom>
              <a:avLst/>
              <a:gdLst/>
              <a:ahLst/>
              <a:cxnLst/>
              <a:rect l="l" t="t" r="r" b="b"/>
              <a:pathLst>
                <a:path w="6494" h="3416" extrusionOk="0">
                  <a:moveTo>
                    <a:pt x="3246" y="0"/>
                  </a:moveTo>
                  <a:cubicBezTo>
                    <a:pt x="2489" y="0"/>
                    <a:pt x="1732" y="167"/>
                    <a:pt x="1155" y="500"/>
                  </a:cubicBezTo>
                  <a:cubicBezTo>
                    <a:pt x="1" y="1167"/>
                    <a:pt x="1" y="2248"/>
                    <a:pt x="1155" y="2915"/>
                  </a:cubicBezTo>
                  <a:cubicBezTo>
                    <a:pt x="1732" y="3248"/>
                    <a:pt x="2489" y="3415"/>
                    <a:pt x="3246" y="3415"/>
                  </a:cubicBezTo>
                  <a:cubicBezTo>
                    <a:pt x="4003" y="3415"/>
                    <a:pt x="4760" y="3248"/>
                    <a:pt x="5338" y="2915"/>
                  </a:cubicBezTo>
                  <a:cubicBezTo>
                    <a:pt x="6493" y="2248"/>
                    <a:pt x="6493" y="1167"/>
                    <a:pt x="5338" y="500"/>
                  </a:cubicBezTo>
                  <a:cubicBezTo>
                    <a:pt x="4760" y="167"/>
                    <a:pt x="4003" y="0"/>
                    <a:pt x="3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0" name="Google Shape;4040;p60"/>
            <p:cNvSpPr/>
            <p:nvPr/>
          </p:nvSpPr>
          <p:spPr>
            <a:xfrm>
              <a:off x="5642254" y="2116550"/>
              <a:ext cx="170295" cy="478670"/>
            </a:xfrm>
            <a:custGeom>
              <a:avLst/>
              <a:gdLst/>
              <a:ahLst/>
              <a:cxnLst/>
              <a:rect l="l" t="t" r="r" b="b"/>
              <a:pathLst>
                <a:path w="2215" h="6226" extrusionOk="0">
                  <a:moveTo>
                    <a:pt x="1" y="1"/>
                  </a:moveTo>
                  <a:lnTo>
                    <a:pt x="1" y="4948"/>
                  </a:lnTo>
                  <a:lnTo>
                    <a:pt x="2215" y="6226"/>
                  </a:lnTo>
                  <a:lnTo>
                    <a:pt x="2215" y="12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1" name="Google Shape;4041;p60"/>
            <p:cNvSpPr/>
            <p:nvPr/>
          </p:nvSpPr>
          <p:spPr>
            <a:xfrm>
              <a:off x="5812463" y="2200270"/>
              <a:ext cx="46975" cy="394945"/>
            </a:xfrm>
            <a:custGeom>
              <a:avLst/>
              <a:gdLst/>
              <a:ahLst/>
              <a:cxnLst/>
              <a:rect l="l" t="t" r="r" b="b"/>
              <a:pathLst>
                <a:path w="611" h="5137" extrusionOk="0">
                  <a:moveTo>
                    <a:pt x="328" y="1"/>
                  </a:moveTo>
                  <a:lnTo>
                    <a:pt x="1" y="190"/>
                  </a:lnTo>
                  <a:lnTo>
                    <a:pt x="1" y="5137"/>
                  </a:lnTo>
                  <a:lnTo>
                    <a:pt x="611" y="4781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2" name="Google Shape;4042;p60"/>
            <p:cNvSpPr/>
            <p:nvPr/>
          </p:nvSpPr>
          <p:spPr>
            <a:xfrm>
              <a:off x="5642254" y="2102020"/>
              <a:ext cx="195512" cy="112864"/>
            </a:xfrm>
            <a:custGeom>
              <a:avLst/>
              <a:gdLst/>
              <a:ahLst/>
              <a:cxnLst/>
              <a:rect l="l" t="t" r="r" b="b"/>
              <a:pathLst>
                <a:path w="2543" h="1468" extrusionOk="0">
                  <a:moveTo>
                    <a:pt x="328" y="1"/>
                  </a:moveTo>
                  <a:lnTo>
                    <a:pt x="1" y="190"/>
                  </a:lnTo>
                  <a:lnTo>
                    <a:pt x="2215" y="1468"/>
                  </a:lnTo>
                  <a:lnTo>
                    <a:pt x="2542" y="127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3" name="Google Shape;4043;p60"/>
            <p:cNvSpPr/>
            <p:nvPr/>
          </p:nvSpPr>
          <p:spPr>
            <a:xfrm>
              <a:off x="5342966" y="1578018"/>
              <a:ext cx="837481" cy="1032148"/>
            </a:xfrm>
            <a:custGeom>
              <a:avLst/>
              <a:gdLst/>
              <a:ahLst/>
              <a:cxnLst/>
              <a:rect l="l" t="t" r="r" b="b"/>
              <a:pathLst>
                <a:path w="10893" h="13425" extrusionOk="0">
                  <a:moveTo>
                    <a:pt x="1" y="1"/>
                  </a:moveTo>
                  <a:lnTo>
                    <a:pt x="1" y="7136"/>
                  </a:lnTo>
                  <a:lnTo>
                    <a:pt x="10892" y="13424"/>
                  </a:lnTo>
                  <a:lnTo>
                    <a:pt x="10892" y="62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4" name="Google Shape;4044;p60"/>
            <p:cNvSpPr/>
            <p:nvPr/>
          </p:nvSpPr>
          <p:spPr>
            <a:xfrm>
              <a:off x="5413848" y="1665274"/>
              <a:ext cx="695787" cy="857624"/>
            </a:xfrm>
            <a:custGeom>
              <a:avLst/>
              <a:gdLst/>
              <a:ahLst/>
              <a:cxnLst/>
              <a:rect l="l" t="t" r="r" b="b"/>
              <a:pathLst>
                <a:path w="9050" h="11155" extrusionOk="0">
                  <a:moveTo>
                    <a:pt x="0" y="1"/>
                  </a:moveTo>
                  <a:lnTo>
                    <a:pt x="0" y="5929"/>
                  </a:lnTo>
                  <a:lnTo>
                    <a:pt x="9049" y="11154"/>
                  </a:lnTo>
                  <a:lnTo>
                    <a:pt x="9049" y="52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5" name="Google Shape;4045;p60"/>
            <p:cNvSpPr/>
            <p:nvPr/>
          </p:nvSpPr>
          <p:spPr>
            <a:xfrm>
              <a:off x="5453210" y="1733619"/>
              <a:ext cx="616982" cy="721004"/>
            </a:xfrm>
            <a:custGeom>
              <a:avLst/>
              <a:gdLst/>
              <a:ahLst/>
              <a:cxnLst/>
              <a:rect l="l" t="t" r="r" b="b"/>
              <a:pathLst>
                <a:path w="8025" h="9378" extrusionOk="0">
                  <a:moveTo>
                    <a:pt x="0" y="0"/>
                  </a:moveTo>
                  <a:lnTo>
                    <a:pt x="0" y="4745"/>
                  </a:lnTo>
                  <a:lnTo>
                    <a:pt x="8025" y="9378"/>
                  </a:lnTo>
                  <a:lnTo>
                    <a:pt x="8025" y="46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6" name="Google Shape;4046;p60"/>
            <p:cNvSpPr/>
            <p:nvPr/>
          </p:nvSpPr>
          <p:spPr>
            <a:xfrm>
              <a:off x="5342966" y="1657202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7" name="Google Shape;4047;p60"/>
            <p:cNvSpPr/>
            <p:nvPr/>
          </p:nvSpPr>
          <p:spPr>
            <a:xfrm>
              <a:off x="5342966" y="168249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5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8" name="Google Shape;4048;p60"/>
            <p:cNvSpPr/>
            <p:nvPr/>
          </p:nvSpPr>
          <p:spPr>
            <a:xfrm>
              <a:off x="5342966" y="1707865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8"/>
                  </a:lnTo>
                  <a:lnTo>
                    <a:pt x="456" y="2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9" name="Google Shape;4049;p60"/>
            <p:cNvSpPr/>
            <p:nvPr/>
          </p:nvSpPr>
          <p:spPr>
            <a:xfrm>
              <a:off x="5342966" y="173323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0" name="Google Shape;4050;p60"/>
            <p:cNvSpPr/>
            <p:nvPr/>
          </p:nvSpPr>
          <p:spPr>
            <a:xfrm>
              <a:off x="5342966" y="175860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1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1" name="Google Shape;4051;p60"/>
            <p:cNvSpPr/>
            <p:nvPr/>
          </p:nvSpPr>
          <p:spPr>
            <a:xfrm>
              <a:off x="5342966" y="1783975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2" name="Google Shape;4052;p60"/>
            <p:cNvSpPr/>
            <p:nvPr/>
          </p:nvSpPr>
          <p:spPr>
            <a:xfrm>
              <a:off x="5342966" y="180926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5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3" name="Google Shape;4053;p60"/>
            <p:cNvSpPr/>
            <p:nvPr/>
          </p:nvSpPr>
          <p:spPr>
            <a:xfrm>
              <a:off x="5342966" y="183463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4" name="Google Shape;4054;p60"/>
            <p:cNvSpPr/>
            <p:nvPr/>
          </p:nvSpPr>
          <p:spPr>
            <a:xfrm>
              <a:off x="5342966" y="1860007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7"/>
                  </a:lnTo>
                  <a:lnTo>
                    <a:pt x="456" y="2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5" name="Google Shape;4055;p60"/>
            <p:cNvSpPr/>
            <p:nvPr/>
          </p:nvSpPr>
          <p:spPr>
            <a:xfrm>
              <a:off x="5342966" y="1885377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1" y="0"/>
                  </a:moveTo>
                  <a:lnTo>
                    <a:pt x="1" y="174"/>
                  </a:lnTo>
                  <a:lnTo>
                    <a:pt x="456" y="436"/>
                  </a:lnTo>
                  <a:lnTo>
                    <a:pt x="456" y="26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6" name="Google Shape;4056;p60"/>
            <p:cNvSpPr/>
            <p:nvPr/>
          </p:nvSpPr>
          <p:spPr>
            <a:xfrm>
              <a:off x="6145346" y="2120471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7" name="Google Shape;4057;p60"/>
            <p:cNvSpPr/>
            <p:nvPr/>
          </p:nvSpPr>
          <p:spPr>
            <a:xfrm>
              <a:off x="6145346" y="2145764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7"/>
                  </a:lnTo>
                  <a:lnTo>
                    <a:pt x="455" y="2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8" name="Google Shape;4058;p60"/>
            <p:cNvSpPr/>
            <p:nvPr/>
          </p:nvSpPr>
          <p:spPr>
            <a:xfrm>
              <a:off x="6145346" y="217113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9" name="Google Shape;4059;p60"/>
            <p:cNvSpPr/>
            <p:nvPr/>
          </p:nvSpPr>
          <p:spPr>
            <a:xfrm>
              <a:off x="6145346" y="219650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0" name="Google Shape;4060;p60"/>
            <p:cNvSpPr/>
            <p:nvPr/>
          </p:nvSpPr>
          <p:spPr>
            <a:xfrm>
              <a:off x="6145346" y="222187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1" name="Google Shape;4061;p60"/>
            <p:cNvSpPr/>
            <p:nvPr/>
          </p:nvSpPr>
          <p:spPr>
            <a:xfrm>
              <a:off x="6145346" y="2247243"/>
              <a:ext cx="35058" cy="33521"/>
            </a:xfrm>
            <a:custGeom>
              <a:avLst/>
              <a:gdLst/>
              <a:ahLst/>
              <a:cxnLst/>
              <a:rect l="l" t="t" r="r" b="b"/>
              <a:pathLst>
                <a:path w="456" h="436" extrusionOk="0">
                  <a:moveTo>
                    <a:pt x="0" y="0"/>
                  </a:moveTo>
                  <a:lnTo>
                    <a:pt x="0" y="173"/>
                  </a:lnTo>
                  <a:lnTo>
                    <a:pt x="455" y="436"/>
                  </a:lnTo>
                  <a:lnTo>
                    <a:pt x="455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2" name="Google Shape;4062;p60"/>
            <p:cNvSpPr/>
            <p:nvPr/>
          </p:nvSpPr>
          <p:spPr>
            <a:xfrm>
              <a:off x="6145346" y="227245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5"/>
                  </a:lnTo>
                  <a:lnTo>
                    <a:pt x="455" y="438"/>
                  </a:lnTo>
                  <a:lnTo>
                    <a:pt x="455" y="2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3" name="Google Shape;4063;p60"/>
            <p:cNvSpPr/>
            <p:nvPr/>
          </p:nvSpPr>
          <p:spPr>
            <a:xfrm>
              <a:off x="6145346" y="2297829"/>
              <a:ext cx="35058" cy="33675"/>
            </a:xfrm>
            <a:custGeom>
              <a:avLst/>
              <a:gdLst/>
              <a:ahLst/>
              <a:cxnLst/>
              <a:rect l="l" t="t" r="r" b="b"/>
              <a:pathLst>
                <a:path w="456" h="438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8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4" name="Google Shape;4064;p60"/>
            <p:cNvSpPr/>
            <p:nvPr/>
          </p:nvSpPr>
          <p:spPr>
            <a:xfrm>
              <a:off x="6145346" y="2323199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5" name="Google Shape;4065;p60"/>
            <p:cNvSpPr/>
            <p:nvPr/>
          </p:nvSpPr>
          <p:spPr>
            <a:xfrm>
              <a:off x="6145346" y="2348568"/>
              <a:ext cx="35058" cy="33598"/>
            </a:xfrm>
            <a:custGeom>
              <a:avLst/>
              <a:gdLst/>
              <a:ahLst/>
              <a:cxnLst/>
              <a:rect l="l" t="t" r="r" b="b"/>
              <a:pathLst>
                <a:path w="456" h="437" extrusionOk="0">
                  <a:moveTo>
                    <a:pt x="0" y="1"/>
                  </a:moveTo>
                  <a:lnTo>
                    <a:pt x="0" y="174"/>
                  </a:lnTo>
                  <a:lnTo>
                    <a:pt x="455" y="436"/>
                  </a:lnTo>
                  <a:lnTo>
                    <a:pt x="455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6" name="Google Shape;4066;p60"/>
            <p:cNvSpPr/>
            <p:nvPr/>
          </p:nvSpPr>
          <p:spPr>
            <a:xfrm>
              <a:off x="6074695" y="2522621"/>
              <a:ext cx="24295" cy="24679"/>
            </a:xfrm>
            <a:custGeom>
              <a:avLst/>
              <a:gdLst/>
              <a:ahLst/>
              <a:cxnLst/>
              <a:rect l="l" t="t" r="r" b="b"/>
              <a:pathLst>
                <a:path w="316" h="321" extrusionOk="0">
                  <a:moveTo>
                    <a:pt x="0" y="0"/>
                  </a:moveTo>
                  <a:lnTo>
                    <a:pt x="0" y="139"/>
                  </a:lnTo>
                  <a:lnTo>
                    <a:pt x="316" y="321"/>
                  </a:lnTo>
                  <a:lnTo>
                    <a:pt x="316" y="1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7" name="Google Shape;4067;p60"/>
            <p:cNvSpPr/>
            <p:nvPr/>
          </p:nvSpPr>
          <p:spPr>
            <a:xfrm>
              <a:off x="5342966" y="1558875"/>
              <a:ext cx="870617" cy="502658"/>
            </a:xfrm>
            <a:custGeom>
              <a:avLst/>
              <a:gdLst/>
              <a:ahLst/>
              <a:cxnLst/>
              <a:rect l="l" t="t" r="r" b="b"/>
              <a:pathLst>
                <a:path w="11324" h="6538" extrusionOk="0">
                  <a:moveTo>
                    <a:pt x="432" y="1"/>
                  </a:moveTo>
                  <a:lnTo>
                    <a:pt x="1" y="250"/>
                  </a:lnTo>
                  <a:lnTo>
                    <a:pt x="10892" y="6538"/>
                  </a:lnTo>
                  <a:lnTo>
                    <a:pt x="11323" y="628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8" name="Google Shape;4068;p60"/>
            <p:cNvSpPr/>
            <p:nvPr/>
          </p:nvSpPr>
          <p:spPr>
            <a:xfrm>
              <a:off x="6180326" y="2042285"/>
              <a:ext cx="33213" cy="567854"/>
            </a:xfrm>
            <a:custGeom>
              <a:avLst/>
              <a:gdLst/>
              <a:ahLst/>
              <a:cxnLst/>
              <a:rect l="l" t="t" r="r" b="b"/>
              <a:pathLst>
                <a:path w="432" h="7386" extrusionOk="0">
                  <a:moveTo>
                    <a:pt x="431" y="1"/>
                  </a:moveTo>
                  <a:lnTo>
                    <a:pt x="0" y="250"/>
                  </a:lnTo>
                  <a:lnTo>
                    <a:pt x="1" y="7385"/>
                  </a:lnTo>
                  <a:lnTo>
                    <a:pt x="431" y="7136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9" name="Google Shape;4069;p60"/>
            <p:cNvSpPr/>
            <p:nvPr/>
          </p:nvSpPr>
          <p:spPr>
            <a:xfrm>
              <a:off x="6180326" y="213069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5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0" name="Google Shape;4070;p60"/>
            <p:cNvSpPr/>
            <p:nvPr/>
          </p:nvSpPr>
          <p:spPr>
            <a:xfrm>
              <a:off x="6180326" y="215606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1" name="Google Shape;4071;p60"/>
            <p:cNvSpPr/>
            <p:nvPr/>
          </p:nvSpPr>
          <p:spPr>
            <a:xfrm>
              <a:off x="6180326" y="218143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2" name="Google Shape;4072;p60"/>
            <p:cNvSpPr/>
            <p:nvPr/>
          </p:nvSpPr>
          <p:spPr>
            <a:xfrm>
              <a:off x="6180326" y="220680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4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3" name="Google Shape;4073;p60"/>
            <p:cNvSpPr/>
            <p:nvPr/>
          </p:nvSpPr>
          <p:spPr>
            <a:xfrm>
              <a:off x="6180326" y="223217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2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4" name="Google Shape;4074;p60"/>
            <p:cNvSpPr/>
            <p:nvPr/>
          </p:nvSpPr>
          <p:spPr>
            <a:xfrm>
              <a:off x="6180326" y="2257545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0"/>
                  </a:moveTo>
                  <a:lnTo>
                    <a:pt x="0" y="131"/>
                  </a:lnTo>
                  <a:lnTo>
                    <a:pt x="0" y="305"/>
                  </a:lnTo>
                  <a:lnTo>
                    <a:pt x="229" y="173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5" name="Google Shape;4075;p60"/>
            <p:cNvSpPr/>
            <p:nvPr/>
          </p:nvSpPr>
          <p:spPr>
            <a:xfrm>
              <a:off x="6180326" y="2282761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6" name="Google Shape;4076;p60"/>
            <p:cNvSpPr/>
            <p:nvPr/>
          </p:nvSpPr>
          <p:spPr>
            <a:xfrm>
              <a:off x="6180326" y="230813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3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7" name="Google Shape;4077;p60"/>
            <p:cNvSpPr/>
            <p:nvPr/>
          </p:nvSpPr>
          <p:spPr>
            <a:xfrm>
              <a:off x="6180326" y="233350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8" name="Google Shape;4078;p60"/>
            <p:cNvSpPr/>
            <p:nvPr/>
          </p:nvSpPr>
          <p:spPr>
            <a:xfrm>
              <a:off x="6180326" y="2358870"/>
              <a:ext cx="17606" cy="23526"/>
            </a:xfrm>
            <a:custGeom>
              <a:avLst/>
              <a:gdLst/>
              <a:ahLst/>
              <a:cxnLst/>
              <a:rect l="l" t="t" r="r" b="b"/>
              <a:pathLst>
                <a:path w="229" h="306" extrusionOk="0">
                  <a:moveTo>
                    <a:pt x="229" y="1"/>
                  </a:moveTo>
                  <a:lnTo>
                    <a:pt x="0" y="132"/>
                  </a:lnTo>
                  <a:lnTo>
                    <a:pt x="0" y="306"/>
                  </a:lnTo>
                  <a:lnTo>
                    <a:pt x="229" y="174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9" name="Google Shape;4079;p60"/>
            <p:cNvSpPr/>
            <p:nvPr/>
          </p:nvSpPr>
          <p:spPr>
            <a:xfrm>
              <a:off x="5642254" y="2299443"/>
              <a:ext cx="209351" cy="150305"/>
            </a:xfrm>
            <a:custGeom>
              <a:avLst/>
              <a:gdLst/>
              <a:ahLst/>
              <a:cxnLst/>
              <a:rect l="l" t="t" r="r" b="b"/>
              <a:pathLst>
                <a:path w="2723" h="1955" extrusionOk="0">
                  <a:moveTo>
                    <a:pt x="1" y="0"/>
                  </a:moveTo>
                  <a:lnTo>
                    <a:pt x="1" y="662"/>
                  </a:lnTo>
                  <a:lnTo>
                    <a:pt x="2215" y="1955"/>
                  </a:lnTo>
                  <a:lnTo>
                    <a:pt x="2722" y="1758"/>
                  </a:lnTo>
                  <a:lnTo>
                    <a:pt x="2711" y="15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0" name="Google Shape;4080;p60"/>
            <p:cNvSpPr/>
            <p:nvPr/>
          </p:nvSpPr>
          <p:spPr>
            <a:xfrm>
              <a:off x="5619421" y="1854395"/>
              <a:ext cx="39441" cy="52895"/>
            </a:xfrm>
            <a:custGeom>
              <a:avLst/>
              <a:gdLst/>
              <a:ahLst/>
              <a:cxnLst/>
              <a:rect l="l" t="t" r="r" b="b"/>
              <a:pathLst>
                <a:path w="513" h="688" extrusionOk="0">
                  <a:moveTo>
                    <a:pt x="217" y="253"/>
                  </a:moveTo>
                  <a:lnTo>
                    <a:pt x="317" y="311"/>
                  </a:lnTo>
                  <a:lnTo>
                    <a:pt x="295" y="423"/>
                  </a:lnTo>
                  <a:lnTo>
                    <a:pt x="196" y="366"/>
                  </a:lnTo>
                  <a:lnTo>
                    <a:pt x="217" y="253"/>
                  </a:lnTo>
                  <a:close/>
                  <a:moveTo>
                    <a:pt x="181" y="1"/>
                  </a:moveTo>
                  <a:cubicBezTo>
                    <a:pt x="176" y="1"/>
                    <a:pt x="173" y="4"/>
                    <a:pt x="172" y="9"/>
                  </a:cubicBezTo>
                  <a:lnTo>
                    <a:pt x="148" y="142"/>
                  </a:lnTo>
                  <a:lnTo>
                    <a:pt x="59" y="91"/>
                  </a:lnTo>
                  <a:cubicBezTo>
                    <a:pt x="55" y="89"/>
                    <a:pt x="51" y="88"/>
                    <a:pt x="48" y="88"/>
                  </a:cubicBezTo>
                  <a:cubicBezTo>
                    <a:pt x="45" y="88"/>
                    <a:pt x="43" y="88"/>
                    <a:pt x="41" y="90"/>
                  </a:cubicBezTo>
                  <a:cubicBezTo>
                    <a:pt x="35" y="95"/>
                    <a:pt x="33" y="102"/>
                    <a:pt x="33" y="113"/>
                  </a:cubicBezTo>
                  <a:cubicBezTo>
                    <a:pt x="33" y="123"/>
                    <a:pt x="35" y="133"/>
                    <a:pt x="41" y="142"/>
                  </a:cubicBezTo>
                  <a:cubicBezTo>
                    <a:pt x="45" y="151"/>
                    <a:pt x="52" y="158"/>
                    <a:pt x="61" y="163"/>
                  </a:cubicBezTo>
                  <a:lnTo>
                    <a:pt x="134" y="206"/>
                  </a:lnTo>
                  <a:lnTo>
                    <a:pt x="114" y="318"/>
                  </a:lnTo>
                  <a:lnTo>
                    <a:pt x="26" y="267"/>
                  </a:lnTo>
                  <a:cubicBezTo>
                    <a:pt x="23" y="265"/>
                    <a:pt x="20" y="264"/>
                    <a:pt x="17" y="264"/>
                  </a:cubicBezTo>
                  <a:cubicBezTo>
                    <a:pt x="14" y="264"/>
                    <a:pt x="11" y="266"/>
                    <a:pt x="8" y="268"/>
                  </a:cubicBezTo>
                  <a:cubicBezTo>
                    <a:pt x="4" y="271"/>
                    <a:pt x="0" y="279"/>
                    <a:pt x="0" y="289"/>
                  </a:cubicBezTo>
                  <a:cubicBezTo>
                    <a:pt x="0" y="300"/>
                    <a:pt x="4" y="310"/>
                    <a:pt x="8" y="319"/>
                  </a:cubicBezTo>
                  <a:cubicBezTo>
                    <a:pt x="13" y="329"/>
                    <a:pt x="20" y="336"/>
                    <a:pt x="29" y="340"/>
                  </a:cubicBezTo>
                  <a:lnTo>
                    <a:pt x="101" y="382"/>
                  </a:lnTo>
                  <a:lnTo>
                    <a:pt x="79" y="515"/>
                  </a:lnTo>
                  <a:cubicBezTo>
                    <a:pt x="79" y="527"/>
                    <a:pt x="84" y="538"/>
                    <a:pt x="93" y="549"/>
                  </a:cubicBezTo>
                  <a:cubicBezTo>
                    <a:pt x="102" y="561"/>
                    <a:pt x="112" y="570"/>
                    <a:pt x="123" y="577"/>
                  </a:cubicBezTo>
                  <a:cubicBezTo>
                    <a:pt x="130" y="581"/>
                    <a:pt x="137" y="582"/>
                    <a:pt x="145" y="582"/>
                  </a:cubicBezTo>
                  <a:cubicBezTo>
                    <a:pt x="152" y="582"/>
                    <a:pt x="157" y="580"/>
                    <a:pt x="158" y="573"/>
                  </a:cubicBezTo>
                  <a:lnTo>
                    <a:pt x="184" y="430"/>
                  </a:lnTo>
                  <a:lnTo>
                    <a:pt x="283" y="488"/>
                  </a:lnTo>
                  <a:lnTo>
                    <a:pt x="259" y="618"/>
                  </a:lnTo>
                  <a:cubicBezTo>
                    <a:pt x="259" y="631"/>
                    <a:pt x="264" y="643"/>
                    <a:pt x="273" y="654"/>
                  </a:cubicBezTo>
                  <a:cubicBezTo>
                    <a:pt x="282" y="665"/>
                    <a:pt x="292" y="674"/>
                    <a:pt x="303" y="681"/>
                  </a:cubicBezTo>
                  <a:cubicBezTo>
                    <a:pt x="311" y="686"/>
                    <a:pt x="319" y="688"/>
                    <a:pt x="327" y="688"/>
                  </a:cubicBezTo>
                  <a:cubicBezTo>
                    <a:pt x="334" y="688"/>
                    <a:pt x="338" y="685"/>
                    <a:pt x="339" y="679"/>
                  </a:cubicBezTo>
                  <a:lnTo>
                    <a:pt x="365" y="535"/>
                  </a:lnTo>
                  <a:lnTo>
                    <a:pt x="453" y="586"/>
                  </a:lnTo>
                  <a:cubicBezTo>
                    <a:pt x="457" y="588"/>
                    <a:pt x="460" y="589"/>
                    <a:pt x="464" y="589"/>
                  </a:cubicBezTo>
                  <a:cubicBezTo>
                    <a:pt x="467" y="589"/>
                    <a:pt x="470" y="588"/>
                    <a:pt x="472" y="587"/>
                  </a:cubicBezTo>
                  <a:cubicBezTo>
                    <a:pt x="478" y="583"/>
                    <a:pt x="480" y="577"/>
                    <a:pt x="480" y="565"/>
                  </a:cubicBezTo>
                  <a:cubicBezTo>
                    <a:pt x="480" y="555"/>
                    <a:pt x="478" y="545"/>
                    <a:pt x="471" y="535"/>
                  </a:cubicBezTo>
                  <a:cubicBezTo>
                    <a:pt x="465" y="525"/>
                    <a:pt x="459" y="517"/>
                    <a:pt x="451" y="512"/>
                  </a:cubicBezTo>
                  <a:lnTo>
                    <a:pt x="378" y="471"/>
                  </a:lnTo>
                  <a:lnTo>
                    <a:pt x="399" y="359"/>
                  </a:lnTo>
                  <a:lnTo>
                    <a:pt x="486" y="409"/>
                  </a:lnTo>
                  <a:cubicBezTo>
                    <a:pt x="489" y="411"/>
                    <a:pt x="493" y="412"/>
                    <a:pt x="496" y="412"/>
                  </a:cubicBezTo>
                  <a:cubicBezTo>
                    <a:pt x="499" y="412"/>
                    <a:pt x="502" y="411"/>
                    <a:pt x="504" y="409"/>
                  </a:cubicBezTo>
                  <a:cubicBezTo>
                    <a:pt x="509" y="405"/>
                    <a:pt x="513" y="399"/>
                    <a:pt x="513" y="388"/>
                  </a:cubicBezTo>
                  <a:cubicBezTo>
                    <a:pt x="513" y="378"/>
                    <a:pt x="509" y="368"/>
                    <a:pt x="504" y="358"/>
                  </a:cubicBezTo>
                  <a:cubicBezTo>
                    <a:pt x="498" y="348"/>
                    <a:pt x="491" y="341"/>
                    <a:pt x="484" y="337"/>
                  </a:cubicBezTo>
                  <a:lnTo>
                    <a:pt x="411" y="294"/>
                  </a:lnTo>
                  <a:lnTo>
                    <a:pt x="433" y="178"/>
                  </a:lnTo>
                  <a:cubicBezTo>
                    <a:pt x="432" y="164"/>
                    <a:pt x="427" y="152"/>
                    <a:pt x="419" y="141"/>
                  </a:cubicBezTo>
                  <a:cubicBezTo>
                    <a:pt x="410" y="131"/>
                    <a:pt x="401" y="122"/>
                    <a:pt x="390" y="115"/>
                  </a:cubicBezTo>
                  <a:cubicBezTo>
                    <a:pt x="382" y="110"/>
                    <a:pt x="373" y="107"/>
                    <a:pt x="366" y="107"/>
                  </a:cubicBezTo>
                  <a:cubicBezTo>
                    <a:pt x="365" y="107"/>
                    <a:pt x="364" y="107"/>
                    <a:pt x="363" y="107"/>
                  </a:cubicBezTo>
                  <a:cubicBezTo>
                    <a:pt x="357" y="107"/>
                    <a:pt x="354" y="109"/>
                    <a:pt x="353" y="115"/>
                  </a:cubicBezTo>
                  <a:lnTo>
                    <a:pt x="329" y="247"/>
                  </a:lnTo>
                  <a:lnTo>
                    <a:pt x="230" y="189"/>
                  </a:lnTo>
                  <a:lnTo>
                    <a:pt x="250" y="72"/>
                  </a:lnTo>
                  <a:cubicBezTo>
                    <a:pt x="250" y="59"/>
                    <a:pt x="246" y="47"/>
                    <a:pt x="238" y="36"/>
                  </a:cubicBezTo>
                  <a:cubicBezTo>
                    <a:pt x="229" y="26"/>
                    <a:pt x="220" y="17"/>
                    <a:pt x="208" y="10"/>
                  </a:cubicBezTo>
                  <a:cubicBezTo>
                    <a:pt x="200" y="4"/>
                    <a:pt x="192" y="2"/>
                    <a:pt x="184" y="1"/>
                  </a:cubicBezTo>
                  <a:cubicBezTo>
                    <a:pt x="183" y="1"/>
                    <a:pt x="182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1" name="Google Shape;4081;p60"/>
            <p:cNvSpPr/>
            <p:nvPr/>
          </p:nvSpPr>
          <p:spPr>
            <a:xfrm>
              <a:off x="5672851" y="188422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3"/>
                  </a:moveTo>
                  <a:cubicBezTo>
                    <a:pt x="241" y="363"/>
                    <a:pt x="243" y="363"/>
                    <a:pt x="245" y="363"/>
                  </a:cubicBezTo>
                  <a:cubicBezTo>
                    <a:pt x="264" y="365"/>
                    <a:pt x="290" y="375"/>
                    <a:pt x="322" y="395"/>
                  </a:cubicBezTo>
                  <a:lnTo>
                    <a:pt x="348" y="409"/>
                  </a:lnTo>
                  <a:lnTo>
                    <a:pt x="348" y="446"/>
                  </a:lnTo>
                  <a:cubicBezTo>
                    <a:pt x="348" y="455"/>
                    <a:pt x="346" y="463"/>
                    <a:pt x="341" y="470"/>
                  </a:cubicBezTo>
                  <a:cubicBezTo>
                    <a:pt x="337" y="476"/>
                    <a:pt x="331" y="480"/>
                    <a:pt x="323" y="482"/>
                  </a:cubicBezTo>
                  <a:cubicBezTo>
                    <a:pt x="319" y="485"/>
                    <a:pt x="314" y="485"/>
                    <a:pt x="308" y="485"/>
                  </a:cubicBezTo>
                  <a:cubicBezTo>
                    <a:pt x="305" y="485"/>
                    <a:pt x="301" y="485"/>
                    <a:pt x="297" y="485"/>
                  </a:cubicBezTo>
                  <a:cubicBezTo>
                    <a:pt x="287" y="482"/>
                    <a:pt x="277" y="479"/>
                    <a:pt x="265" y="472"/>
                  </a:cubicBezTo>
                  <a:cubicBezTo>
                    <a:pt x="251" y="463"/>
                    <a:pt x="239" y="453"/>
                    <a:pt x="230" y="440"/>
                  </a:cubicBezTo>
                  <a:cubicBezTo>
                    <a:pt x="221" y="427"/>
                    <a:pt x="216" y="411"/>
                    <a:pt x="216" y="395"/>
                  </a:cubicBezTo>
                  <a:cubicBezTo>
                    <a:pt x="216" y="373"/>
                    <a:pt x="224" y="363"/>
                    <a:pt x="240" y="363"/>
                  </a:cubicBezTo>
                  <a:close/>
                  <a:moveTo>
                    <a:pt x="134" y="0"/>
                  </a:moveTo>
                  <a:cubicBezTo>
                    <a:pt x="108" y="0"/>
                    <a:pt x="86" y="6"/>
                    <a:pt x="68" y="18"/>
                  </a:cubicBezTo>
                  <a:cubicBezTo>
                    <a:pt x="45" y="33"/>
                    <a:pt x="28" y="57"/>
                    <a:pt x="17" y="89"/>
                  </a:cubicBezTo>
                  <a:cubicBezTo>
                    <a:pt x="6" y="122"/>
                    <a:pt x="0" y="160"/>
                    <a:pt x="0" y="205"/>
                  </a:cubicBezTo>
                  <a:cubicBezTo>
                    <a:pt x="0" y="257"/>
                    <a:pt x="7" y="306"/>
                    <a:pt x="20" y="351"/>
                  </a:cubicBezTo>
                  <a:cubicBezTo>
                    <a:pt x="34" y="397"/>
                    <a:pt x="53" y="438"/>
                    <a:pt x="76" y="477"/>
                  </a:cubicBezTo>
                  <a:cubicBezTo>
                    <a:pt x="98" y="514"/>
                    <a:pt x="125" y="548"/>
                    <a:pt x="154" y="577"/>
                  </a:cubicBezTo>
                  <a:cubicBezTo>
                    <a:pt x="185" y="606"/>
                    <a:pt x="215" y="630"/>
                    <a:pt x="248" y="649"/>
                  </a:cubicBezTo>
                  <a:cubicBezTo>
                    <a:pt x="263" y="657"/>
                    <a:pt x="278" y="666"/>
                    <a:pt x="296" y="674"/>
                  </a:cubicBezTo>
                  <a:cubicBezTo>
                    <a:pt x="313" y="681"/>
                    <a:pt x="330" y="687"/>
                    <a:pt x="345" y="691"/>
                  </a:cubicBezTo>
                  <a:cubicBezTo>
                    <a:pt x="357" y="694"/>
                    <a:pt x="367" y="696"/>
                    <a:pt x="375" y="696"/>
                  </a:cubicBezTo>
                  <a:cubicBezTo>
                    <a:pt x="378" y="696"/>
                    <a:pt x="381" y="696"/>
                    <a:pt x="383" y="695"/>
                  </a:cubicBezTo>
                  <a:cubicBezTo>
                    <a:pt x="393" y="695"/>
                    <a:pt x="399" y="691"/>
                    <a:pt x="399" y="682"/>
                  </a:cubicBezTo>
                  <a:cubicBezTo>
                    <a:pt x="399" y="677"/>
                    <a:pt x="397" y="670"/>
                    <a:pt x="393" y="661"/>
                  </a:cubicBezTo>
                  <a:cubicBezTo>
                    <a:pt x="389" y="651"/>
                    <a:pt x="383" y="645"/>
                    <a:pt x="375" y="641"/>
                  </a:cubicBezTo>
                  <a:cubicBezTo>
                    <a:pt x="371" y="638"/>
                    <a:pt x="366" y="637"/>
                    <a:pt x="359" y="636"/>
                  </a:cubicBezTo>
                  <a:cubicBezTo>
                    <a:pt x="354" y="634"/>
                    <a:pt x="346" y="632"/>
                    <a:pt x="337" y="631"/>
                  </a:cubicBezTo>
                  <a:cubicBezTo>
                    <a:pt x="328" y="629"/>
                    <a:pt x="317" y="625"/>
                    <a:pt x="304" y="620"/>
                  </a:cubicBezTo>
                  <a:cubicBezTo>
                    <a:pt x="291" y="615"/>
                    <a:pt x="276" y="607"/>
                    <a:pt x="258" y="597"/>
                  </a:cubicBezTo>
                  <a:cubicBezTo>
                    <a:pt x="220" y="575"/>
                    <a:pt x="188" y="550"/>
                    <a:pt x="163" y="523"/>
                  </a:cubicBezTo>
                  <a:cubicBezTo>
                    <a:pt x="138" y="495"/>
                    <a:pt x="118" y="466"/>
                    <a:pt x="103" y="434"/>
                  </a:cubicBezTo>
                  <a:cubicBezTo>
                    <a:pt x="88" y="402"/>
                    <a:pt x="77" y="371"/>
                    <a:pt x="70" y="337"/>
                  </a:cubicBezTo>
                  <a:cubicBezTo>
                    <a:pt x="64" y="304"/>
                    <a:pt x="61" y="272"/>
                    <a:pt x="61" y="239"/>
                  </a:cubicBezTo>
                  <a:cubicBezTo>
                    <a:pt x="61" y="205"/>
                    <a:pt x="64" y="175"/>
                    <a:pt x="72" y="147"/>
                  </a:cubicBezTo>
                  <a:cubicBezTo>
                    <a:pt x="79" y="120"/>
                    <a:pt x="91" y="100"/>
                    <a:pt x="108" y="85"/>
                  </a:cubicBezTo>
                  <a:cubicBezTo>
                    <a:pt x="123" y="73"/>
                    <a:pt x="142" y="68"/>
                    <a:pt x="165" y="68"/>
                  </a:cubicBezTo>
                  <a:cubicBezTo>
                    <a:pt x="169" y="68"/>
                    <a:pt x="173" y="68"/>
                    <a:pt x="177" y="68"/>
                  </a:cubicBezTo>
                  <a:cubicBezTo>
                    <a:pt x="206" y="70"/>
                    <a:pt x="241" y="84"/>
                    <a:pt x="285" y="109"/>
                  </a:cubicBezTo>
                  <a:cubicBezTo>
                    <a:pt x="359" y="152"/>
                    <a:pt x="415" y="205"/>
                    <a:pt x="450" y="268"/>
                  </a:cubicBezTo>
                  <a:cubicBezTo>
                    <a:pt x="484" y="333"/>
                    <a:pt x="502" y="405"/>
                    <a:pt x="502" y="486"/>
                  </a:cubicBezTo>
                  <a:cubicBezTo>
                    <a:pt x="502" y="498"/>
                    <a:pt x="501" y="512"/>
                    <a:pt x="500" y="526"/>
                  </a:cubicBezTo>
                  <a:cubicBezTo>
                    <a:pt x="499" y="541"/>
                    <a:pt x="497" y="554"/>
                    <a:pt x="493" y="566"/>
                  </a:cubicBezTo>
                  <a:cubicBezTo>
                    <a:pt x="490" y="577"/>
                    <a:pt x="484" y="585"/>
                    <a:pt x="478" y="591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2"/>
                    <a:pt x="450" y="588"/>
                  </a:cubicBezTo>
                  <a:cubicBezTo>
                    <a:pt x="440" y="583"/>
                    <a:pt x="433" y="574"/>
                    <a:pt x="426" y="562"/>
                  </a:cubicBezTo>
                  <a:cubicBezTo>
                    <a:pt x="419" y="552"/>
                    <a:pt x="415" y="538"/>
                    <a:pt x="412" y="522"/>
                  </a:cubicBezTo>
                  <a:lnTo>
                    <a:pt x="412" y="370"/>
                  </a:lnTo>
                  <a:cubicBezTo>
                    <a:pt x="412" y="351"/>
                    <a:pt x="409" y="332"/>
                    <a:pt x="402" y="312"/>
                  </a:cubicBezTo>
                  <a:cubicBezTo>
                    <a:pt x="394" y="294"/>
                    <a:pt x="385" y="276"/>
                    <a:pt x="374" y="259"/>
                  </a:cubicBezTo>
                  <a:cubicBezTo>
                    <a:pt x="362" y="243"/>
                    <a:pt x="348" y="228"/>
                    <a:pt x="332" y="213"/>
                  </a:cubicBezTo>
                  <a:cubicBezTo>
                    <a:pt x="317" y="199"/>
                    <a:pt x="299" y="186"/>
                    <a:pt x="279" y="175"/>
                  </a:cubicBezTo>
                  <a:cubicBezTo>
                    <a:pt x="266" y="167"/>
                    <a:pt x="252" y="160"/>
                    <a:pt x="238" y="155"/>
                  </a:cubicBezTo>
                  <a:cubicBezTo>
                    <a:pt x="224" y="150"/>
                    <a:pt x="212" y="147"/>
                    <a:pt x="201" y="145"/>
                  </a:cubicBezTo>
                  <a:cubicBezTo>
                    <a:pt x="196" y="144"/>
                    <a:pt x="192" y="144"/>
                    <a:pt x="188" y="144"/>
                  </a:cubicBezTo>
                  <a:cubicBezTo>
                    <a:pt x="182" y="144"/>
                    <a:pt x="178" y="144"/>
                    <a:pt x="174" y="146"/>
                  </a:cubicBezTo>
                  <a:cubicBezTo>
                    <a:pt x="167" y="149"/>
                    <a:pt x="163" y="154"/>
                    <a:pt x="163" y="161"/>
                  </a:cubicBezTo>
                  <a:cubicBezTo>
                    <a:pt x="163" y="168"/>
                    <a:pt x="165" y="177"/>
                    <a:pt x="169" y="187"/>
                  </a:cubicBezTo>
                  <a:cubicBezTo>
                    <a:pt x="174" y="199"/>
                    <a:pt x="179" y="207"/>
                    <a:pt x="186" y="211"/>
                  </a:cubicBezTo>
                  <a:cubicBezTo>
                    <a:pt x="189" y="213"/>
                    <a:pt x="193" y="213"/>
                    <a:pt x="197" y="214"/>
                  </a:cubicBezTo>
                  <a:lnTo>
                    <a:pt x="213" y="214"/>
                  </a:lnTo>
                  <a:cubicBezTo>
                    <a:pt x="219" y="216"/>
                    <a:pt x="227" y="217"/>
                    <a:pt x="236" y="220"/>
                  </a:cubicBezTo>
                  <a:cubicBezTo>
                    <a:pt x="245" y="222"/>
                    <a:pt x="256" y="228"/>
                    <a:pt x="269" y="236"/>
                  </a:cubicBezTo>
                  <a:cubicBezTo>
                    <a:pt x="319" y="265"/>
                    <a:pt x="345" y="302"/>
                    <a:pt x="345" y="347"/>
                  </a:cubicBezTo>
                  <a:lnTo>
                    <a:pt x="345" y="362"/>
                  </a:lnTo>
                  <a:lnTo>
                    <a:pt x="312" y="344"/>
                  </a:lnTo>
                  <a:cubicBezTo>
                    <a:pt x="287" y="329"/>
                    <a:pt x="265" y="318"/>
                    <a:pt x="243" y="309"/>
                  </a:cubicBezTo>
                  <a:cubicBezTo>
                    <a:pt x="222" y="300"/>
                    <a:pt x="204" y="295"/>
                    <a:pt x="189" y="294"/>
                  </a:cubicBezTo>
                  <a:cubicBezTo>
                    <a:pt x="174" y="294"/>
                    <a:pt x="162" y="299"/>
                    <a:pt x="154" y="308"/>
                  </a:cubicBezTo>
                  <a:cubicBezTo>
                    <a:pt x="145" y="317"/>
                    <a:pt x="141" y="332"/>
                    <a:pt x="141" y="353"/>
                  </a:cubicBezTo>
                  <a:cubicBezTo>
                    <a:pt x="141" y="371"/>
                    <a:pt x="144" y="388"/>
                    <a:pt x="150" y="405"/>
                  </a:cubicBezTo>
                  <a:cubicBezTo>
                    <a:pt x="157" y="420"/>
                    <a:pt x="165" y="436"/>
                    <a:pt x="175" y="450"/>
                  </a:cubicBezTo>
                  <a:cubicBezTo>
                    <a:pt x="185" y="464"/>
                    <a:pt x="197" y="477"/>
                    <a:pt x="210" y="488"/>
                  </a:cubicBezTo>
                  <a:cubicBezTo>
                    <a:pt x="223" y="499"/>
                    <a:pt x="236" y="509"/>
                    <a:pt x="250" y="517"/>
                  </a:cubicBezTo>
                  <a:cubicBezTo>
                    <a:pt x="272" y="530"/>
                    <a:pt x="291" y="537"/>
                    <a:pt x="306" y="537"/>
                  </a:cubicBezTo>
                  <a:cubicBezTo>
                    <a:pt x="308" y="537"/>
                    <a:pt x="309" y="537"/>
                    <a:pt x="310" y="536"/>
                  </a:cubicBezTo>
                  <a:cubicBezTo>
                    <a:pt x="327" y="535"/>
                    <a:pt x="341" y="531"/>
                    <a:pt x="357" y="522"/>
                  </a:cubicBezTo>
                  <a:cubicBezTo>
                    <a:pt x="361" y="542"/>
                    <a:pt x="370" y="562"/>
                    <a:pt x="385" y="584"/>
                  </a:cubicBezTo>
                  <a:cubicBezTo>
                    <a:pt x="400" y="604"/>
                    <a:pt x="420" y="622"/>
                    <a:pt x="444" y="636"/>
                  </a:cubicBezTo>
                  <a:cubicBezTo>
                    <a:pt x="462" y="646"/>
                    <a:pt x="478" y="652"/>
                    <a:pt x="492" y="652"/>
                  </a:cubicBezTo>
                  <a:cubicBezTo>
                    <a:pt x="494" y="652"/>
                    <a:pt x="497" y="652"/>
                    <a:pt x="499" y="651"/>
                  </a:cubicBezTo>
                  <a:cubicBezTo>
                    <a:pt x="514" y="649"/>
                    <a:pt x="526" y="642"/>
                    <a:pt x="535" y="630"/>
                  </a:cubicBezTo>
                  <a:cubicBezTo>
                    <a:pt x="544" y="618"/>
                    <a:pt x="551" y="600"/>
                    <a:pt x="555" y="579"/>
                  </a:cubicBezTo>
                  <a:cubicBezTo>
                    <a:pt x="560" y="558"/>
                    <a:pt x="562" y="533"/>
                    <a:pt x="562" y="507"/>
                  </a:cubicBezTo>
                  <a:cubicBezTo>
                    <a:pt x="562" y="413"/>
                    <a:pt x="538" y="326"/>
                    <a:pt x="490" y="247"/>
                  </a:cubicBezTo>
                  <a:cubicBezTo>
                    <a:pt x="443" y="167"/>
                    <a:pt x="374" y="102"/>
                    <a:pt x="285" y="51"/>
                  </a:cubicBezTo>
                  <a:cubicBezTo>
                    <a:pt x="236" y="22"/>
                    <a:pt x="193" y="6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2" name="Google Shape;4082;p60"/>
            <p:cNvSpPr/>
            <p:nvPr/>
          </p:nvSpPr>
          <p:spPr>
            <a:xfrm>
              <a:off x="5729818" y="1911746"/>
              <a:ext cx="47129" cy="71578"/>
            </a:xfrm>
            <a:custGeom>
              <a:avLst/>
              <a:gdLst/>
              <a:ahLst/>
              <a:cxnLst/>
              <a:rect l="l" t="t" r="r" b="b"/>
              <a:pathLst>
                <a:path w="613" h="931" extrusionOk="0">
                  <a:moveTo>
                    <a:pt x="84" y="71"/>
                  </a:moveTo>
                  <a:cubicBezTo>
                    <a:pt x="92" y="71"/>
                    <a:pt x="104" y="74"/>
                    <a:pt x="116" y="82"/>
                  </a:cubicBezTo>
                  <a:cubicBezTo>
                    <a:pt x="133" y="92"/>
                    <a:pt x="147" y="103"/>
                    <a:pt x="157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29"/>
                    <a:pt x="157" y="333"/>
                  </a:cubicBezTo>
                  <a:cubicBezTo>
                    <a:pt x="155" y="333"/>
                    <a:pt x="152" y="333"/>
                    <a:pt x="150" y="333"/>
                  </a:cubicBezTo>
                  <a:cubicBezTo>
                    <a:pt x="141" y="333"/>
                    <a:pt x="130" y="330"/>
                    <a:pt x="116" y="323"/>
                  </a:cubicBezTo>
                  <a:cubicBezTo>
                    <a:pt x="100" y="312"/>
                    <a:pt x="87" y="300"/>
                    <a:pt x="78" y="287"/>
                  </a:cubicBezTo>
                  <a:cubicBezTo>
                    <a:pt x="68" y="273"/>
                    <a:pt x="63" y="257"/>
                    <a:pt x="63" y="238"/>
                  </a:cubicBezTo>
                  <a:lnTo>
                    <a:pt x="63" y="104"/>
                  </a:lnTo>
                  <a:cubicBezTo>
                    <a:pt x="63" y="85"/>
                    <a:pt x="68" y="75"/>
                    <a:pt x="78" y="71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6" y="0"/>
                  </a:moveTo>
                  <a:cubicBezTo>
                    <a:pt x="42" y="0"/>
                    <a:pt x="38" y="1"/>
                    <a:pt x="34" y="2"/>
                  </a:cubicBezTo>
                  <a:cubicBezTo>
                    <a:pt x="11" y="5"/>
                    <a:pt x="0" y="28"/>
                    <a:pt x="0" y="68"/>
                  </a:cubicBezTo>
                  <a:lnTo>
                    <a:pt x="0" y="202"/>
                  </a:lnTo>
                  <a:cubicBezTo>
                    <a:pt x="0" y="222"/>
                    <a:pt x="4" y="242"/>
                    <a:pt x="9" y="258"/>
                  </a:cubicBezTo>
                  <a:cubicBezTo>
                    <a:pt x="16" y="276"/>
                    <a:pt x="24" y="292"/>
                    <a:pt x="34" y="307"/>
                  </a:cubicBezTo>
                  <a:cubicBezTo>
                    <a:pt x="44" y="323"/>
                    <a:pt x="56" y="335"/>
                    <a:pt x="71" y="347"/>
                  </a:cubicBezTo>
                  <a:cubicBezTo>
                    <a:pt x="85" y="360"/>
                    <a:pt x="100" y="370"/>
                    <a:pt x="116" y="380"/>
                  </a:cubicBezTo>
                  <a:cubicBezTo>
                    <a:pt x="133" y="389"/>
                    <a:pt x="148" y="396"/>
                    <a:pt x="162" y="400"/>
                  </a:cubicBezTo>
                  <a:cubicBezTo>
                    <a:pt x="171" y="403"/>
                    <a:pt x="179" y="405"/>
                    <a:pt x="186" y="405"/>
                  </a:cubicBezTo>
                  <a:cubicBezTo>
                    <a:pt x="191" y="405"/>
                    <a:pt x="195" y="404"/>
                    <a:pt x="199" y="403"/>
                  </a:cubicBezTo>
                  <a:cubicBezTo>
                    <a:pt x="210" y="400"/>
                    <a:pt x="217" y="394"/>
                    <a:pt x="223" y="382"/>
                  </a:cubicBezTo>
                  <a:cubicBezTo>
                    <a:pt x="230" y="372"/>
                    <a:pt x="232" y="356"/>
                    <a:pt x="232" y="336"/>
                  </a:cubicBezTo>
                  <a:lnTo>
                    <a:pt x="232" y="202"/>
                  </a:lnTo>
                  <a:cubicBezTo>
                    <a:pt x="232" y="182"/>
                    <a:pt x="230" y="163"/>
                    <a:pt x="223" y="145"/>
                  </a:cubicBezTo>
                  <a:cubicBezTo>
                    <a:pt x="217" y="128"/>
                    <a:pt x="210" y="111"/>
                    <a:pt x="199" y="96"/>
                  </a:cubicBezTo>
                  <a:cubicBezTo>
                    <a:pt x="188" y="82"/>
                    <a:pt x="177" y="68"/>
                    <a:pt x="162" y="56"/>
                  </a:cubicBezTo>
                  <a:cubicBezTo>
                    <a:pt x="148" y="44"/>
                    <a:pt x="133" y="33"/>
                    <a:pt x="116" y="24"/>
                  </a:cubicBezTo>
                  <a:cubicBezTo>
                    <a:pt x="89" y="9"/>
                    <a:pt x="66" y="0"/>
                    <a:pt x="46" y="0"/>
                  </a:cubicBezTo>
                  <a:close/>
                  <a:moveTo>
                    <a:pt x="448" y="184"/>
                  </a:moveTo>
                  <a:cubicBezTo>
                    <a:pt x="444" y="184"/>
                    <a:pt x="440" y="186"/>
                    <a:pt x="437" y="190"/>
                  </a:cubicBezTo>
                  <a:lnTo>
                    <a:pt x="122" y="672"/>
                  </a:lnTo>
                  <a:cubicBezTo>
                    <a:pt x="120" y="675"/>
                    <a:pt x="118" y="678"/>
                    <a:pt x="118" y="683"/>
                  </a:cubicBezTo>
                  <a:cubicBezTo>
                    <a:pt x="118" y="692"/>
                    <a:pt x="122" y="701"/>
                    <a:pt x="127" y="712"/>
                  </a:cubicBezTo>
                  <a:cubicBezTo>
                    <a:pt x="134" y="722"/>
                    <a:pt x="142" y="730"/>
                    <a:pt x="152" y="736"/>
                  </a:cubicBezTo>
                  <a:cubicBezTo>
                    <a:pt x="158" y="740"/>
                    <a:pt x="163" y="741"/>
                    <a:pt x="169" y="741"/>
                  </a:cubicBezTo>
                  <a:cubicBezTo>
                    <a:pt x="175" y="741"/>
                    <a:pt x="178" y="740"/>
                    <a:pt x="181" y="736"/>
                  </a:cubicBezTo>
                  <a:lnTo>
                    <a:pt x="497" y="257"/>
                  </a:lnTo>
                  <a:cubicBezTo>
                    <a:pt x="498" y="254"/>
                    <a:pt x="499" y="249"/>
                    <a:pt x="499" y="244"/>
                  </a:cubicBezTo>
                  <a:cubicBezTo>
                    <a:pt x="499" y="234"/>
                    <a:pt x="496" y="224"/>
                    <a:pt x="488" y="212"/>
                  </a:cubicBezTo>
                  <a:cubicBezTo>
                    <a:pt x="480" y="202"/>
                    <a:pt x="472" y="194"/>
                    <a:pt x="463" y="189"/>
                  </a:cubicBezTo>
                  <a:cubicBezTo>
                    <a:pt x="458" y="186"/>
                    <a:pt x="453" y="184"/>
                    <a:pt x="448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4" y="601"/>
                    <a:pt x="497" y="609"/>
                  </a:cubicBezTo>
                  <a:cubicBezTo>
                    <a:pt x="514" y="618"/>
                    <a:pt x="526" y="630"/>
                    <a:pt x="536" y="644"/>
                  </a:cubicBezTo>
                  <a:cubicBezTo>
                    <a:pt x="546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6" y="856"/>
                    <a:pt x="536" y="859"/>
                  </a:cubicBezTo>
                  <a:cubicBezTo>
                    <a:pt x="534" y="859"/>
                    <a:pt x="531" y="860"/>
                    <a:pt x="528" y="860"/>
                  </a:cubicBezTo>
                  <a:cubicBezTo>
                    <a:pt x="520" y="860"/>
                    <a:pt x="509" y="856"/>
                    <a:pt x="497" y="848"/>
                  </a:cubicBezTo>
                  <a:cubicBezTo>
                    <a:pt x="480" y="839"/>
                    <a:pt x="467" y="827"/>
                    <a:pt x="457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8" y="602"/>
                    <a:pt x="457" y="598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7" y="527"/>
                    <a:pt x="413" y="528"/>
                  </a:cubicBezTo>
                  <a:cubicBezTo>
                    <a:pt x="392" y="532"/>
                    <a:pt x="381" y="555"/>
                    <a:pt x="381" y="595"/>
                  </a:cubicBezTo>
                  <a:lnTo>
                    <a:pt x="381" y="728"/>
                  </a:lnTo>
                  <a:cubicBezTo>
                    <a:pt x="381" y="749"/>
                    <a:pt x="384" y="767"/>
                    <a:pt x="390" y="785"/>
                  </a:cubicBezTo>
                  <a:cubicBezTo>
                    <a:pt x="395" y="803"/>
                    <a:pt x="403" y="819"/>
                    <a:pt x="415" y="834"/>
                  </a:cubicBezTo>
                  <a:cubicBezTo>
                    <a:pt x="425" y="848"/>
                    <a:pt x="437" y="862"/>
                    <a:pt x="451" y="874"/>
                  </a:cubicBezTo>
                  <a:cubicBezTo>
                    <a:pt x="465" y="887"/>
                    <a:pt x="480" y="897"/>
                    <a:pt x="497" y="907"/>
                  </a:cubicBezTo>
                  <a:cubicBezTo>
                    <a:pt x="513" y="916"/>
                    <a:pt x="528" y="923"/>
                    <a:pt x="542" y="927"/>
                  </a:cubicBezTo>
                  <a:cubicBezTo>
                    <a:pt x="551" y="929"/>
                    <a:pt x="560" y="931"/>
                    <a:pt x="567" y="931"/>
                  </a:cubicBezTo>
                  <a:cubicBezTo>
                    <a:pt x="571" y="931"/>
                    <a:pt x="575" y="930"/>
                    <a:pt x="579" y="930"/>
                  </a:cubicBezTo>
                  <a:cubicBezTo>
                    <a:pt x="589" y="926"/>
                    <a:pt x="598" y="919"/>
                    <a:pt x="604" y="909"/>
                  </a:cubicBezTo>
                  <a:cubicBezTo>
                    <a:pt x="609" y="898"/>
                    <a:pt x="613" y="883"/>
                    <a:pt x="613" y="862"/>
                  </a:cubicBezTo>
                  <a:lnTo>
                    <a:pt x="613" y="729"/>
                  </a:lnTo>
                  <a:cubicBezTo>
                    <a:pt x="613" y="708"/>
                    <a:pt x="609" y="690"/>
                    <a:pt x="604" y="672"/>
                  </a:cubicBezTo>
                  <a:cubicBezTo>
                    <a:pt x="598" y="654"/>
                    <a:pt x="589" y="638"/>
                    <a:pt x="579" y="623"/>
                  </a:cubicBezTo>
                  <a:cubicBezTo>
                    <a:pt x="569" y="609"/>
                    <a:pt x="556" y="595"/>
                    <a:pt x="542" y="583"/>
                  </a:cubicBezTo>
                  <a:cubicBezTo>
                    <a:pt x="528" y="570"/>
                    <a:pt x="513" y="560"/>
                    <a:pt x="497" y="550"/>
                  </a:cubicBezTo>
                  <a:cubicBezTo>
                    <a:pt x="468" y="534"/>
                    <a:pt x="445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3" name="Google Shape;4083;p60"/>
            <p:cNvSpPr/>
            <p:nvPr/>
          </p:nvSpPr>
          <p:spPr>
            <a:xfrm>
              <a:off x="5783556" y="1945880"/>
              <a:ext cx="18529" cy="13839"/>
            </a:xfrm>
            <a:custGeom>
              <a:avLst/>
              <a:gdLst/>
              <a:ahLst/>
              <a:cxnLst/>
              <a:rect l="l" t="t" r="r" b="b"/>
              <a:pathLst>
                <a:path w="241" h="180" extrusionOk="0">
                  <a:moveTo>
                    <a:pt x="16" y="0"/>
                  </a:moveTo>
                  <a:cubicBezTo>
                    <a:pt x="11" y="0"/>
                    <a:pt x="6" y="2"/>
                    <a:pt x="4" y="6"/>
                  </a:cubicBezTo>
                  <a:cubicBezTo>
                    <a:pt x="2" y="9"/>
                    <a:pt x="0" y="14"/>
                    <a:pt x="0" y="19"/>
                  </a:cubicBezTo>
                  <a:cubicBezTo>
                    <a:pt x="0" y="28"/>
                    <a:pt x="3" y="36"/>
                    <a:pt x="7" y="45"/>
                  </a:cubicBezTo>
                  <a:cubicBezTo>
                    <a:pt x="12" y="54"/>
                    <a:pt x="16" y="61"/>
                    <a:pt x="31" y="66"/>
                  </a:cubicBezTo>
                  <a:lnTo>
                    <a:pt x="120" y="67"/>
                  </a:lnTo>
                  <a:cubicBezTo>
                    <a:pt x="120" y="67"/>
                    <a:pt x="210" y="169"/>
                    <a:pt x="219" y="177"/>
                  </a:cubicBezTo>
                  <a:cubicBezTo>
                    <a:pt x="222" y="179"/>
                    <a:pt x="225" y="180"/>
                    <a:pt x="227" y="180"/>
                  </a:cubicBezTo>
                  <a:cubicBezTo>
                    <a:pt x="230" y="180"/>
                    <a:pt x="232" y="179"/>
                    <a:pt x="235" y="177"/>
                  </a:cubicBezTo>
                  <a:cubicBezTo>
                    <a:pt x="239" y="173"/>
                    <a:pt x="240" y="167"/>
                    <a:pt x="240" y="159"/>
                  </a:cubicBezTo>
                  <a:cubicBezTo>
                    <a:pt x="240" y="147"/>
                    <a:pt x="236" y="133"/>
                    <a:pt x="225" y="120"/>
                  </a:cubicBezTo>
                  <a:lnTo>
                    <a:pt x="134" y="18"/>
                  </a:lnTo>
                  <a:cubicBezTo>
                    <a:pt x="130" y="13"/>
                    <a:pt x="125" y="8"/>
                    <a:pt x="120" y="6"/>
                  </a:cubicBezTo>
                  <a:cubicBezTo>
                    <a:pt x="116" y="4"/>
                    <a:pt x="112" y="2"/>
                    <a:pt x="105" y="1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4" name="Google Shape;4084;p60"/>
            <p:cNvSpPr/>
            <p:nvPr/>
          </p:nvSpPr>
          <p:spPr>
            <a:xfrm>
              <a:off x="5808388" y="1959872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6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8"/>
                    <a:pt x="165" y="592"/>
                  </a:cubicBezTo>
                  <a:cubicBezTo>
                    <a:pt x="149" y="576"/>
                    <a:pt x="136" y="560"/>
                    <a:pt x="126" y="543"/>
                  </a:cubicBezTo>
                  <a:cubicBezTo>
                    <a:pt x="114" y="527"/>
                    <a:pt x="106" y="508"/>
                    <a:pt x="101" y="490"/>
                  </a:cubicBezTo>
                  <a:cubicBezTo>
                    <a:pt x="95" y="472"/>
                    <a:pt x="92" y="456"/>
                    <a:pt x="92" y="439"/>
                  </a:cubicBezTo>
                  <a:cubicBezTo>
                    <a:pt x="92" y="424"/>
                    <a:pt x="94" y="412"/>
                    <a:pt x="99" y="403"/>
                  </a:cubicBezTo>
                  <a:cubicBezTo>
                    <a:pt x="103" y="393"/>
                    <a:pt x="109" y="385"/>
                    <a:pt x="115" y="380"/>
                  </a:cubicBezTo>
                  <a:cubicBezTo>
                    <a:pt x="122" y="374"/>
                    <a:pt x="130" y="370"/>
                    <a:pt x="138" y="368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1"/>
                  </a:moveTo>
                  <a:cubicBezTo>
                    <a:pt x="114" y="1"/>
                    <a:pt x="106" y="2"/>
                    <a:pt x="99" y="4"/>
                  </a:cubicBezTo>
                  <a:cubicBezTo>
                    <a:pt x="83" y="9"/>
                    <a:pt x="70" y="19"/>
                    <a:pt x="61" y="33"/>
                  </a:cubicBezTo>
                  <a:cubicBezTo>
                    <a:pt x="51" y="47"/>
                    <a:pt x="47" y="67"/>
                    <a:pt x="47" y="93"/>
                  </a:cubicBezTo>
                  <a:cubicBezTo>
                    <a:pt x="47" y="125"/>
                    <a:pt x="54" y="155"/>
                    <a:pt x="67" y="185"/>
                  </a:cubicBezTo>
                  <a:cubicBezTo>
                    <a:pt x="79" y="216"/>
                    <a:pt x="94" y="246"/>
                    <a:pt x="111" y="275"/>
                  </a:cubicBezTo>
                  <a:cubicBezTo>
                    <a:pt x="96" y="275"/>
                    <a:pt x="83" y="278"/>
                    <a:pt x="69" y="281"/>
                  </a:cubicBezTo>
                  <a:cubicBezTo>
                    <a:pt x="56" y="286"/>
                    <a:pt x="43" y="292"/>
                    <a:pt x="33" y="302"/>
                  </a:cubicBezTo>
                  <a:cubicBezTo>
                    <a:pt x="23" y="311"/>
                    <a:pt x="15" y="324"/>
                    <a:pt x="10" y="338"/>
                  </a:cubicBezTo>
                  <a:cubicBezTo>
                    <a:pt x="3" y="354"/>
                    <a:pt x="1" y="372"/>
                    <a:pt x="1" y="394"/>
                  </a:cubicBezTo>
                  <a:cubicBezTo>
                    <a:pt x="1" y="421"/>
                    <a:pt x="5" y="448"/>
                    <a:pt x="14" y="477"/>
                  </a:cubicBezTo>
                  <a:cubicBezTo>
                    <a:pt x="23" y="506"/>
                    <a:pt x="38" y="534"/>
                    <a:pt x="56" y="564"/>
                  </a:cubicBezTo>
                  <a:cubicBezTo>
                    <a:pt x="74" y="592"/>
                    <a:pt x="95" y="619"/>
                    <a:pt x="121" y="645"/>
                  </a:cubicBezTo>
                  <a:cubicBezTo>
                    <a:pt x="147" y="670"/>
                    <a:pt x="176" y="692"/>
                    <a:pt x="209" y="711"/>
                  </a:cubicBezTo>
                  <a:cubicBezTo>
                    <a:pt x="248" y="734"/>
                    <a:pt x="282" y="745"/>
                    <a:pt x="310" y="747"/>
                  </a:cubicBezTo>
                  <a:cubicBezTo>
                    <a:pt x="313" y="747"/>
                    <a:pt x="316" y="747"/>
                    <a:pt x="319" y="747"/>
                  </a:cubicBezTo>
                  <a:cubicBezTo>
                    <a:pt x="343" y="747"/>
                    <a:pt x="364" y="743"/>
                    <a:pt x="382" y="733"/>
                  </a:cubicBezTo>
                  <a:lnTo>
                    <a:pt x="442" y="832"/>
                  </a:lnTo>
                  <a:cubicBezTo>
                    <a:pt x="447" y="840"/>
                    <a:pt x="451" y="845"/>
                    <a:pt x="453" y="849"/>
                  </a:cubicBezTo>
                  <a:cubicBezTo>
                    <a:pt x="458" y="852"/>
                    <a:pt x="461" y="854"/>
                    <a:pt x="466" y="858"/>
                  </a:cubicBezTo>
                  <a:cubicBezTo>
                    <a:pt x="473" y="861"/>
                    <a:pt x="479" y="864"/>
                    <a:pt x="486" y="864"/>
                  </a:cubicBezTo>
                  <a:cubicBezTo>
                    <a:pt x="489" y="864"/>
                    <a:pt x="492" y="863"/>
                    <a:pt x="495" y="862"/>
                  </a:cubicBezTo>
                  <a:cubicBezTo>
                    <a:pt x="503" y="860"/>
                    <a:pt x="507" y="853"/>
                    <a:pt x="507" y="843"/>
                  </a:cubicBezTo>
                  <a:cubicBezTo>
                    <a:pt x="507" y="836"/>
                    <a:pt x="505" y="829"/>
                    <a:pt x="502" y="822"/>
                  </a:cubicBezTo>
                  <a:lnTo>
                    <a:pt x="429" y="699"/>
                  </a:lnTo>
                  <a:cubicBezTo>
                    <a:pt x="436" y="688"/>
                    <a:pt x="444" y="674"/>
                    <a:pt x="450" y="661"/>
                  </a:cubicBezTo>
                  <a:cubicBezTo>
                    <a:pt x="457" y="647"/>
                    <a:pt x="461" y="632"/>
                    <a:pt x="465" y="618"/>
                  </a:cubicBezTo>
                  <a:cubicBezTo>
                    <a:pt x="468" y="604"/>
                    <a:pt x="470" y="590"/>
                    <a:pt x="471" y="577"/>
                  </a:cubicBezTo>
                  <a:cubicBezTo>
                    <a:pt x="474" y="564"/>
                    <a:pt x="474" y="551"/>
                    <a:pt x="474" y="541"/>
                  </a:cubicBezTo>
                  <a:cubicBezTo>
                    <a:pt x="474" y="527"/>
                    <a:pt x="471" y="513"/>
                    <a:pt x="467" y="503"/>
                  </a:cubicBezTo>
                  <a:cubicBezTo>
                    <a:pt x="461" y="492"/>
                    <a:pt x="451" y="483"/>
                    <a:pt x="436" y="474"/>
                  </a:cubicBezTo>
                  <a:cubicBezTo>
                    <a:pt x="424" y="466"/>
                    <a:pt x="415" y="463"/>
                    <a:pt x="409" y="463"/>
                  </a:cubicBezTo>
                  <a:cubicBezTo>
                    <a:pt x="407" y="463"/>
                    <a:pt x="406" y="463"/>
                    <a:pt x="405" y="463"/>
                  </a:cubicBezTo>
                  <a:cubicBezTo>
                    <a:pt x="399" y="466"/>
                    <a:pt x="396" y="471"/>
                    <a:pt x="395" y="481"/>
                  </a:cubicBezTo>
                  <a:cubicBezTo>
                    <a:pt x="394" y="498"/>
                    <a:pt x="392" y="517"/>
                    <a:pt x="390" y="541"/>
                  </a:cubicBezTo>
                  <a:cubicBezTo>
                    <a:pt x="389" y="564"/>
                    <a:pt x="382" y="586"/>
                    <a:pt x="372" y="605"/>
                  </a:cubicBezTo>
                  <a:lnTo>
                    <a:pt x="220" y="346"/>
                  </a:lnTo>
                  <a:cubicBezTo>
                    <a:pt x="211" y="331"/>
                    <a:pt x="201" y="314"/>
                    <a:pt x="191" y="297"/>
                  </a:cubicBezTo>
                  <a:cubicBezTo>
                    <a:pt x="181" y="279"/>
                    <a:pt x="172" y="262"/>
                    <a:pt x="164" y="244"/>
                  </a:cubicBezTo>
                  <a:cubicBezTo>
                    <a:pt x="156" y="227"/>
                    <a:pt x="148" y="210"/>
                    <a:pt x="144" y="193"/>
                  </a:cubicBezTo>
                  <a:cubicBezTo>
                    <a:pt x="138" y="177"/>
                    <a:pt x="135" y="162"/>
                    <a:pt x="135" y="148"/>
                  </a:cubicBezTo>
                  <a:cubicBezTo>
                    <a:pt x="135" y="121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100"/>
                    <a:pt x="220" y="110"/>
                  </a:cubicBezTo>
                  <a:cubicBezTo>
                    <a:pt x="238" y="121"/>
                    <a:pt x="253" y="132"/>
                    <a:pt x="264" y="146"/>
                  </a:cubicBezTo>
                  <a:cubicBezTo>
                    <a:pt x="275" y="159"/>
                    <a:pt x="284" y="172"/>
                    <a:pt x="292" y="185"/>
                  </a:cubicBezTo>
                  <a:cubicBezTo>
                    <a:pt x="300" y="198"/>
                    <a:pt x="307" y="209"/>
                    <a:pt x="313" y="219"/>
                  </a:cubicBezTo>
                  <a:cubicBezTo>
                    <a:pt x="318" y="229"/>
                    <a:pt x="326" y="236"/>
                    <a:pt x="334" y="240"/>
                  </a:cubicBezTo>
                  <a:cubicBezTo>
                    <a:pt x="341" y="245"/>
                    <a:pt x="347" y="247"/>
                    <a:pt x="353" y="247"/>
                  </a:cubicBezTo>
                  <a:cubicBezTo>
                    <a:pt x="357" y="247"/>
                    <a:pt x="360" y="246"/>
                    <a:pt x="363" y="245"/>
                  </a:cubicBezTo>
                  <a:cubicBezTo>
                    <a:pt x="372" y="240"/>
                    <a:pt x="377" y="233"/>
                    <a:pt x="377" y="221"/>
                  </a:cubicBezTo>
                  <a:cubicBezTo>
                    <a:pt x="377" y="212"/>
                    <a:pt x="373" y="200"/>
                    <a:pt x="365" y="184"/>
                  </a:cubicBezTo>
                  <a:cubicBezTo>
                    <a:pt x="359" y="168"/>
                    <a:pt x="349" y="153"/>
                    <a:pt x="335" y="135"/>
                  </a:cubicBezTo>
                  <a:cubicBezTo>
                    <a:pt x="322" y="117"/>
                    <a:pt x="305" y="99"/>
                    <a:pt x="286" y="81"/>
                  </a:cubicBezTo>
                  <a:cubicBezTo>
                    <a:pt x="266" y="63"/>
                    <a:pt x="244" y="46"/>
                    <a:pt x="218" y="32"/>
                  </a:cubicBezTo>
                  <a:cubicBezTo>
                    <a:pt x="195" y="18"/>
                    <a:pt x="173" y="9"/>
                    <a:pt x="153" y="4"/>
                  </a:cubicBezTo>
                  <a:cubicBezTo>
                    <a:pt x="142" y="2"/>
                    <a:pt x="132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5" name="Google Shape;4085;p60"/>
            <p:cNvSpPr/>
            <p:nvPr/>
          </p:nvSpPr>
          <p:spPr>
            <a:xfrm>
              <a:off x="5621343" y="1918435"/>
              <a:ext cx="16914" cy="57585"/>
            </a:xfrm>
            <a:custGeom>
              <a:avLst/>
              <a:gdLst/>
              <a:ahLst/>
              <a:cxnLst/>
              <a:rect l="l" t="t" r="r" b="b"/>
              <a:pathLst>
                <a:path w="220" h="749" extrusionOk="0">
                  <a:moveTo>
                    <a:pt x="90" y="1"/>
                  </a:moveTo>
                  <a:cubicBezTo>
                    <a:pt x="77" y="1"/>
                    <a:pt x="65" y="3"/>
                    <a:pt x="55" y="7"/>
                  </a:cubicBezTo>
                  <a:cubicBezTo>
                    <a:pt x="38" y="13"/>
                    <a:pt x="26" y="23"/>
                    <a:pt x="16" y="40"/>
                  </a:cubicBezTo>
                  <a:cubicBezTo>
                    <a:pt x="6" y="55"/>
                    <a:pt x="0" y="76"/>
                    <a:pt x="0" y="100"/>
                  </a:cubicBezTo>
                  <a:lnTo>
                    <a:pt x="0" y="475"/>
                  </a:lnTo>
                  <a:cubicBezTo>
                    <a:pt x="0" y="502"/>
                    <a:pt x="6" y="530"/>
                    <a:pt x="15" y="555"/>
                  </a:cubicBezTo>
                  <a:cubicBezTo>
                    <a:pt x="25" y="581"/>
                    <a:pt x="38" y="606"/>
                    <a:pt x="54" y="629"/>
                  </a:cubicBezTo>
                  <a:cubicBezTo>
                    <a:pt x="70" y="651"/>
                    <a:pt x="88" y="671"/>
                    <a:pt x="109" y="691"/>
                  </a:cubicBezTo>
                  <a:cubicBezTo>
                    <a:pt x="130" y="709"/>
                    <a:pt x="151" y="724"/>
                    <a:pt x="172" y="737"/>
                  </a:cubicBezTo>
                  <a:cubicBezTo>
                    <a:pt x="186" y="745"/>
                    <a:pt x="196" y="749"/>
                    <a:pt x="204" y="749"/>
                  </a:cubicBezTo>
                  <a:cubicBezTo>
                    <a:pt x="206" y="749"/>
                    <a:pt x="209" y="748"/>
                    <a:pt x="211" y="747"/>
                  </a:cubicBezTo>
                  <a:cubicBezTo>
                    <a:pt x="216" y="742"/>
                    <a:pt x="220" y="734"/>
                    <a:pt x="220" y="722"/>
                  </a:cubicBezTo>
                  <a:cubicBezTo>
                    <a:pt x="220" y="712"/>
                    <a:pt x="218" y="702"/>
                    <a:pt x="214" y="691"/>
                  </a:cubicBezTo>
                  <a:cubicBezTo>
                    <a:pt x="210" y="678"/>
                    <a:pt x="202" y="669"/>
                    <a:pt x="189" y="662"/>
                  </a:cubicBezTo>
                  <a:cubicBezTo>
                    <a:pt x="179" y="656"/>
                    <a:pt x="168" y="649"/>
                    <a:pt x="157" y="640"/>
                  </a:cubicBezTo>
                  <a:cubicBezTo>
                    <a:pt x="144" y="631"/>
                    <a:pt x="134" y="621"/>
                    <a:pt x="124" y="609"/>
                  </a:cubicBezTo>
                  <a:cubicBezTo>
                    <a:pt x="115" y="598"/>
                    <a:pt x="107" y="586"/>
                    <a:pt x="100" y="571"/>
                  </a:cubicBezTo>
                  <a:cubicBezTo>
                    <a:pt x="94" y="558"/>
                    <a:pt x="91" y="543"/>
                    <a:pt x="91" y="527"/>
                  </a:cubicBezTo>
                  <a:lnTo>
                    <a:pt x="91" y="153"/>
                  </a:lnTo>
                  <a:cubicBezTo>
                    <a:pt x="91" y="142"/>
                    <a:pt x="94" y="132"/>
                    <a:pt x="97" y="124"/>
                  </a:cubicBezTo>
                  <a:cubicBezTo>
                    <a:pt x="102" y="115"/>
                    <a:pt x="108" y="109"/>
                    <a:pt x="117" y="105"/>
                  </a:cubicBezTo>
                  <a:cubicBezTo>
                    <a:pt x="122" y="103"/>
                    <a:pt x="128" y="102"/>
                    <a:pt x="135" y="102"/>
                  </a:cubicBezTo>
                  <a:cubicBezTo>
                    <a:pt x="139" y="102"/>
                    <a:pt x="143" y="102"/>
                    <a:pt x="148" y="103"/>
                  </a:cubicBezTo>
                  <a:cubicBezTo>
                    <a:pt x="160" y="105"/>
                    <a:pt x="175" y="109"/>
                    <a:pt x="189" y="118"/>
                  </a:cubicBezTo>
                  <a:cubicBezTo>
                    <a:pt x="194" y="121"/>
                    <a:pt x="198" y="123"/>
                    <a:pt x="202" y="123"/>
                  </a:cubicBezTo>
                  <a:cubicBezTo>
                    <a:pt x="206" y="123"/>
                    <a:pt x="209" y="122"/>
                    <a:pt x="212" y="120"/>
                  </a:cubicBezTo>
                  <a:cubicBezTo>
                    <a:pt x="218" y="115"/>
                    <a:pt x="220" y="106"/>
                    <a:pt x="220" y="94"/>
                  </a:cubicBezTo>
                  <a:cubicBezTo>
                    <a:pt x="220" y="82"/>
                    <a:pt x="216" y="71"/>
                    <a:pt x="211" y="59"/>
                  </a:cubicBezTo>
                  <a:cubicBezTo>
                    <a:pt x="204" y="48"/>
                    <a:pt x="193" y="36"/>
                    <a:pt x="175" y="26"/>
                  </a:cubicBezTo>
                  <a:cubicBezTo>
                    <a:pt x="153" y="14"/>
                    <a:pt x="132" y="6"/>
                    <a:pt x="112" y="3"/>
                  </a:cubicBezTo>
                  <a:cubicBezTo>
                    <a:pt x="104" y="1"/>
                    <a:pt x="97" y="1"/>
                    <a:pt x="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6" name="Google Shape;4086;p60"/>
            <p:cNvSpPr/>
            <p:nvPr/>
          </p:nvSpPr>
          <p:spPr>
            <a:xfrm>
              <a:off x="5645098" y="1927583"/>
              <a:ext cx="16991" cy="58046"/>
            </a:xfrm>
            <a:custGeom>
              <a:avLst/>
              <a:gdLst/>
              <a:ahLst/>
              <a:cxnLst/>
              <a:rect l="l" t="t" r="r" b="b"/>
              <a:pathLst>
                <a:path w="221" h="755" extrusionOk="0">
                  <a:moveTo>
                    <a:pt x="18" y="1"/>
                  </a:moveTo>
                  <a:cubicBezTo>
                    <a:pt x="15" y="1"/>
                    <a:pt x="13" y="1"/>
                    <a:pt x="11" y="3"/>
                  </a:cubicBezTo>
                  <a:cubicBezTo>
                    <a:pt x="4" y="7"/>
                    <a:pt x="1" y="15"/>
                    <a:pt x="1" y="27"/>
                  </a:cubicBezTo>
                  <a:cubicBezTo>
                    <a:pt x="1" y="39"/>
                    <a:pt x="4" y="51"/>
                    <a:pt x="9" y="63"/>
                  </a:cubicBezTo>
                  <a:cubicBezTo>
                    <a:pt x="14" y="73"/>
                    <a:pt x="22" y="81"/>
                    <a:pt x="30" y="86"/>
                  </a:cubicBezTo>
                  <a:cubicBezTo>
                    <a:pt x="46" y="95"/>
                    <a:pt x="59" y="105"/>
                    <a:pt x="72" y="118"/>
                  </a:cubicBezTo>
                  <a:cubicBezTo>
                    <a:pt x="84" y="131"/>
                    <a:pt x="94" y="144"/>
                    <a:pt x="103" y="157"/>
                  </a:cubicBezTo>
                  <a:cubicBezTo>
                    <a:pt x="112" y="171"/>
                    <a:pt x="119" y="184"/>
                    <a:pt x="122" y="198"/>
                  </a:cubicBezTo>
                  <a:cubicBezTo>
                    <a:pt x="127" y="211"/>
                    <a:pt x="129" y="224"/>
                    <a:pt x="129" y="235"/>
                  </a:cubicBezTo>
                  <a:lnTo>
                    <a:pt x="129" y="609"/>
                  </a:lnTo>
                  <a:cubicBezTo>
                    <a:pt x="129" y="624"/>
                    <a:pt x="126" y="636"/>
                    <a:pt x="120" y="642"/>
                  </a:cubicBezTo>
                  <a:cubicBezTo>
                    <a:pt x="113" y="648"/>
                    <a:pt x="106" y="651"/>
                    <a:pt x="95" y="653"/>
                  </a:cubicBezTo>
                  <a:cubicBezTo>
                    <a:pt x="86" y="653"/>
                    <a:pt x="75" y="650"/>
                    <a:pt x="64" y="646"/>
                  </a:cubicBezTo>
                  <a:cubicBezTo>
                    <a:pt x="53" y="641"/>
                    <a:pt x="41" y="636"/>
                    <a:pt x="30" y="630"/>
                  </a:cubicBezTo>
                  <a:cubicBezTo>
                    <a:pt x="25" y="627"/>
                    <a:pt x="20" y="625"/>
                    <a:pt x="16" y="625"/>
                  </a:cubicBezTo>
                  <a:cubicBezTo>
                    <a:pt x="12" y="625"/>
                    <a:pt x="9" y="627"/>
                    <a:pt x="7" y="630"/>
                  </a:cubicBezTo>
                  <a:cubicBezTo>
                    <a:pt x="3" y="637"/>
                    <a:pt x="1" y="645"/>
                    <a:pt x="1" y="656"/>
                  </a:cubicBezTo>
                  <a:cubicBezTo>
                    <a:pt x="1" y="667"/>
                    <a:pt x="4" y="680"/>
                    <a:pt x="10" y="691"/>
                  </a:cubicBezTo>
                  <a:cubicBezTo>
                    <a:pt x="17" y="702"/>
                    <a:pt x="29" y="713"/>
                    <a:pt x="48" y="724"/>
                  </a:cubicBezTo>
                  <a:cubicBezTo>
                    <a:pt x="70" y="737"/>
                    <a:pt x="91" y="745"/>
                    <a:pt x="111" y="751"/>
                  </a:cubicBezTo>
                  <a:cubicBezTo>
                    <a:pt x="123" y="753"/>
                    <a:pt x="135" y="755"/>
                    <a:pt x="146" y="755"/>
                  </a:cubicBezTo>
                  <a:cubicBezTo>
                    <a:pt x="153" y="755"/>
                    <a:pt x="160" y="754"/>
                    <a:pt x="166" y="753"/>
                  </a:cubicBezTo>
                  <a:cubicBezTo>
                    <a:pt x="183" y="748"/>
                    <a:pt x="196" y="739"/>
                    <a:pt x="206" y="725"/>
                  </a:cubicBezTo>
                  <a:cubicBezTo>
                    <a:pt x="215" y="710"/>
                    <a:pt x="220" y="689"/>
                    <a:pt x="220" y="660"/>
                  </a:cubicBezTo>
                  <a:lnTo>
                    <a:pt x="220" y="287"/>
                  </a:lnTo>
                  <a:cubicBezTo>
                    <a:pt x="220" y="262"/>
                    <a:pt x="215" y="235"/>
                    <a:pt x="205" y="208"/>
                  </a:cubicBezTo>
                  <a:cubicBezTo>
                    <a:pt x="196" y="180"/>
                    <a:pt x="182" y="154"/>
                    <a:pt x="165" y="129"/>
                  </a:cubicBezTo>
                  <a:cubicBezTo>
                    <a:pt x="150" y="104"/>
                    <a:pt x="130" y="82"/>
                    <a:pt x="109" y="60"/>
                  </a:cubicBezTo>
                  <a:cubicBezTo>
                    <a:pt x="89" y="40"/>
                    <a:pt x="66" y="23"/>
                    <a:pt x="45" y="11"/>
                  </a:cubicBezTo>
                  <a:cubicBezTo>
                    <a:pt x="33" y="4"/>
                    <a:pt x="25" y="1"/>
                    <a:pt x="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7" name="Google Shape;4087;p60"/>
            <p:cNvSpPr/>
            <p:nvPr/>
          </p:nvSpPr>
          <p:spPr>
            <a:xfrm>
              <a:off x="5671544" y="1945496"/>
              <a:ext cx="29754" cy="55125"/>
            </a:xfrm>
            <a:custGeom>
              <a:avLst/>
              <a:gdLst/>
              <a:ahLst/>
              <a:cxnLst/>
              <a:rect l="l" t="t" r="r" b="b"/>
              <a:pathLst>
                <a:path w="387" h="717" extrusionOk="0">
                  <a:moveTo>
                    <a:pt x="18" y="0"/>
                  </a:moveTo>
                  <a:cubicBezTo>
                    <a:pt x="16" y="0"/>
                    <a:pt x="15" y="1"/>
                    <a:pt x="14" y="1"/>
                  </a:cubicBezTo>
                  <a:cubicBezTo>
                    <a:pt x="5" y="3"/>
                    <a:pt x="0" y="7"/>
                    <a:pt x="0" y="15"/>
                  </a:cubicBezTo>
                  <a:lnTo>
                    <a:pt x="0" y="154"/>
                  </a:lnTo>
                  <a:cubicBezTo>
                    <a:pt x="0" y="163"/>
                    <a:pt x="5" y="173"/>
                    <a:pt x="14" y="184"/>
                  </a:cubicBezTo>
                  <a:cubicBezTo>
                    <a:pt x="23" y="194"/>
                    <a:pt x="33" y="205"/>
                    <a:pt x="45" y="211"/>
                  </a:cubicBezTo>
                  <a:cubicBezTo>
                    <a:pt x="56" y="217"/>
                    <a:pt x="65" y="221"/>
                    <a:pt x="74" y="221"/>
                  </a:cubicBezTo>
                  <a:cubicBezTo>
                    <a:pt x="75" y="221"/>
                    <a:pt x="77" y="220"/>
                    <a:pt x="78" y="220"/>
                  </a:cubicBezTo>
                  <a:cubicBezTo>
                    <a:pt x="87" y="220"/>
                    <a:pt x="92" y="215"/>
                    <a:pt x="92" y="206"/>
                  </a:cubicBezTo>
                  <a:lnTo>
                    <a:pt x="92" y="121"/>
                  </a:lnTo>
                  <a:lnTo>
                    <a:pt x="295" y="239"/>
                  </a:lnTo>
                  <a:lnTo>
                    <a:pt x="295" y="295"/>
                  </a:lnTo>
                  <a:lnTo>
                    <a:pt x="59" y="616"/>
                  </a:lnTo>
                  <a:cubicBezTo>
                    <a:pt x="57" y="619"/>
                    <a:pt x="54" y="625"/>
                    <a:pt x="54" y="631"/>
                  </a:cubicBezTo>
                  <a:cubicBezTo>
                    <a:pt x="54" y="645"/>
                    <a:pt x="61" y="659"/>
                    <a:pt x="72" y="675"/>
                  </a:cubicBezTo>
                  <a:cubicBezTo>
                    <a:pt x="84" y="691"/>
                    <a:pt x="97" y="702"/>
                    <a:pt x="112" y="711"/>
                  </a:cubicBezTo>
                  <a:cubicBezTo>
                    <a:pt x="119" y="715"/>
                    <a:pt x="124" y="717"/>
                    <a:pt x="129" y="717"/>
                  </a:cubicBezTo>
                  <a:cubicBezTo>
                    <a:pt x="133" y="717"/>
                    <a:pt x="136" y="715"/>
                    <a:pt x="139" y="712"/>
                  </a:cubicBezTo>
                  <a:lnTo>
                    <a:pt x="370" y="376"/>
                  </a:lnTo>
                  <a:cubicBezTo>
                    <a:pt x="374" y="369"/>
                    <a:pt x="379" y="362"/>
                    <a:pt x="382" y="354"/>
                  </a:cubicBezTo>
                  <a:cubicBezTo>
                    <a:pt x="385" y="346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0"/>
                    <a:pt x="382" y="220"/>
                    <a:pt x="373" y="209"/>
                  </a:cubicBezTo>
                  <a:cubicBezTo>
                    <a:pt x="364" y="197"/>
                    <a:pt x="355" y="189"/>
                    <a:pt x="346" y="183"/>
                  </a:cubicBezTo>
                  <a:lnTo>
                    <a:pt x="41" y="7"/>
                  </a:lnTo>
                  <a:cubicBezTo>
                    <a:pt x="32" y="3"/>
                    <a:pt x="25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8" name="Google Shape;4088;p60"/>
            <p:cNvSpPr/>
            <p:nvPr/>
          </p:nvSpPr>
          <p:spPr>
            <a:xfrm>
              <a:off x="5709215" y="1971634"/>
              <a:ext cx="29677" cy="57201"/>
            </a:xfrm>
            <a:custGeom>
              <a:avLst/>
              <a:gdLst/>
              <a:ahLst/>
              <a:cxnLst/>
              <a:rect l="l" t="t" r="r" b="b"/>
              <a:pathLst>
                <a:path w="386" h="744" extrusionOk="0">
                  <a:moveTo>
                    <a:pt x="141" y="99"/>
                  </a:moveTo>
                  <a:cubicBezTo>
                    <a:pt x="155" y="99"/>
                    <a:pt x="172" y="105"/>
                    <a:pt x="193" y="118"/>
                  </a:cubicBezTo>
                  <a:cubicBezTo>
                    <a:pt x="221" y="134"/>
                    <a:pt x="242" y="153"/>
                    <a:pt x="257" y="175"/>
                  </a:cubicBezTo>
                  <a:cubicBezTo>
                    <a:pt x="272" y="197"/>
                    <a:pt x="279" y="225"/>
                    <a:pt x="279" y="258"/>
                  </a:cubicBezTo>
                  <a:cubicBezTo>
                    <a:pt x="279" y="290"/>
                    <a:pt x="272" y="309"/>
                    <a:pt x="257" y="315"/>
                  </a:cubicBezTo>
                  <a:cubicBezTo>
                    <a:pt x="253" y="316"/>
                    <a:pt x="249" y="317"/>
                    <a:pt x="244" y="317"/>
                  </a:cubicBezTo>
                  <a:cubicBezTo>
                    <a:pt x="231" y="317"/>
                    <a:pt x="214" y="311"/>
                    <a:pt x="193" y="299"/>
                  </a:cubicBezTo>
                  <a:cubicBezTo>
                    <a:pt x="166" y="283"/>
                    <a:pt x="144" y="264"/>
                    <a:pt x="130" y="241"/>
                  </a:cubicBezTo>
                  <a:cubicBezTo>
                    <a:pt x="115" y="218"/>
                    <a:pt x="107" y="191"/>
                    <a:pt x="107" y="158"/>
                  </a:cubicBezTo>
                  <a:cubicBezTo>
                    <a:pt x="107" y="126"/>
                    <a:pt x="115" y="107"/>
                    <a:pt x="130" y="101"/>
                  </a:cubicBezTo>
                  <a:cubicBezTo>
                    <a:pt x="133" y="100"/>
                    <a:pt x="137" y="99"/>
                    <a:pt x="141" y="99"/>
                  </a:cubicBezTo>
                  <a:close/>
                  <a:moveTo>
                    <a:pt x="136" y="359"/>
                  </a:moveTo>
                  <a:cubicBezTo>
                    <a:pt x="152" y="359"/>
                    <a:pt x="170" y="365"/>
                    <a:pt x="193" y="378"/>
                  </a:cubicBezTo>
                  <a:cubicBezTo>
                    <a:pt x="225" y="397"/>
                    <a:pt x="250" y="421"/>
                    <a:pt x="268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8" y="639"/>
                  </a:cubicBezTo>
                  <a:cubicBezTo>
                    <a:pt x="263" y="642"/>
                    <a:pt x="257" y="643"/>
                    <a:pt x="250" y="643"/>
                  </a:cubicBezTo>
                  <a:cubicBezTo>
                    <a:pt x="234" y="643"/>
                    <a:pt x="215" y="637"/>
                    <a:pt x="193" y="625"/>
                  </a:cubicBezTo>
                  <a:cubicBezTo>
                    <a:pt x="161" y="607"/>
                    <a:pt x="136" y="582"/>
                    <a:pt x="118" y="553"/>
                  </a:cubicBezTo>
                  <a:cubicBezTo>
                    <a:pt x="100" y="523"/>
                    <a:pt x="91" y="489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0" y="0"/>
                    <a:pt x="74" y="1"/>
                    <a:pt x="69" y="2"/>
                  </a:cubicBezTo>
                  <a:cubicBezTo>
                    <a:pt x="53" y="5"/>
                    <a:pt x="41" y="15"/>
                    <a:pt x="32" y="30"/>
                  </a:cubicBezTo>
                  <a:cubicBezTo>
                    <a:pt x="23" y="45"/>
                    <a:pt x="18" y="67"/>
                    <a:pt x="18" y="96"/>
                  </a:cubicBezTo>
                  <a:cubicBezTo>
                    <a:pt x="18" y="135"/>
                    <a:pt x="26" y="170"/>
                    <a:pt x="41" y="201"/>
                  </a:cubicBezTo>
                  <a:cubicBezTo>
                    <a:pt x="55" y="232"/>
                    <a:pt x="74" y="260"/>
                    <a:pt x="98" y="283"/>
                  </a:cubicBezTo>
                  <a:cubicBezTo>
                    <a:pt x="90" y="282"/>
                    <a:pt x="83" y="281"/>
                    <a:pt x="76" y="281"/>
                  </a:cubicBezTo>
                  <a:cubicBezTo>
                    <a:pt x="56" y="281"/>
                    <a:pt x="40" y="287"/>
                    <a:pt x="27" y="299"/>
                  </a:cubicBezTo>
                  <a:cubicBezTo>
                    <a:pt x="9" y="316"/>
                    <a:pt x="0" y="348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5" y="471"/>
                    <a:pt x="15" y="501"/>
                  </a:cubicBezTo>
                  <a:cubicBezTo>
                    <a:pt x="25" y="530"/>
                    <a:pt x="38" y="557"/>
                    <a:pt x="56" y="582"/>
                  </a:cubicBezTo>
                  <a:cubicBezTo>
                    <a:pt x="73" y="608"/>
                    <a:pt x="94" y="630"/>
                    <a:pt x="117" y="651"/>
                  </a:cubicBezTo>
                  <a:cubicBezTo>
                    <a:pt x="141" y="671"/>
                    <a:pt x="166" y="689"/>
                    <a:pt x="193" y="703"/>
                  </a:cubicBezTo>
                  <a:cubicBezTo>
                    <a:pt x="220" y="719"/>
                    <a:pt x="246" y="730"/>
                    <a:pt x="269" y="737"/>
                  </a:cubicBezTo>
                  <a:cubicBezTo>
                    <a:pt x="282" y="742"/>
                    <a:pt x="294" y="744"/>
                    <a:pt x="306" y="744"/>
                  </a:cubicBezTo>
                  <a:cubicBezTo>
                    <a:pt x="314" y="744"/>
                    <a:pt x="322" y="743"/>
                    <a:pt x="330" y="741"/>
                  </a:cubicBezTo>
                  <a:cubicBezTo>
                    <a:pt x="347" y="735"/>
                    <a:pt x="360" y="724"/>
                    <a:pt x="371" y="706"/>
                  </a:cubicBezTo>
                  <a:cubicBezTo>
                    <a:pt x="381" y="689"/>
                    <a:pt x="385" y="663"/>
                    <a:pt x="385" y="629"/>
                  </a:cubicBezTo>
                  <a:lnTo>
                    <a:pt x="385" y="618"/>
                  </a:lnTo>
                  <a:cubicBezTo>
                    <a:pt x="385" y="571"/>
                    <a:pt x="376" y="529"/>
                    <a:pt x="358" y="492"/>
                  </a:cubicBezTo>
                  <a:cubicBezTo>
                    <a:pt x="340" y="453"/>
                    <a:pt x="317" y="421"/>
                    <a:pt x="287" y="392"/>
                  </a:cubicBezTo>
                  <a:lnTo>
                    <a:pt x="287" y="392"/>
                  </a:lnTo>
                  <a:cubicBezTo>
                    <a:pt x="293" y="393"/>
                    <a:pt x="299" y="393"/>
                    <a:pt x="304" y="393"/>
                  </a:cubicBezTo>
                  <a:cubicBezTo>
                    <a:pt x="320" y="393"/>
                    <a:pt x="334" y="388"/>
                    <a:pt x="346" y="377"/>
                  </a:cubicBezTo>
                  <a:cubicBezTo>
                    <a:pt x="360" y="362"/>
                    <a:pt x="367" y="336"/>
                    <a:pt x="367" y="298"/>
                  </a:cubicBezTo>
                  <a:cubicBezTo>
                    <a:pt x="367" y="269"/>
                    <a:pt x="364" y="242"/>
                    <a:pt x="355" y="217"/>
                  </a:cubicBezTo>
                  <a:cubicBezTo>
                    <a:pt x="346" y="191"/>
                    <a:pt x="333" y="167"/>
                    <a:pt x="318" y="146"/>
                  </a:cubicBezTo>
                  <a:cubicBezTo>
                    <a:pt x="302" y="125"/>
                    <a:pt x="284" y="104"/>
                    <a:pt x="263" y="86"/>
                  </a:cubicBezTo>
                  <a:cubicBezTo>
                    <a:pt x="241" y="68"/>
                    <a:pt x="219" y="53"/>
                    <a:pt x="193" y="38"/>
                  </a:cubicBezTo>
                  <a:cubicBezTo>
                    <a:pt x="168" y="23"/>
                    <a:pt x="144" y="13"/>
                    <a:pt x="124" y="6"/>
                  </a:cubicBezTo>
                  <a:cubicBezTo>
                    <a:pt x="110" y="2"/>
                    <a:pt x="98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9" name="Google Shape;4089;p60"/>
            <p:cNvSpPr/>
            <p:nvPr/>
          </p:nvSpPr>
          <p:spPr>
            <a:xfrm>
              <a:off x="5747270" y="1990854"/>
              <a:ext cx="29754" cy="59815"/>
            </a:xfrm>
            <a:custGeom>
              <a:avLst/>
              <a:gdLst/>
              <a:ahLst/>
              <a:cxnLst/>
              <a:rect l="l" t="t" r="r" b="b"/>
              <a:pathLst>
                <a:path w="387" h="778" extrusionOk="0">
                  <a:moveTo>
                    <a:pt x="63" y="1"/>
                  </a:moveTo>
                  <a:cubicBezTo>
                    <a:pt x="57" y="1"/>
                    <a:pt x="52" y="9"/>
                    <a:pt x="51" y="23"/>
                  </a:cubicBezTo>
                  <a:lnTo>
                    <a:pt x="31" y="258"/>
                  </a:lnTo>
                  <a:cubicBezTo>
                    <a:pt x="31" y="261"/>
                    <a:pt x="30" y="264"/>
                    <a:pt x="30" y="268"/>
                  </a:cubicBezTo>
                  <a:cubicBezTo>
                    <a:pt x="30" y="272"/>
                    <a:pt x="30" y="276"/>
                    <a:pt x="30" y="279"/>
                  </a:cubicBezTo>
                  <a:cubicBezTo>
                    <a:pt x="30" y="290"/>
                    <a:pt x="32" y="300"/>
                    <a:pt x="38" y="310"/>
                  </a:cubicBezTo>
                  <a:cubicBezTo>
                    <a:pt x="43" y="321"/>
                    <a:pt x="54" y="330"/>
                    <a:pt x="68" y="337"/>
                  </a:cubicBezTo>
                  <a:lnTo>
                    <a:pt x="193" y="410"/>
                  </a:lnTo>
                  <a:cubicBezTo>
                    <a:pt x="226" y="429"/>
                    <a:pt x="251" y="452"/>
                    <a:pt x="269" y="482"/>
                  </a:cubicBezTo>
                  <a:cubicBezTo>
                    <a:pt x="287" y="511"/>
                    <a:pt x="296" y="545"/>
                    <a:pt x="296" y="583"/>
                  </a:cubicBezTo>
                  <a:lnTo>
                    <a:pt x="296" y="600"/>
                  </a:lnTo>
                  <a:cubicBezTo>
                    <a:pt x="296" y="639"/>
                    <a:pt x="287" y="663"/>
                    <a:pt x="269" y="671"/>
                  </a:cubicBezTo>
                  <a:cubicBezTo>
                    <a:pt x="263" y="673"/>
                    <a:pt x="257" y="674"/>
                    <a:pt x="251" y="674"/>
                  </a:cubicBezTo>
                  <a:cubicBezTo>
                    <a:pt x="235" y="674"/>
                    <a:pt x="215" y="667"/>
                    <a:pt x="192" y="654"/>
                  </a:cubicBezTo>
                  <a:cubicBezTo>
                    <a:pt x="164" y="638"/>
                    <a:pt x="140" y="617"/>
                    <a:pt x="121" y="592"/>
                  </a:cubicBezTo>
                  <a:cubicBezTo>
                    <a:pt x="101" y="566"/>
                    <a:pt x="92" y="540"/>
                    <a:pt x="92" y="514"/>
                  </a:cubicBezTo>
                  <a:cubicBezTo>
                    <a:pt x="92" y="504"/>
                    <a:pt x="88" y="493"/>
                    <a:pt x="83" y="483"/>
                  </a:cubicBezTo>
                  <a:cubicBezTo>
                    <a:pt x="76" y="471"/>
                    <a:pt x="64" y="461"/>
                    <a:pt x="46" y="450"/>
                  </a:cubicBezTo>
                  <a:cubicBezTo>
                    <a:pt x="33" y="443"/>
                    <a:pt x="23" y="440"/>
                    <a:pt x="16" y="440"/>
                  </a:cubicBezTo>
                  <a:cubicBezTo>
                    <a:pt x="15" y="440"/>
                    <a:pt x="14" y="440"/>
                    <a:pt x="13" y="440"/>
                  </a:cubicBezTo>
                  <a:cubicBezTo>
                    <a:pt x="4" y="441"/>
                    <a:pt x="1" y="451"/>
                    <a:pt x="1" y="468"/>
                  </a:cubicBezTo>
                  <a:cubicBezTo>
                    <a:pt x="1" y="489"/>
                    <a:pt x="5" y="512"/>
                    <a:pt x="13" y="537"/>
                  </a:cubicBezTo>
                  <a:cubicBezTo>
                    <a:pt x="22" y="560"/>
                    <a:pt x="34" y="585"/>
                    <a:pt x="51" y="609"/>
                  </a:cubicBezTo>
                  <a:cubicBezTo>
                    <a:pt x="67" y="634"/>
                    <a:pt x="87" y="656"/>
                    <a:pt x="112" y="680"/>
                  </a:cubicBezTo>
                  <a:cubicBezTo>
                    <a:pt x="136" y="702"/>
                    <a:pt x="163" y="723"/>
                    <a:pt x="194" y="741"/>
                  </a:cubicBezTo>
                  <a:cubicBezTo>
                    <a:pt x="220" y="755"/>
                    <a:pt x="246" y="766"/>
                    <a:pt x="269" y="772"/>
                  </a:cubicBezTo>
                  <a:cubicBezTo>
                    <a:pt x="281" y="776"/>
                    <a:pt x="293" y="777"/>
                    <a:pt x="304" y="777"/>
                  </a:cubicBezTo>
                  <a:cubicBezTo>
                    <a:pt x="313" y="777"/>
                    <a:pt x="322" y="776"/>
                    <a:pt x="331" y="773"/>
                  </a:cubicBezTo>
                  <a:cubicBezTo>
                    <a:pt x="349" y="768"/>
                    <a:pt x="362" y="755"/>
                    <a:pt x="372" y="736"/>
                  </a:cubicBezTo>
                  <a:cubicBezTo>
                    <a:pt x="382" y="717"/>
                    <a:pt x="387" y="689"/>
                    <a:pt x="387" y="653"/>
                  </a:cubicBezTo>
                  <a:lnTo>
                    <a:pt x="387" y="636"/>
                  </a:lnTo>
                  <a:cubicBezTo>
                    <a:pt x="387" y="601"/>
                    <a:pt x="382" y="568"/>
                    <a:pt x="372" y="538"/>
                  </a:cubicBezTo>
                  <a:cubicBezTo>
                    <a:pt x="362" y="509"/>
                    <a:pt x="349" y="480"/>
                    <a:pt x="331" y="456"/>
                  </a:cubicBezTo>
                  <a:cubicBezTo>
                    <a:pt x="314" y="431"/>
                    <a:pt x="293" y="408"/>
                    <a:pt x="270" y="388"/>
                  </a:cubicBezTo>
                  <a:cubicBezTo>
                    <a:pt x="246" y="368"/>
                    <a:pt x="221" y="350"/>
                    <a:pt x="193" y="334"/>
                  </a:cubicBezTo>
                  <a:lnTo>
                    <a:pt x="117" y="289"/>
                  </a:lnTo>
                  <a:lnTo>
                    <a:pt x="129" y="121"/>
                  </a:lnTo>
                  <a:lnTo>
                    <a:pt x="327" y="236"/>
                  </a:lnTo>
                  <a:cubicBezTo>
                    <a:pt x="332" y="239"/>
                    <a:pt x="336" y="240"/>
                    <a:pt x="339" y="240"/>
                  </a:cubicBezTo>
                  <a:cubicBezTo>
                    <a:pt x="343" y="240"/>
                    <a:pt x="346" y="239"/>
                    <a:pt x="349" y="235"/>
                  </a:cubicBezTo>
                  <a:cubicBezTo>
                    <a:pt x="353" y="229"/>
                    <a:pt x="355" y="220"/>
                    <a:pt x="355" y="210"/>
                  </a:cubicBezTo>
                  <a:cubicBezTo>
                    <a:pt x="355" y="200"/>
                    <a:pt x="353" y="189"/>
                    <a:pt x="349" y="178"/>
                  </a:cubicBezTo>
                  <a:cubicBezTo>
                    <a:pt x="344" y="165"/>
                    <a:pt x="337" y="156"/>
                    <a:pt x="327" y="151"/>
                  </a:cubicBezTo>
                  <a:lnTo>
                    <a:pt x="72" y="4"/>
                  </a:lnTo>
                  <a:cubicBezTo>
                    <a:pt x="68" y="2"/>
                    <a:pt x="6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0" name="Google Shape;4090;p60"/>
            <p:cNvSpPr/>
            <p:nvPr/>
          </p:nvSpPr>
          <p:spPr>
            <a:xfrm>
              <a:off x="5784479" y="2008151"/>
              <a:ext cx="19913" cy="58123"/>
            </a:xfrm>
            <a:custGeom>
              <a:avLst/>
              <a:gdLst/>
              <a:ahLst/>
              <a:cxnLst/>
              <a:rect l="l" t="t" r="r" b="b"/>
              <a:pathLst>
                <a:path w="259" h="756" extrusionOk="0">
                  <a:moveTo>
                    <a:pt x="19" y="1"/>
                  </a:moveTo>
                  <a:cubicBezTo>
                    <a:pt x="16" y="1"/>
                    <a:pt x="13" y="1"/>
                    <a:pt x="11" y="3"/>
                  </a:cubicBezTo>
                  <a:cubicBezTo>
                    <a:pt x="4" y="8"/>
                    <a:pt x="1" y="16"/>
                    <a:pt x="1" y="26"/>
                  </a:cubicBezTo>
                  <a:cubicBezTo>
                    <a:pt x="1" y="35"/>
                    <a:pt x="3" y="46"/>
                    <a:pt x="8" y="57"/>
                  </a:cubicBezTo>
                  <a:cubicBezTo>
                    <a:pt x="13" y="69"/>
                    <a:pt x="21" y="78"/>
                    <a:pt x="30" y="83"/>
                  </a:cubicBezTo>
                  <a:cubicBezTo>
                    <a:pt x="41" y="89"/>
                    <a:pt x="53" y="98"/>
                    <a:pt x="65" y="108"/>
                  </a:cubicBezTo>
                  <a:cubicBezTo>
                    <a:pt x="77" y="119"/>
                    <a:pt x="88" y="130"/>
                    <a:pt x="98" y="143"/>
                  </a:cubicBezTo>
                  <a:cubicBezTo>
                    <a:pt x="108" y="156"/>
                    <a:pt x="116" y="170"/>
                    <a:pt x="122" y="183"/>
                  </a:cubicBezTo>
                  <a:cubicBezTo>
                    <a:pt x="129" y="198"/>
                    <a:pt x="131" y="212"/>
                    <a:pt x="131" y="225"/>
                  </a:cubicBezTo>
                  <a:cubicBezTo>
                    <a:pt x="131" y="231"/>
                    <a:pt x="130" y="240"/>
                    <a:pt x="129" y="251"/>
                  </a:cubicBezTo>
                  <a:cubicBezTo>
                    <a:pt x="127" y="262"/>
                    <a:pt x="126" y="275"/>
                    <a:pt x="124" y="288"/>
                  </a:cubicBezTo>
                  <a:cubicBezTo>
                    <a:pt x="122" y="301"/>
                    <a:pt x="120" y="313"/>
                    <a:pt x="119" y="324"/>
                  </a:cubicBezTo>
                  <a:cubicBezTo>
                    <a:pt x="117" y="335"/>
                    <a:pt x="117" y="343"/>
                    <a:pt x="117" y="348"/>
                  </a:cubicBezTo>
                  <a:cubicBezTo>
                    <a:pt x="117" y="360"/>
                    <a:pt x="120" y="374"/>
                    <a:pt x="128" y="387"/>
                  </a:cubicBezTo>
                  <a:cubicBezTo>
                    <a:pt x="136" y="401"/>
                    <a:pt x="142" y="410"/>
                    <a:pt x="147" y="414"/>
                  </a:cubicBezTo>
                  <a:cubicBezTo>
                    <a:pt x="146" y="414"/>
                    <a:pt x="144" y="414"/>
                    <a:pt x="143" y="414"/>
                  </a:cubicBezTo>
                  <a:cubicBezTo>
                    <a:pt x="138" y="414"/>
                    <a:pt x="133" y="415"/>
                    <a:pt x="127" y="419"/>
                  </a:cubicBezTo>
                  <a:cubicBezTo>
                    <a:pt x="120" y="423"/>
                    <a:pt x="117" y="432"/>
                    <a:pt x="117" y="445"/>
                  </a:cubicBezTo>
                  <a:cubicBezTo>
                    <a:pt x="117" y="450"/>
                    <a:pt x="117" y="462"/>
                    <a:pt x="119" y="478"/>
                  </a:cubicBezTo>
                  <a:cubicBezTo>
                    <a:pt x="120" y="494"/>
                    <a:pt x="122" y="512"/>
                    <a:pt x="124" y="530"/>
                  </a:cubicBezTo>
                  <a:cubicBezTo>
                    <a:pt x="126" y="549"/>
                    <a:pt x="128" y="566"/>
                    <a:pt x="129" y="583"/>
                  </a:cubicBezTo>
                  <a:cubicBezTo>
                    <a:pt x="131" y="601"/>
                    <a:pt x="131" y="612"/>
                    <a:pt x="131" y="618"/>
                  </a:cubicBezTo>
                  <a:cubicBezTo>
                    <a:pt x="131" y="632"/>
                    <a:pt x="128" y="642"/>
                    <a:pt x="120" y="646"/>
                  </a:cubicBezTo>
                  <a:cubicBezTo>
                    <a:pt x="115" y="650"/>
                    <a:pt x="107" y="652"/>
                    <a:pt x="99" y="652"/>
                  </a:cubicBezTo>
                  <a:cubicBezTo>
                    <a:pt x="97" y="652"/>
                    <a:pt x="95" y="652"/>
                    <a:pt x="93" y="652"/>
                  </a:cubicBezTo>
                  <a:cubicBezTo>
                    <a:pt x="83" y="652"/>
                    <a:pt x="72" y="648"/>
                    <a:pt x="60" y="644"/>
                  </a:cubicBezTo>
                  <a:cubicBezTo>
                    <a:pt x="49" y="639"/>
                    <a:pt x="39" y="635"/>
                    <a:pt x="30" y="630"/>
                  </a:cubicBezTo>
                  <a:cubicBezTo>
                    <a:pt x="24" y="627"/>
                    <a:pt x="20" y="625"/>
                    <a:pt x="16" y="625"/>
                  </a:cubicBezTo>
                  <a:cubicBezTo>
                    <a:pt x="12" y="625"/>
                    <a:pt x="9" y="627"/>
                    <a:pt x="6" y="630"/>
                  </a:cubicBezTo>
                  <a:cubicBezTo>
                    <a:pt x="2" y="638"/>
                    <a:pt x="1" y="645"/>
                    <a:pt x="1" y="653"/>
                  </a:cubicBezTo>
                  <a:cubicBezTo>
                    <a:pt x="1" y="668"/>
                    <a:pt x="5" y="680"/>
                    <a:pt x="13" y="692"/>
                  </a:cubicBezTo>
                  <a:cubicBezTo>
                    <a:pt x="22" y="705"/>
                    <a:pt x="35" y="715"/>
                    <a:pt x="51" y="724"/>
                  </a:cubicBezTo>
                  <a:cubicBezTo>
                    <a:pt x="73" y="737"/>
                    <a:pt x="94" y="745"/>
                    <a:pt x="115" y="751"/>
                  </a:cubicBezTo>
                  <a:cubicBezTo>
                    <a:pt x="128" y="754"/>
                    <a:pt x="139" y="755"/>
                    <a:pt x="150" y="755"/>
                  </a:cubicBezTo>
                  <a:cubicBezTo>
                    <a:pt x="157" y="755"/>
                    <a:pt x="164" y="755"/>
                    <a:pt x="170" y="753"/>
                  </a:cubicBezTo>
                  <a:cubicBezTo>
                    <a:pt x="185" y="750"/>
                    <a:pt x="199" y="742"/>
                    <a:pt x="208" y="731"/>
                  </a:cubicBezTo>
                  <a:cubicBezTo>
                    <a:pt x="218" y="718"/>
                    <a:pt x="223" y="701"/>
                    <a:pt x="223" y="681"/>
                  </a:cubicBezTo>
                  <a:cubicBezTo>
                    <a:pt x="223" y="673"/>
                    <a:pt x="222" y="661"/>
                    <a:pt x="220" y="643"/>
                  </a:cubicBezTo>
                  <a:cubicBezTo>
                    <a:pt x="218" y="626"/>
                    <a:pt x="217" y="608"/>
                    <a:pt x="215" y="590"/>
                  </a:cubicBezTo>
                  <a:cubicBezTo>
                    <a:pt x="214" y="571"/>
                    <a:pt x="211" y="554"/>
                    <a:pt x="210" y="538"/>
                  </a:cubicBezTo>
                  <a:cubicBezTo>
                    <a:pt x="208" y="522"/>
                    <a:pt x="207" y="512"/>
                    <a:pt x="207" y="508"/>
                  </a:cubicBezTo>
                  <a:cubicBezTo>
                    <a:pt x="207" y="499"/>
                    <a:pt x="210" y="495"/>
                    <a:pt x="216" y="495"/>
                  </a:cubicBezTo>
                  <a:cubicBezTo>
                    <a:pt x="220" y="495"/>
                    <a:pt x="227" y="496"/>
                    <a:pt x="233" y="499"/>
                  </a:cubicBezTo>
                  <a:cubicBezTo>
                    <a:pt x="236" y="499"/>
                    <a:pt x="239" y="500"/>
                    <a:pt x="242" y="500"/>
                  </a:cubicBezTo>
                  <a:cubicBezTo>
                    <a:pt x="245" y="500"/>
                    <a:pt x="248" y="499"/>
                    <a:pt x="251" y="499"/>
                  </a:cubicBezTo>
                  <a:cubicBezTo>
                    <a:pt x="256" y="498"/>
                    <a:pt x="259" y="491"/>
                    <a:pt x="259" y="477"/>
                  </a:cubicBezTo>
                  <a:cubicBezTo>
                    <a:pt x="259" y="466"/>
                    <a:pt x="256" y="456"/>
                    <a:pt x="251" y="448"/>
                  </a:cubicBezTo>
                  <a:cubicBezTo>
                    <a:pt x="245" y="441"/>
                    <a:pt x="240" y="435"/>
                    <a:pt x="233" y="429"/>
                  </a:cubicBezTo>
                  <a:cubicBezTo>
                    <a:pt x="227" y="422"/>
                    <a:pt x="220" y="418"/>
                    <a:pt x="216" y="412"/>
                  </a:cubicBezTo>
                  <a:cubicBezTo>
                    <a:pt x="210" y="406"/>
                    <a:pt x="207" y="400"/>
                    <a:pt x="207" y="392"/>
                  </a:cubicBezTo>
                  <a:cubicBezTo>
                    <a:pt x="207" y="387"/>
                    <a:pt x="208" y="379"/>
                    <a:pt x="210" y="368"/>
                  </a:cubicBezTo>
                  <a:cubicBezTo>
                    <a:pt x="211" y="358"/>
                    <a:pt x="214" y="346"/>
                    <a:pt x="215" y="332"/>
                  </a:cubicBezTo>
                  <a:cubicBezTo>
                    <a:pt x="217" y="319"/>
                    <a:pt x="218" y="306"/>
                    <a:pt x="220" y="294"/>
                  </a:cubicBezTo>
                  <a:cubicBezTo>
                    <a:pt x="223" y="281"/>
                    <a:pt x="223" y="272"/>
                    <a:pt x="223" y="264"/>
                  </a:cubicBezTo>
                  <a:cubicBezTo>
                    <a:pt x="223" y="245"/>
                    <a:pt x="218" y="223"/>
                    <a:pt x="208" y="198"/>
                  </a:cubicBezTo>
                  <a:cubicBezTo>
                    <a:pt x="199" y="174"/>
                    <a:pt x="185" y="151"/>
                    <a:pt x="170" y="127"/>
                  </a:cubicBezTo>
                  <a:cubicBezTo>
                    <a:pt x="154" y="105"/>
                    <a:pt x="135" y="82"/>
                    <a:pt x="115" y="62"/>
                  </a:cubicBezTo>
                  <a:cubicBezTo>
                    <a:pt x="93" y="42"/>
                    <a:pt x="72" y="25"/>
                    <a:pt x="50" y="12"/>
                  </a:cubicBezTo>
                  <a:cubicBezTo>
                    <a:pt x="37" y="5"/>
                    <a:pt x="27" y="1"/>
                    <a:pt x="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1" name="Google Shape;4091;p60"/>
            <p:cNvSpPr/>
            <p:nvPr/>
          </p:nvSpPr>
          <p:spPr>
            <a:xfrm>
              <a:off x="5812386" y="2031676"/>
              <a:ext cx="39056" cy="66426"/>
            </a:xfrm>
            <a:custGeom>
              <a:avLst/>
              <a:gdLst/>
              <a:ahLst/>
              <a:cxnLst/>
              <a:rect l="l" t="t" r="r" b="b"/>
              <a:pathLst>
                <a:path w="508" h="864" extrusionOk="0">
                  <a:moveTo>
                    <a:pt x="163" y="362"/>
                  </a:moveTo>
                  <a:lnTo>
                    <a:pt x="328" y="642"/>
                  </a:lnTo>
                  <a:cubicBezTo>
                    <a:pt x="317" y="651"/>
                    <a:pt x="302" y="656"/>
                    <a:pt x="285" y="656"/>
                  </a:cubicBezTo>
                  <a:cubicBezTo>
                    <a:pt x="267" y="656"/>
                    <a:pt x="246" y="648"/>
                    <a:pt x="220" y="633"/>
                  </a:cubicBezTo>
                  <a:cubicBezTo>
                    <a:pt x="200" y="621"/>
                    <a:pt x="181" y="607"/>
                    <a:pt x="165" y="591"/>
                  </a:cubicBezTo>
                  <a:cubicBezTo>
                    <a:pt x="149" y="576"/>
                    <a:pt x="136" y="560"/>
                    <a:pt x="125" y="543"/>
                  </a:cubicBezTo>
                  <a:cubicBezTo>
                    <a:pt x="114" y="526"/>
                    <a:pt x="106" y="508"/>
                    <a:pt x="101" y="490"/>
                  </a:cubicBezTo>
                  <a:cubicBezTo>
                    <a:pt x="95" y="472"/>
                    <a:pt x="92" y="455"/>
                    <a:pt x="92" y="438"/>
                  </a:cubicBezTo>
                  <a:cubicBezTo>
                    <a:pt x="92" y="424"/>
                    <a:pt x="94" y="411"/>
                    <a:pt x="98" y="401"/>
                  </a:cubicBezTo>
                  <a:cubicBezTo>
                    <a:pt x="103" y="392"/>
                    <a:pt x="109" y="384"/>
                    <a:pt x="115" y="380"/>
                  </a:cubicBezTo>
                  <a:cubicBezTo>
                    <a:pt x="122" y="374"/>
                    <a:pt x="130" y="369"/>
                    <a:pt x="138" y="367"/>
                  </a:cubicBezTo>
                  <a:cubicBezTo>
                    <a:pt x="146" y="365"/>
                    <a:pt x="155" y="363"/>
                    <a:pt x="163" y="362"/>
                  </a:cubicBezTo>
                  <a:close/>
                  <a:moveTo>
                    <a:pt x="123" y="0"/>
                  </a:moveTo>
                  <a:cubicBezTo>
                    <a:pt x="114" y="0"/>
                    <a:pt x="106" y="1"/>
                    <a:pt x="98" y="4"/>
                  </a:cubicBezTo>
                  <a:cubicBezTo>
                    <a:pt x="83" y="8"/>
                    <a:pt x="70" y="18"/>
                    <a:pt x="61" y="32"/>
                  </a:cubicBezTo>
                  <a:cubicBezTo>
                    <a:pt x="52" y="46"/>
                    <a:pt x="48" y="67"/>
                    <a:pt x="48" y="91"/>
                  </a:cubicBezTo>
                  <a:cubicBezTo>
                    <a:pt x="48" y="124"/>
                    <a:pt x="53" y="154"/>
                    <a:pt x="67" y="185"/>
                  </a:cubicBezTo>
                  <a:cubicBezTo>
                    <a:pt x="79" y="215"/>
                    <a:pt x="94" y="244"/>
                    <a:pt x="111" y="275"/>
                  </a:cubicBezTo>
                  <a:cubicBezTo>
                    <a:pt x="96" y="275"/>
                    <a:pt x="83" y="276"/>
                    <a:pt x="69" y="281"/>
                  </a:cubicBezTo>
                  <a:cubicBezTo>
                    <a:pt x="56" y="285"/>
                    <a:pt x="43" y="292"/>
                    <a:pt x="33" y="301"/>
                  </a:cubicBezTo>
                  <a:cubicBezTo>
                    <a:pt x="23" y="311"/>
                    <a:pt x="15" y="323"/>
                    <a:pt x="9" y="338"/>
                  </a:cubicBezTo>
                  <a:cubicBezTo>
                    <a:pt x="3" y="354"/>
                    <a:pt x="0" y="372"/>
                    <a:pt x="0" y="393"/>
                  </a:cubicBezTo>
                  <a:cubicBezTo>
                    <a:pt x="0" y="419"/>
                    <a:pt x="5" y="447"/>
                    <a:pt x="14" y="476"/>
                  </a:cubicBezTo>
                  <a:cubicBezTo>
                    <a:pt x="24" y="506"/>
                    <a:pt x="38" y="534"/>
                    <a:pt x="56" y="563"/>
                  </a:cubicBezTo>
                  <a:cubicBezTo>
                    <a:pt x="74" y="591"/>
                    <a:pt x="95" y="618"/>
                    <a:pt x="121" y="643"/>
                  </a:cubicBezTo>
                  <a:cubicBezTo>
                    <a:pt x="147" y="669"/>
                    <a:pt x="176" y="692"/>
                    <a:pt x="209" y="710"/>
                  </a:cubicBezTo>
                  <a:cubicBezTo>
                    <a:pt x="248" y="733"/>
                    <a:pt x="282" y="744"/>
                    <a:pt x="310" y="747"/>
                  </a:cubicBezTo>
                  <a:cubicBezTo>
                    <a:pt x="313" y="747"/>
                    <a:pt x="316" y="747"/>
                    <a:pt x="318" y="747"/>
                  </a:cubicBezTo>
                  <a:cubicBezTo>
                    <a:pt x="343" y="747"/>
                    <a:pt x="364" y="742"/>
                    <a:pt x="382" y="732"/>
                  </a:cubicBezTo>
                  <a:lnTo>
                    <a:pt x="442" y="831"/>
                  </a:lnTo>
                  <a:cubicBezTo>
                    <a:pt x="446" y="839"/>
                    <a:pt x="451" y="845"/>
                    <a:pt x="454" y="848"/>
                  </a:cubicBezTo>
                  <a:cubicBezTo>
                    <a:pt x="458" y="851"/>
                    <a:pt x="461" y="854"/>
                    <a:pt x="465" y="856"/>
                  </a:cubicBezTo>
                  <a:cubicBezTo>
                    <a:pt x="472" y="861"/>
                    <a:pt x="479" y="863"/>
                    <a:pt x="486" y="863"/>
                  </a:cubicBezTo>
                  <a:cubicBezTo>
                    <a:pt x="489" y="863"/>
                    <a:pt x="492" y="863"/>
                    <a:pt x="495" y="862"/>
                  </a:cubicBezTo>
                  <a:cubicBezTo>
                    <a:pt x="503" y="858"/>
                    <a:pt x="507" y="853"/>
                    <a:pt x="507" y="842"/>
                  </a:cubicBezTo>
                  <a:cubicBezTo>
                    <a:pt x="507" y="836"/>
                    <a:pt x="505" y="829"/>
                    <a:pt x="502" y="821"/>
                  </a:cubicBezTo>
                  <a:lnTo>
                    <a:pt x="428" y="697"/>
                  </a:lnTo>
                  <a:cubicBezTo>
                    <a:pt x="436" y="686"/>
                    <a:pt x="444" y="674"/>
                    <a:pt x="450" y="660"/>
                  </a:cubicBezTo>
                  <a:cubicBezTo>
                    <a:pt x="456" y="645"/>
                    <a:pt x="461" y="632"/>
                    <a:pt x="464" y="617"/>
                  </a:cubicBezTo>
                  <a:cubicBezTo>
                    <a:pt x="468" y="603"/>
                    <a:pt x="470" y="589"/>
                    <a:pt x="471" y="576"/>
                  </a:cubicBezTo>
                  <a:cubicBezTo>
                    <a:pt x="473" y="563"/>
                    <a:pt x="473" y="551"/>
                    <a:pt x="473" y="541"/>
                  </a:cubicBezTo>
                  <a:cubicBezTo>
                    <a:pt x="473" y="526"/>
                    <a:pt x="471" y="512"/>
                    <a:pt x="467" y="502"/>
                  </a:cubicBezTo>
                  <a:cubicBezTo>
                    <a:pt x="461" y="491"/>
                    <a:pt x="451" y="482"/>
                    <a:pt x="436" y="473"/>
                  </a:cubicBezTo>
                  <a:cubicBezTo>
                    <a:pt x="424" y="466"/>
                    <a:pt x="415" y="462"/>
                    <a:pt x="409" y="462"/>
                  </a:cubicBezTo>
                  <a:cubicBezTo>
                    <a:pt x="407" y="462"/>
                    <a:pt x="406" y="462"/>
                    <a:pt x="405" y="463"/>
                  </a:cubicBezTo>
                  <a:cubicBezTo>
                    <a:pt x="399" y="465"/>
                    <a:pt x="396" y="471"/>
                    <a:pt x="395" y="481"/>
                  </a:cubicBezTo>
                  <a:cubicBezTo>
                    <a:pt x="393" y="497"/>
                    <a:pt x="392" y="517"/>
                    <a:pt x="390" y="541"/>
                  </a:cubicBezTo>
                  <a:cubicBezTo>
                    <a:pt x="389" y="563"/>
                    <a:pt x="382" y="585"/>
                    <a:pt x="372" y="605"/>
                  </a:cubicBezTo>
                  <a:lnTo>
                    <a:pt x="220" y="345"/>
                  </a:lnTo>
                  <a:cubicBezTo>
                    <a:pt x="211" y="330"/>
                    <a:pt x="201" y="313"/>
                    <a:pt x="191" y="295"/>
                  </a:cubicBezTo>
                  <a:cubicBezTo>
                    <a:pt x="181" y="278"/>
                    <a:pt x="172" y="260"/>
                    <a:pt x="164" y="243"/>
                  </a:cubicBezTo>
                  <a:cubicBezTo>
                    <a:pt x="155" y="225"/>
                    <a:pt x="148" y="208"/>
                    <a:pt x="143" y="193"/>
                  </a:cubicBezTo>
                  <a:cubicBezTo>
                    <a:pt x="138" y="176"/>
                    <a:pt x="134" y="161"/>
                    <a:pt x="134" y="147"/>
                  </a:cubicBezTo>
                  <a:cubicBezTo>
                    <a:pt x="134" y="119"/>
                    <a:pt x="142" y="104"/>
                    <a:pt x="158" y="97"/>
                  </a:cubicBezTo>
                  <a:cubicBezTo>
                    <a:pt x="163" y="95"/>
                    <a:pt x="168" y="94"/>
                    <a:pt x="174" y="94"/>
                  </a:cubicBezTo>
                  <a:cubicBezTo>
                    <a:pt x="187" y="94"/>
                    <a:pt x="202" y="99"/>
                    <a:pt x="220" y="109"/>
                  </a:cubicBezTo>
                  <a:cubicBezTo>
                    <a:pt x="238" y="119"/>
                    <a:pt x="253" y="132"/>
                    <a:pt x="264" y="145"/>
                  </a:cubicBezTo>
                  <a:cubicBezTo>
                    <a:pt x="275" y="159"/>
                    <a:pt x="284" y="171"/>
                    <a:pt x="292" y="184"/>
                  </a:cubicBezTo>
                  <a:cubicBezTo>
                    <a:pt x="300" y="196"/>
                    <a:pt x="307" y="207"/>
                    <a:pt x="312" y="217"/>
                  </a:cubicBezTo>
                  <a:cubicBezTo>
                    <a:pt x="318" y="228"/>
                    <a:pt x="326" y="235"/>
                    <a:pt x="334" y="240"/>
                  </a:cubicBezTo>
                  <a:cubicBezTo>
                    <a:pt x="340" y="244"/>
                    <a:pt x="346" y="246"/>
                    <a:pt x="352" y="246"/>
                  </a:cubicBezTo>
                  <a:cubicBezTo>
                    <a:pt x="356" y="246"/>
                    <a:pt x="359" y="245"/>
                    <a:pt x="363" y="243"/>
                  </a:cubicBezTo>
                  <a:cubicBezTo>
                    <a:pt x="372" y="240"/>
                    <a:pt x="377" y="232"/>
                    <a:pt x="377" y="221"/>
                  </a:cubicBezTo>
                  <a:cubicBezTo>
                    <a:pt x="377" y="212"/>
                    <a:pt x="373" y="199"/>
                    <a:pt x="365" y="184"/>
                  </a:cubicBezTo>
                  <a:cubicBezTo>
                    <a:pt x="358" y="168"/>
                    <a:pt x="348" y="152"/>
                    <a:pt x="335" y="134"/>
                  </a:cubicBezTo>
                  <a:cubicBezTo>
                    <a:pt x="321" y="116"/>
                    <a:pt x="304" y="98"/>
                    <a:pt x="285" y="80"/>
                  </a:cubicBezTo>
                  <a:cubicBezTo>
                    <a:pt x="266" y="62"/>
                    <a:pt x="244" y="45"/>
                    <a:pt x="218" y="31"/>
                  </a:cubicBezTo>
                  <a:cubicBezTo>
                    <a:pt x="195" y="17"/>
                    <a:pt x="173" y="8"/>
                    <a:pt x="152" y="4"/>
                  </a:cubicBezTo>
                  <a:cubicBezTo>
                    <a:pt x="142" y="1"/>
                    <a:pt x="132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2" name="Google Shape;4092;p60"/>
            <p:cNvSpPr/>
            <p:nvPr/>
          </p:nvSpPr>
          <p:spPr>
            <a:xfrm>
              <a:off x="5620651" y="2002155"/>
              <a:ext cx="22988" cy="30830"/>
            </a:xfrm>
            <a:custGeom>
              <a:avLst/>
              <a:gdLst/>
              <a:ahLst/>
              <a:cxnLst/>
              <a:rect l="l" t="t" r="r" b="b"/>
              <a:pathLst>
                <a:path w="299" h="401" extrusionOk="0">
                  <a:moveTo>
                    <a:pt x="24" y="1"/>
                  </a:moveTo>
                  <a:cubicBezTo>
                    <a:pt x="20" y="1"/>
                    <a:pt x="17" y="1"/>
                    <a:pt x="14" y="2"/>
                  </a:cubicBezTo>
                  <a:cubicBezTo>
                    <a:pt x="5" y="7"/>
                    <a:pt x="0" y="15"/>
                    <a:pt x="0" y="27"/>
                  </a:cubicBezTo>
                  <a:cubicBezTo>
                    <a:pt x="0" y="38"/>
                    <a:pt x="5" y="50"/>
                    <a:pt x="13" y="60"/>
                  </a:cubicBezTo>
                  <a:lnTo>
                    <a:pt x="194" y="290"/>
                  </a:lnTo>
                  <a:lnTo>
                    <a:pt x="13" y="310"/>
                  </a:lnTo>
                  <a:cubicBezTo>
                    <a:pt x="5" y="311"/>
                    <a:pt x="0" y="317"/>
                    <a:pt x="0" y="329"/>
                  </a:cubicBezTo>
                  <a:cubicBezTo>
                    <a:pt x="0" y="341"/>
                    <a:pt x="5" y="355"/>
                    <a:pt x="14" y="368"/>
                  </a:cubicBezTo>
                  <a:cubicBezTo>
                    <a:pt x="23" y="382"/>
                    <a:pt x="32" y="391"/>
                    <a:pt x="42" y="397"/>
                  </a:cubicBezTo>
                  <a:cubicBezTo>
                    <a:pt x="45" y="399"/>
                    <a:pt x="49" y="400"/>
                    <a:pt x="51" y="400"/>
                  </a:cubicBezTo>
                  <a:cubicBezTo>
                    <a:pt x="52" y="400"/>
                    <a:pt x="53" y="400"/>
                    <a:pt x="53" y="400"/>
                  </a:cubicBezTo>
                  <a:lnTo>
                    <a:pt x="279" y="375"/>
                  </a:lnTo>
                  <a:cubicBezTo>
                    <a:pt x="286" y="375"/>
                    <a:pt x="292" y="372"/>
                    <a:pt x="294" y="367"/>
                  </a:cubicBezTo>
                  <a:cubicBezTo>
                    <a:pt x="297" y="362"/>
                    <a:pt x="299" y="356"/>
                    <a:pt x="299" y="350"/>
                  </a:cubicBezTo>
                  <a:cubicBezTo>
                    <a:pt x="299" y="345"/>
                    <a:pt x="297" y="337"/>
                    <a:pt x="294" y="328"/>
                  </a:cubicBezTo>
                  <a:cubicBezTo>
                    <a:pt x="291" y="320"/>
                    <a:pt x="286" y="311"/>
                    <a:pt x="279" y="302"/>
                  </a:cubicBezTo>
                  <a:lnTo>
                    <a:pt x="53" y="17"/>
                  </a:lnTo>
                  <a:cubicBezTo>
                    <a:pt x="51" y="13"/>
                    <a:pt x="46" y="9"/>
                    <a:pt x="42" y="6"/>
                  </a:cubicBezTo>
                  <a:cubicBezTo>
                    <a:pt x="36" y="2"/>
                    <a:pt x="30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3" name="Google Shape;4093;p60"/>
            <p:cNvSpPr/>
            <p:nvPr/>
          </p:nvSpPr>
          <p:spPr>
            <a:xfrm>
              <a:off x="5653555" y="2008920"/>
              <a:ext cx="29754" cy="56970"/>
            </a:xfrm>
            <a:custGeom>
              <a:avLst/>
              <a:gdLst/>
              <a:ahLst/>
              <a:cxnLst/>
              <a:rect l="l" t="t" r="r" b="b"/>
              <a:pathLst>
                <a:path w="387" h="741" extrusionOk="0">
                  <a:moveTo>
                    <a:pt x="84" y="0"/>
                  </a:moveTo>
                  <a:cubicBezTo>
                    <a:pt x="74" y="0"/>
                    <a:pt x="65" y="2"/>
                    <a:pt x="56" y="4"/>
                  </a:cubicBezTo>
                  <a:cubicBezTo>
                    <a:pt x="38" y="10"/>
                    <a:pt x="25" y="24"/>
                    <a:pt x="15" y="43"/>
                  </a:cubicBezTo>
                  <a:cubicBezTo>
                    <a:pt x="5" y="63"/>
                    <a:pt x="0" y="91"/>
                    <a:pt x="0" y="128"/>
                  </a:cubicBezTo>
                  <a:lnTo>
                    <a:pt x="0" y="391"/>
                  </a:lnTo>
                  <a:cubicBezTo>
                    <a:pt x="0" y="428"/>
                    <a:pt x="5" y="462"/>
                    <a:pt x="15" y="493"/>
                  </a:cubicBezTo>
                  <a:cubicBezTo>
                    <a:pt x="25" y="525"/>
                    <a:pt x="38" y="553"/>
                    <a:pt x="55" y="579"/>
                  </a:cubicBezTo>
                  <a:cubicBezTo>
                    <a:pt x="72" y="605"/>
                    <a:pt x="92" y="628"/>
                    <a:pt x="116" y="649"/>
                  </a:cubicBezTo>
                  <a:cubicBezTo>
                    <a:pt x="140" y="670"/>
                    <a:pt x="163" y="687"/>
                    <a:pt x="189" y="703"/>
                  </a:cubicBezTo>
                  <a:cubicBezTo>
                    <a:pt x="219" y="720"/>
                    <a:pt x="246" y="731"/>
                    <a:pt x="269" y="736"/>
                  </a:cubicBezTo>
                  <a:cubicBezTo>
                    <a:pt x="282" y="739"/>
                    <a:pt x="294" y="741"/>
                    <a:pt x="305" y="741"/>
                  </a:cubicBezTo>
                  <a:cubicBezTo>
                    <a:pt x="314" y="741"/>
                    <a:pt x="323" y="740"/>
                    <a:pt x="331" y="738"/>
                  </a:cubicBezTo>
                  <a:cubicBezTo>
                    <a:pt x="349" y="732"/>
                    <a:pt x="362" y="722"/>
                    <a:pt x="372" y="706"/>
                  </a:cubicBezTo>
                  <a:cubicBezTo>
                    <a:pt x="381" y="691"/>
                    <a:pt x="385" y="671"/>
                    <a:pt x="385" y="646"/>
                  </a:cubicBezTo>
                  <a:cubicBezTo>
                    <a:pt x="385" y="626"/>
                    <a:pt x="382" y="611"/>
                    <a:pt x="374" y="600"/>
                  </a:cubicBezTo>
                  <a:cubicBezTo>
                    <a:pt x="367" y="589"/>
                    <a:pt x="355" y="579"/>
                    <a:pt x="339" y="570"/>
                  </a:cubicBezTo>
                  <a:cubicBezTo>
                    <a:pt x="327" y="563"/>
                    <a:pt x="317" y="559"/>
                    <a:pt x="309" y="559"/>
                  </a:cubicBezTo>
                  <a:cubicBezTo>
                    <a:pt x="301" y="559"/>
                    <a:pt x="295" y="564"/>
                    <a:pt x="294" y="575"/>
                  </a:cubicBezTo>
                  <a:cubicBezTo>
                    <a:pt x="293" y="586"/>
                    <a:pt x="292" y="596"/>
                    <a:pt x="289" y="606"/>
                  </a:cubicBezTo>
                  <a:cubicBezTo>
                    <a:pt x="287" y="616"/>
                    <a:pt x="284" y="625"/>
                    <a:pt x="277" y="632"/>
                  </a:cubicBezTo>
                  <a:cubicBezTo>
                    <a:pt x="270" y="637"/>
                    <a:pt x="260" y="641"/>
                    <a:pt x="248" y="641"/>
                  </a:cubicBezTo>
                  <a:cubicBezTo>
                    <a:pt x="234" y="640"/>
                    <a:pt x="217" y="633"/>
                    <a:pt x="195" y="620"/>
                  </a:cubicBezTo>
                  <a:cubicBezTo>
                    <a:pt x="161" y="601"/>
                    <a:pt x="135" y="577"/>
                    <a:pt x="117" y="547"/>
                  </a:cubicBezTo>
                  <a:cubicBezTo>
                    <a:pt x="99" y="518"/>
                    <a:pt x="90" y="483"/>
                    <a:pt x="90" y="444"/>
                  </a:cubicBezTo>
                  <a:lnTo>
                    <a:pt x="90" y="180"/>
                  </a:lnTo>
                  <a:cubicBezTo>
                    <a:pt x="90" y="141"/>
                    <a:pt x="99" y="117"/>
                    <a:pt x="117" y="108"/>
                  </a:cubicBezTo>
                  <a:cubicBezTo>
                    <a:pt x="123" y="105"/>
                    <a:pt x="129" y="104"/>
                    <a:pt x="136" y="104"/>
                  </a:cubicBezTo>
                  <a:cubicBezTo>
                    <a:pt x="152" y="104"/>
                    <a:pt x="171" y="111"/>
                    <a:pt x="194" y="124"/>
                  </a:cubicBezTo>
                  <a:cubicBezTo>
                    <a:pt x="216" y="136"/>
                    <a:pt x="234" y="151"/>
                    <a:pt x="247" y="166"/>
                  </a:cubicBezTo>
                  <a:cubicBezTo>
                    <a:pt x="260" y="179"/>
                    <a:pt x="269" y="194"/>
                    <a:pt x="277" y="208"/>
                  </a:cubicBezTo>
                  <a:cubicBezTo>
                    <a:pt x="284" y="222"/>
                    <a:pt x="288" y="235"/>
                    <a:pt x="291" y="248"/>
                  </a:cubicBezTo>
                  <a:cubicBezTo>
                    <a:pt x="293" y="260"/>
                    <a:pt x="294" y="270"/>
                    <a:pt x="295" y="278"/>
                  </a:cubicBezTo>
                  <a:cubicBezTo>
                    <a:pt x="295" y="289"/>
                    <a:pt x="300" y="301"/>
                    <a:pt x="308" y="310"/>
                  </a:cubicBezTo>
                  <a:cubicBezTo>
                    <a:pt x="315" y="320"/>
                    <a:pt x="327" y="328"/>
                    <a:pt x="340" y="336"/>
                  </a:cubicBezTo>
                  <a:cubicBezTo>
                    <a:pt x="354" y="343"/>
                    <a:pt x="364" y="347"/>
                    <a:pt x="372" y="347"/>
                  </a:cubicBezTo>
                  <a:cubicBezTo>
                    <a:pt x="373" y="347"/>
                    <a:pt x="374" y="347"/>
                    <a:pt x="375" y="347"/>
                  </a:cubicBezTo>
                  <a:cubicBezTo>
                    <a:pt x="382" y="345"/>
                    <a:pt x="386" y="333"/>
                    <a:pt x="386" y="313"/>
                  </a:cubicBezTo>
                  <a:cubicBezTo>
                    <a:pt x="386" y="288"/>
                    <a:pt x="381" y="265"/>
                    <a:pt x="372" y="239"/>
                  </a:cubicBezTo>
                  <a:cubicBezTo>
                    <a:pt x="363" y="214"/>
                    <a:pt x="349" y="189"/>
                    <a:pt x="332" y="164"/>
                  </a:cubicBezTo>
                  <a:cubicBezTo>
                    <a:pt x="315" y="141"/>
                    <a:pt x="295" y="117"/>
                    <a:pt x="270" y="95"/>
                  </a:cubicBezTo>
                  <a:cubicBezTo>
                    <a:pt x="247" y="73"/>
                    <a:pt x="220" y="53"/>
                    <a:pt x="190" y="36"/>
                  </a:cubicBezTo>
                  <a:cubicBezTo>
                    <a:pt x="165" y="21"/>
                    <a:pt x="140" y="11"/>
                    <a:pt x="117" y="4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4" name="Google Shape;4094;p60"/>
            <p:cNvSpPr/>
            <p:nvPr/>
          </p:nvSpPr>
          <p:spPr>
            <a:xfrm>
              <a:off x="5693839" y="2032138"/>
              <a:ext cx="29830" cy="57124"/>
            </a:xfrm>
            <a:custGeom>
              <a:avLst/>
              <a:gdLst/>
              <a:ahLst/>
              <a:cxnLst/>
              <a:rect l="l" t="t" r="r" b="b"/>
              <a:pathLst>
                <a:path w="388" h="743" extrusionOk="0">
                  <a:moveTo>
                    <a:pt x="137" y="105"/>
                  </a:moveTo>
                  <a:cubicBezTo>
                    <a:pt x="152" y="105"/>
                    <a:pt x="171" y="111"/>
                    <a:pt x="193" y="124"/>
                  </a:cubicBezTo>
                  <a:cubicBezTo>
                    <a:pt x="226" y="143"/>
                    <a:pt x="251" y="166"/>
                    <a:pt x="269" y="196"/>
                  </a:cubicBezTo>
                  <a:cubicBezTo>
                    <a:pt x="287" y="225"/>
                    <a:pt x="296" y="260"/>
                    <a:pt x="296" y="299"/>
                  </a:cubicBezTo>
                  <a:lnTo>
                    <a:pt x="296" y="563"/>
                  </a:lnTo>
                  <a:cubicBezTo>
                    <a:pt x="296" y="602"/>
                    <a:pt x="287" y="627"/>
                    <a:pt x="269" y="635"/>
                  </a:cubicBezTo>
                  <a:cubicBezTo>
                    <a:pt x="263" y="638"/>
                    <a:pt x="257" y="639"/>
                    <a:pt x="250" y="639"/>
                  </a:cubicBezTo>
                  <a:cubicBezTo>
                    <a:pt x="234" y="639"/>
                    <a:pt x="216" y="633"/>
                    <a:pt x="193" y="620"/>
                  </a:cubicBezTo>
                  <a:cubicBezTo>
                    <a:pt x="161" y="601"/>
                    <a:pt x="136" y="577"/>
                    <a:pt x="118" y="548"/>
                  </a:cubicBezTo>
                  <a:cubicBezTo>
                    <a:pt x="101" y="519"/>
                    <a:pt x="92" y="485"/>
                    <a:pt x="92" y="445"/>
                  </a:cubicBezTo>
                  <a:lnTo>
                    <a:pt x="92" y="182"/>
                  </a:lnTo>
                  <a:cubicBezTo>
                    <a:pt x="92" y="142"/>
                    <a:pt x="101" y="118"/>
                    <a:pt x="118" y="109"/>
                  </a:cubicBezTo>
                  <a:cubicBezTo>
                    <a:pt x="124" y="106"/>
                    <a:pt x="130" y="105"/>
                    <a:pt x="137" y="105"/>
                  </a:cubicBezTo>
                  <a:close/>
                  <a:moveTo>
                    <a:pt x="84" y="0"/>
                  </a:moveTo>
                  <a:cubicBezTo>
                    <a:pt x="74" y="0"/>
                    <a:pt x="64" y="2"/>
                    <a:pt x="56" y="5"/>
                  </a:cubicBezTo>
                  <a:cubicBezTo>
                    <a:pt x="39" y="11"/>
                    <a:pt x="26" y="25"/>
                    <a:pt x="15" y="44"/>
                  </a:cubicBezTo>
                  <a:cubicBezTo>
                    <a:pt x="5" y="64"/>
                    <a:pt x="1" y="92"/>
                    <a:pt x="1" y="129"/>
                  </a:cubicBezTo>
                  <a:lnTo>
                    <a:pt x="1" y="392"/>
                  </a:lnTo>
                  <a:cubicBezTo>
                    <a:pt x="1" y="429"/>
                    <a:pt x="5" y="463"/>
                    <a:pt x="15" y="494"/>
                  </a:cubicBezTo>
                  <a:cubicBezTo>
                    <a:pt x="26" y="526"/>
                    <a:pt x="39" y="554"/>
                    <a:pt x="56" y="580"/>
                  </a:cubicBezTo>
                  <a:cubicBezTo>
                    <a:pt x="73" y="606"/>
                    <a:pt x="93" y="629"/>
                    <a:pt x="117" y="650"/>
                  </a:cubicBezTo>
                  <a:cubicBezTo>
                    <a:pt x="140" y="671"/>
                    <a:pt x="166" y="689"/>
                    <a:pt x="193" y="705"/>
                  </a:cubicBezTo>
                  <a:cubicBezTo>
                    <a:pt x="220" y="720"/>
                    <a:pt x="245" y="732"/>
                    <a:pt x="269" y="737"/>
                  </a:cubicBezTo>
                  <a:cubicBezTo>
                    <a:pt x="281" y="741"/>
                    <a:pt x="293" y="743"/>
                    <a:pt x="304" y="743"/>
                  </a:cubicBezTo>
                  <a:cubicBezTo>
                    <a:pt x="314" y="743"/>
                    <a:pt x="323" y="741"/>
                    <a:pt x="331" y="738"/>
                  </a:cubicBezTo>
                  <a:cubicBezTo>
                    <a:pt x="349" y="732"/>
                    <a:pt x="362" y="719"/>
                    <a:pt x="372" y="700"/>
                  </a:cubicBezTo>
                  <a:cubicBezTo>
                    <a:pt x="383" y="680"/>
                    <a:pt x="387" y="652"/>
                    <a:pt x="387" y="615"/>
                  </a:cubicBezTo>
                  <a:lnTo>
                    <a:pt x="387" y="352"/>
                  </a:lnTo>
                  <a:cubicBezTo>
                    <a:pt x="387" y="315"/>
                    <a:pt x="383" y="281"/>
                    <a:pt x="372" y="250"/>
                  </a:cubicBezTo>
                  <a:cubicBezTo>
                    <a:pt x="362" y="218"/>
                    <a:pt x="349" y="190"/>
                    <a:pt x="331" y="163"/>
                  </a:cubicBezTo>
                  <a:cubicBezTo>
                    <a:pt x="314" y="137"/>
                    <a:pt x="292" y="115"/>
                    <a:pt x="269" y="93"/>
                  </a:cubicBezTo>
                  <a:cubicBezTo>
                    <a:pt x="245" y="73"/>
                    <a:pt x="220" y="54"/>
                    <a:pt x="193" y="39"/>
                  </a:cubicBezTo>
                  <a:cubicBezTo>
                    <a:pt x="166" y="22"/>
                    <a:pt x="140" y="12"/>
                    <a:pt x="117" y="5"/>
                  </a:cubicBezTo>
                  <a:cubicBezTo>
                    <a:pt x="105" y="2"/>
                    <a:pt x="94" y="0"/>
                    <a:pt x="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5" name="Google Shape;4095;p60"/>
            <p:cNvSpPr/>
            <p:nvPr/>
          </p:nvSpPr>
          <p:spPr>
            <a:xfrm>
              <a:off x="5736353" y="2052280"/>
              <a:ext cx="29754" cy="61122"/>
            </a:xfrm>
            <a:custGeom>
              <a:avLst/>
              <a:gdLst/>
              <a:ahLst/>
              <a:cxnLst/>
              <a:rect l="l" t="t" r="r" b="b"/>
              <a:pathLst>
                <a:path w="387" h="795" extrusionOk="0">
                  <a:moveTo>
                    <a:pt x="92" y="123"/>
                  </a:moveTo>
                  <a:lnTo>
                    <a:pt x="193" y="181"/>
                  </a:lnTo>
                  <a:cubicBezTo>
                    <a:pt x="226" y="201"/>
                    <a:pt x="252" y="224"/>
                    <a:pt x="269" y="254"/>
                  </a:cubicBezTo>
                  <a:cubicBezTo>
                    <a:pt x="287" y="283"/>
                    <a:pt x="296" y="317"/>
                    <a:pt x="296" y="357"/>
                  </a:cubicBezTo>
                  <a:lnTo>
                    <a:pt x="296" y="614"/>
                  </a:lnTo>
                  <a:cubicBezTo>
                    <a:pt x="296" y="654"/>
                    <a:pt x="287" y="678"/>
                    <a:pt x="269" y="687"/>
                  </a:cubicBezTo>
                  <a:cubicBezTo>
                    <a:pt x="263" y="690"/>
                    <a:pt x="257" y="691"/>
                    <a:pt x="250" y="691"/>
                  </a:cubicBezTo>
                  <a:cubicBezTo>
                    <a:pt x="235" y="691"/>
                    <a:pt x="216" y="684"/>
                    <a:pt x="193" y="671"/>
                  </a:cubicBezTo>
                  <a:lnTo>
                    <a:pt x="92" y="613"/>
                  </a:lnTo>
                  <a:lnTo>
                    <a:pt x="92" y="123"/>
                  </a:lnTo>
                  <a:close/>
                  <a:moveTo>
                    <a:pt x="18" y="0"/>
                  </a:moveTo>
                  <a:cubicBezTo>
                    <a:pt x="16" y="0"/>
                    <a:pt x="14" y="1"/>
                    <a:pt x="12" y="1"/>
                  </a:cubicBezTo>
                  <a:cubicBezTo>
                    <a:pt x="4" y="2"/>
                    <a:pt x="1" y="8"/>
                    <a:pt x="1" y="16"/>
                  </a:cubicBezTo>
                  <a:lnTo>
                    <a:pt x="1" y="615"/>
                  </a:lnTo>
                  <a:cubicBezTo>
                    <a:pt x="1" y="623"/>
                    <a:pt x="4" y="633"/>
                    <a:pt x="12" y="643"/>
                  </a:cubicBezTo>
                  <a:cubicBezTo>
                    <a:pt x="20" y="653"/>
                    <a:pt x="29" y="662"/>
                    <a:pt x="41" y="669"/>
                  </a:cubicBezTo>
                  <a:lnTo>
                    <a:pt x="193" y="757"/>
                  </a:lnTo>
                  <a:cubicBezTo>
                    <a:pt x="221" y="773"/>
                    <a:pt x="246" y="784"/>
                    <a:pt x="270" y="791"/>
                  </a:cubicBezTo>
                  <a:cubicBezTo>
                    <a:pt x="282" y="793"/>
                    <a:pt x="293" y="795"/>
                    <a:pt x="303" y="795"/>
                  </a:cubicBezTo>
                  <a:cubicBezTo>
                    <a:pt x="313" y="795"/>
                    <a:pt x="323" y="793"/>
                    <a:pt x="332" y="791"/>
                  </a:cubicBezTo>
                  <a:cubicBezTo>
                    <a:pt x="349" y="784"/>
                    <a:pt x="362" y="771"/>
                    <a:pt x="372" y="751"/>
                  </a:cubicBezTo>
                  <a:cubicBezTo>
                    <a:pt x="382" y="732"/>
                    <a:pt x="387" y="704"/>
                    <a:pt x="387" y="667"/>
                  </a:cubicBezTo>
                  <a:lnTo>
                    <a:pt x="387" y="410"/>
                  </a:lnTo>
                  <a:cubicBezTo>
                    <a:pt x="387" y="373"/>
                    <a:pt x="382" y="339"/>
                    <a:pt x="372" y="308"/>
                  </a:cubicBezTo>
                  <a:cubicBezTo>
                    <a:pt x="362" y="276"/>
                    <a:pt x="349" y="247"/>
                    <a:pt x="332" y="221"/>
                  </a:cubicBezTo>
                  <a:cubicBezTo>
                    <a:pt x="314" y="195"/>
                    <a:pt x="294" y="172"/>
                    <a:pt x="270" y="151"/>
                  </a:cubicBezTo>
                  <a:cubicBezTo>
                    <a:pt x="246" y="131"/>
                    <a:pt x="221" y="113"/>
                    <a:pt x="193" y="96"/>
                  </a:cubicBezTo>
                  <a:lnTo>
                    <a:pt x="41" y="9"/>
                  </a:lnTo>
                  <a:cubicBezTo>
                    <a:pt x="32" y="3"/>
                    <a:pt x="24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6" name="Google Shape;4096;p60"/>
            <p:cNvSpPr/>
            <p:nvPr/>
          </p:nvSpPr>
          <p:spPr>
            <a:xfrm>
              <a:off x="5778867" y="2076804"/>
              <a:ext cx="29062" cy="65350"/>
            </a:xfrm>
            <a:custGeom>
              <a:avLst/>
              <a:gdLst/>
              <a:ahLst/>
              <a:cxnLst/>
              <a:rect l="l" t="t" r="r" b="b"/>
              <a:pathLst>
                <a:path w="378" h="850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5" y="1"/>
                    <a:pt x="1" y="7"/>
                    <a:pt x="1" y="17"/>
                  </a:cubicBezTo>
                  <a:lnTo>
                    <a:pt x="1" y="614"/>
                  </a:lnTo>
                  <a:cubicBezTo>
                    <a:pt x="1" y="624"/>
                    <a:pt x="5" y="635"/>
                    <a:pt x="14" y="645"/>
                  </a:cubicBezTo>
                  <a:cubicBezTo>
                    <a:pt x="22" y="655"/>
                    <a:pt x="31" y="663"/>
                    <a:pt x="41" y="669"/>
                  </a:cubicBezTo>
                  <a:lnTo>
                    <a:pt x="347" y="845"/>
                  </a:lnTo>
                  <a:cubicBezTo>
                    <a:pt x="353" y="848"/>
                    <a:pt x="357" y="850"/>
                    <a:pt x="361" y="850"/>
                  </a:cubicBezTo>
                  <a:cubicBezTo>
                    <a:pt x="365" y="850"/>
                    <a:pt x="368" y="848"/>
                    <a:pt x="370" y="845"/>
                  </a:cubicBezTo>
                  <a:cubicBezTo>
                    <a:pt x="374" y="840"/>
                    <a:pt x="378" y="832"/>
                    <a:pt x="378" y="822"/>
                  </a:cubicBezTo>
                  <a:cubicBezTo>
                    <a:pt x="378" y="809"/>
                    <a:pt x="374" y="798"/>
                    <a:pt x="370" y="786"/>
                  </a:cubicBezTo>
                  <a:cubicBezTo>
                    <a:pt x="364" y="775"/>
                    <a:pt x="356" y="767"/>
                    <a:pt x="347" y="761"/>
                  </a:cubicBezTo>
                  <a:lnTo>
                    <a:pt x="92" y="614"/>
                  </a:lnTo>
                  <a:lnTo>
                    <a:pt x="92" y="405"/>
                  </a:lnTo>
                  <a:lnTo>
                    <a:pt x="225" y="482"/>
                  </a:lnTo>
                  <a:cubicBezTo>
                    <a:pt x="230" y="485"/>
                    <a:pt x="235" y="487"/>
                    <a:pt x="239" y="487"/>
                  </a:cubicBezTo>
                  <a:cubicBezTo>
                    <a:pt x="242" y="487"/>
                    <a:pt x="245" y="486"/>
                    <a:pt x="247" y="483"/>
                  </a:cubicBezTo>
                  <a:cubicBezTo>
                    <a:pt x="252" y="477"/>
                    <a:pt x="254" y="471"/>
                    <a:pt x="254" y="463"/>
                  </a:cubicBezTo>
                  <a:cubicBezTo>
                    <a:pt x="254" y="452"/>
                    <a:pt x="252" y="441"/>
                    <a:pt x="247" y="431"/>
                  </a:cubicBezTo>
                  <a:cubicBezTo>
                    <a:pt x="242" y="420"/>
                    <a:pt x="234" y="412"/>
                    <a:pt x="225" y="406"/>
                  </a:cubicBezTo>
                  <a:lnTo>
                    <a:pt x="92" y="330"/>
                  </a:lnTo>
                  <a:lnTo>
                    <a:pt x="92" y="123"/>
                  </a:lnTo>
                  <a:lnTo>
                    <a:pt x="347" y="270"/>
                  </a:lnTo>
                  <a:cubicBezTo>
                    <a:pt x="352" y="273"/>
                    <a:pt x="356" y="274"/>
                    <a:pt x="360" y="274"/>
                  </a:cubicBezTo>
                  <a:cubicBezTo>
                    <a:pt x="364" y="274"/>
                    <a:pt x="367" y="273"/>
                    <a:pt x="370" y="270"/>
                  </a:cubicBezTo>
                  <a:cubicBezTo>
                    <a:pt x="374" y="264"/>
                    <a:pt x="378" y="257"/>
                    <a:pt x="378" y="244"/>
                  </a:cubicBezTo>
                  <a:cubicBezTo>
                    <a:pt x="378" y="234"/>
                    <a:pt x="374" y="223"/>
                    <a:pt x="370" y="212"/>
                  </a:cubicBezTo>
                  <a:cubicBezTo>
                    <a:pt x="365" y="200"/>
                    <a:pt x="358" y="191"/>
                    <a:pt x="347" y="186"/>
                  </a:cubicBezTo>
                  <a:lnTo>
                    <a:pt x="41" y="9"/>
                  </a:lnTo>
                  <a:cubicBezTo>
                    <a:pt x="32" y="4"/>
                    <a:pt x="24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7" name="Google Shape;4097;p60"/>
            <p:cNvSpPr/>
            <p:nvPr/>
          </p:nvSpPr>
          <p:spPr>
            <a:xfrm>
              <a:off x="5816614" y="2106171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5"/>
                  </a:cubicBezTo>
                  <a:lnTo>
                    <a:pt x="349" y="409"/>
                  </a:lnTo>
                  <a:lnTo>
                    <a:pt x="349" y="447"/>
                  </a:lnTo>
                  <a:cubicBezTo>
                    <a:pt x="349" y="456"/>
                    <a:pt x="346" y="463"/>
                    <a:pt x="342" y="469"/>
                  </a:cubicBezTo>
                  <a:cubicBezTo>
                    <a:pt x="337" y="476"/>
                    <a:pt x="332" y="480"/>
                    <a:pt x="324" y="483"/>
                  </a:cubicBezTo>
                  <a:cubicBezTo>
                    <a:pt x="320" y="484"/>
                    <a:pt x="315" y="485"/>
                    <a:pt x="309" y="485"/>
                  </a:cubicBezTo>
                  <a:cubicBezTo>
                    <a:pt x="305" y="485"/>
                    <a:pt x="302" y="485"/>
                    <a:pt x="298" y="484"/>
                  </a:cubicBezTo>
                  <a:cubicBezTo>
                    <a:pt x="288" y="483"/>
                    <a:pt x="278" y="478"/>
                    <a:pt x="265" y="471"/>
                  </a:cubicBezTo>
                  <a:cubicBezTo>
                    <a:pt x="252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3"/>
                    <a:pt x="224" y="362"/>
                    <a:pt x="240" y="362"/>
                  </a:cubicBezTo>
                  <a:close/>
                  <a:moveTo>
                    <a:pt x="135" y="0"/>
                  </a:moveTo>
                  <a:cubicBezTo>
                    <a:pt x="109" y="0"/>
                    <a:pt x="87" y="6"/>
                    <a:pt x="69" y="18"/>
                  </a:cubicBezTo>
                  <a:cubicBezTo>
                    <a:pt x="46" y="33"/>
                    <a:pt x="29" y="57"/>
                    <a:pt x="17" y="90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8"/>
                    <a:pt x="76" y="476"/>
                  </a:cubicBezTo>
                  <a:cubicBezTo>
                    <a:pt x="100" y="514"/>
                    <a:pt x="126" y="548"/>
                    <a:pt x="155" y="577"/>
                  </a:cubicBezTo>
                  <a:cubicBezTo>
                    <a:pt x="185" y="606"/>
                    <a:pt x="216" y="630"/>
                    <a:pt x="248" y="648"/>
                  </a:cubicBezTo>
                  <a:cubicBezTo>
                    <a:pt x="263" y="657"/>
                    <a:pt x="280" y="665"/>
                    <a:pt x="297" y="673"/>
                  </a:cubicBezTo>
                  <a:cubicBezTo>
                    <a:pt x="315" y="681"/>
                    <a:pt x="331" y="686"/>
                    <a:pt x="346" y="691"/>
                  </a:cubicBezTo>
                  <a:cubicBezTo>
                    <a:pt x="358" y="694"/>
                    <a:pt x="369" y="696"/>
                    <a:pt x="378" y="696"/>
                  </a:cubicBezTo>
                  <a:cubicBezTo>
                    <a:pt x="381" y="696"/>
                    <a:pt x="383" y="696"/>
                    <a:pt x="385" y="695"/>
                  </a:cubicBezTo>
                  <a:cubicBezTo>
                    <a:pt x="395" y="694"/>
                    <a:pt x="399" y="690"/>
                    <a:pt x="399" y="682"/>
                  </a:cubicBezTo>
                  <a:cubicBezTo>
                    <a:pt x="399" y="677"/>
                    <a:pt x="397" y="670"/>
                    <a:pt x="394" y="661"/>
                  </a:cubicBezTo>
                  <a:cubicBezTo>
                    <a:pt x="389" y="652"/>
                    <a:pt x="383" y="645"/>
                    <a:pt x="377" y="640"/>
                  </a:cubicBezTo>
                  <a:cubicBezTo>
                    <a:pt x="372" y="638"/>
                    <a:pt x="367" y="636"/>
                    <a:pt x="361" y="635"/>
                  </a:cubicBezTo>
                  <a:cubicBezTo>
                    <a:pt x="354" y="634"/>
                    <a:pt x="346" y="632"/>
                    <a:pt x="337" y="630"/>
                  </a:cubicBezTo>
                  <a:cubicBezTo>
                    <a:pt x="328" y="628"/>
                    <a:pt x="317" y="625"/>
                    <a:pt x="305" y="620"/>
                  </a:cubicBezTo>
                  <a:cubicBezTo>
                    <a:pt x="291" y="614"/>
                    <a:pt x="276" y="606"/>
                    <a:pt x="258" y="596"/>
                  </a:cubicBezTo>
                  <a:cubicBezTo>
                    <a:pt x="221" y="575"/>
                    <a:pt x="189" y="550"/>
                    <a:pt x="164" y="522"/>
                  </a:cubicBezTo>
                  <a:cubicBezTo>
                    <a:pt x="139" y="495"/>
                    <a:pt x="119" y="465"/>
                    <a:pt x="103" y="433"/>
                  </a:cubicBezTo>
                  <a:cubicBezTo>
                    <a:pt x="88" y="403"/>
                    <a:pt x="77" y="370"/>
                    <a:pt x="72" y="337"/>
                  </a:cubicBezTo>
                  <a:cubicBezTo>
                    <a:pt x="65" y="304"/>
                    <a:pt x="61" y="271"/>
                    <a:pt x="61" y="239"/>
                  </a:cubicBezTo>
                  <a:cubicBezTo>
                    <a:pt x="61" y="204"/>
                    <a:pt x="65" y="174"/>
                    <a:pt x="73" y="147"/>
                  </a:cubicBezTo>
                  <a:cubicBezTo>
                    <a:pt x="79" y="120"/>
                    <a:pt x="92" y="100"/>
                    <a:pt x="109" y="85"/>
                  </a:cubicBezTo>
                  <a:cubicBezTo>
                    <a:pt x="123" y="73"/>
                    <a:pt x="143" y="67"/>
                    <a:pt x="166" y="67"/>
                  </a:cubicBezTo>
                  <a:cubicBezTo>
                    <a:pt x="170" y="67"/>
                    <a:pt x="173" y="67"/>
                    <a:pt x="177" y="67"/>
                  </a:cubicBezTo>
                  <a:cubicBezTo>
                    <a:pt x="207" y="69"/>
                    <a:pt x="242" y="83"/>
                    <a:pt x="285" y="109"/>
                  </a:cubicBezTo>
                  <a:cubicBezTo>
                    <a:pt x="360" y="152"/>
                    <a:pt x="415" y="206"/>
                    <a:pt x="450" y="269"/>
                  </a:cubicBezTo>
                  <a:cubicBezTo>
                    <a:pt x="485" y="332"/>
                    <a:pt x="503" y="405"/>
                    <a:pt x="503" y="485"/>
                  </a:cubicBezTo>
                  <a:cubicBezTo>
                    <a:pt x="503" y="497"/>
                    <a:pt x="502" y="512"/>
                    <a:pt x="501" y="527"/>
                  </a:cubicBezTo>
                  <a:cubicBezTo>
                    <a:pt x="499" y="541"/>
                    <a:pt x="497" y="554"/>
                    <a:pt x="494" y="565"/>
                  </a:cubicBezTo>
                  <a:cubicBezTo>
                    <a:pt x="490" y="576"/>
                    <a:pt x="485" y="585"/>
                    <a:pt x="478" y="590"/>
                  </a:cubicBezTo>
                  <a:cubicBezTo>
                    <a:pt x="475" y="592"/>
                    <a:pt x="472" y="593"/>
                    <a:pt x="468" y="593"/>
                  </a:cubicBezTo>
                  <a:cubicBezTo>
                    <a:pt x="463" y="593"/>
                    <a:pt x="457" y="591"/>
                    <a:pt x="450" y="587"/>
                  </a:cubicBezTo>
                  <a:cubicBezTo>
                    <a:pt x="441" y="582"/>
                    <a:pt x="433" y="574"/>
                    <a:pt x="426" y="563"/>
                  </a:cubicBezTo>
                  <a:cubicBezTo>
                    <a:pt x="419" y="551"/>
                    <a:pt x="415" y="538"/>
                    <a:pt x="413" y="521"/>
                  </a:cubicBezTo>
                  <a:lnTo>
                    <a:pt x="413" y="370"/>
                  </a:lnTo>
                  <a:cubicBezTo>
                    <a:pt x="413" y="350"/>
                    <a:pt x="409" y="332"/>
                    <a:pt x="403" y="313"/>
                  </a:cubicBezTo>
                  <a:cubicBezTo>
                    <a:pt x="395" y="293"/>
                    <a:pt x="386" y="275"/>
                    <a:pt x="374" y="260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7" y="199"/>
                    <a:pt x="299" y="185"/>
                    <a:pt x="280" y="175"/>
                  </a:cubicBezTo>
                  <a:cubicBezTo>
                    <a:pt x="266" y="167"/>
                    <a:pt x="253" y="161"/>
                    <a:pt x="238" y="155"/>
                  </a:cubicBezTo>
                  <a:cubicBezTo>
                    <a:pt x="225" y="149"/>
                    <a:pt x="212" y="146"/>
                    <a:pt x="201" y="145"/>
                  </a:cubicBezTo>
                  <a:cubicBezTo>
                    <a:pt x="197" y="144"/>
                    <a:pt x="193" y="144"/>
                    <a:pt x="189" y="144"/>
                  </a:cubicBezTo>
                  <a:cubicBezTo>
                    <a:pt x="183" y="144"/>
                    <a:pt x="178" y="145"/>
                    <a:pt x="174" y="146"/>
                  </a:cubicBezTo>
                  <a:cubicBezTo>
                    <a:pt x="167" y="148"/>
                    <a:pt x="164" y="154"/>
                    <a:pt x="164" y="161"/>
                  </a:cubicBezTo>
                  <a:cubicBezTo>
                    <a:pt x="164" y="167"/>
                    <a:pt x="165" y="176"/>
                    <a:pt x="169" y="188"/>
                  </a:cubicBezTo>
                  <a:cubicBezTo>
                    <a:pt x="174" y="199"/>
                    <a:pt x="180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5"/>
                    <a:pt x="213" y="215"/>
                  </a:cubicBezTo>
                  <a:cubicBezTo>
                    <a:pt x="219" y="215"/>
                    <a:pt x="227" y="217"/>
                    <a:pt x="236" y="219"/>
                  </a:cubicBezTo>
                  <a:cubicBezTo>
                    <a:pt x="245" y="223"/>
                    <a:pt x="256" y="228"/>
                    <a:pt x="270" y="235"/>
                  </a:cubicBezTo>
                  <a:cubicBezTo>
                    <a:pt x="320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4" y="344"/>
                  </a:lnTo>
                  <a:cubicBezTo>
                    <a:pt x="288" y="329"/>
                    <a:pt x="265" y="317"/>
                    <a:pt x="244" y="309"/>
                  </a:cubicBezTo>
                  <a:cubicBezTo>
                    <a:pt x="224" y="300"/>
                    <a:pt x="206" y="296"/>
                    <a:pt x="190" y="295"/>
                  </a:cubicBezTo>
                  <a:cubicBezTo>
                    <a:pt x="175" y="295"/>
                    <a:pt x="163" y="298"/>
                    <a:pt x="155" y="307"/>
                  </a:cubicBezTo>
                  <a:cubicBezTo>
                    <a:pt x="146" y="316"/>
                    <a:pt x="142" y="332"/>
                    <a:pt x="142" y="352"/>
                  </a:cubicBezTo>
                  <a:cubicBezTo>
                    <a:pt x="142" y="371"/>
                    <a:pt x="145" y="388"/>
                    <a:pt x="151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5"/>
                    <a:pt x="198" y="477"/>
                    <a:pt x="210" y="488"/>
                  </a:cubicBezTo>
                  <a:cubicBezTo>
                    <a:pt x="224" y="500"/>
                    <a:pt x="236" y="510"/>
                    <a:pt x="251" y="518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7" y="536"/>
                    <a:pt x="342" y="531"/>
                    <a:pt x="358" y="522"/>
                  </a:cubicBezTo>
                  <a:cubicBezTo>
                    <a:pt x="361" y="541"/>
                    <a:pt x="370" y="561"/>
                    <a:pt x="386" y="583"/>
                  </a:cubicBezTo>
                  <a:cubicBezTo>
                    <a:pt x="401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5" y="652"/>
                  </a:cubicBezTo>
                  <a:cubicBezTo>
                    <a:pt x="496" y="652"/>
                    <a:pt x="498" y="652"/>
                    <a:pt x="499" y="652"/>
                  </a:cubicBezTo>
                  <a:cubicBezTo>
                    <a:pt x="514" y="649"/>
                    <a:pt x="526" y="643"/>
                    <a:pt x="535" y="629"/>
                  </a:cubicBezTo>
                  <a:cubicBezTo>
                    <a:pt x="544" y="617"/>
                    <a:pt x="552" y="600"/>
                    <a:pt x="556" y="578"/>
                  </a:cubicBezTo>
                  <a:cubicBezTo>
                    <a:pt x="560" y="557"/>
                    <a:pt x="562" y="533"/>
                    <a:pt x="562" y="506"/>
                  </a:cubicBezTo>
                  <a:cubicBezTo>
                    <a:pt x="562" y="413"/>
                    <a:pt x="539" y="326"/>
                    <a:pt x="490" y="246"/>
                  </a:cubicBezTo>
                  <a:cubicBezTo>
                    <a:pt x="443" y="167"/>
                    <a:pt x="374" y="102"/>
                    <a:pt x="285" y="50"/>
                  </a:cubicBezTo>
                  <a:cubicBezTo>
                    <a:pt x="237" y="22"/>
                    <a:pt x="194" y="6"/>
                    <a:pt x="158" y="2"/>
                  </a:cubicBezTo>
                  <a:cubicBezTo>
                    <a:pt x="150" y="1"/>
                    <a:pt x="142" y="0"/>
                    <a:pt x="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8" name="Google Shape;4098;p60"/>
            <p:cNvSpPr/>
            <p:nvPr/>
          </p:nvSpPr>
          <p:spPr>
            <a:xfrm>
              <a:off x="5619421" y="2058891"/>
              <a:ext cx="29754" cy="56893"/>
            </a:xfrm>
            <a:custGeom>
              <a:avLst/>
              <a:gdLst/>
              <a:ahLst/>
              <a:cxnLst/>
              <a:rect l="l" t="t" r="r" b="b"/>
              <a:pathLst>
                <a:path w="387" h="740" extrusionOk="0">
                  <a:moveTo>
                    <a:pt x="87" y="0"/>
                  </a:moveTo>
                  <a:cubicBezTo>
                    <a:pt x="73" y="0"/>
                    <a:pt x="61" y="3"/>
                    <a:pt x="51" y="9"/>
                  </a:cubicBezTo>
                  <a:cubicBezTo>
                    <a:pt x="38" y="15"/>
                    <a:pt x="27" y="27"/>
                    <a:pt x="22" y="41"/>
                  </a:cubicBezTo>
                  <a:cubicBezTo>
                    <a:pt x="17" y="56"/>
                    <a:pt x="14" y="71"/>
                    <a:pt x="14" y="85"/>
                  </a:cubicBezTo>
                  <a:cubicBezTo>
                    <a:pt x="14" y="102"/>
                    <a:pt x="17" y="116"/>
                    <a:pt x="23" y="125"/>
                  </a:cubicBezTo>
                  <a:cubicBezTo>
                    <a:pt x="29" y="135"/>
                    <a:pt x="41" y="145"/>
                    <a:pt x="61" y="156"/>
                  </a:cubicBezTo>
                  <a:cubicBezTo>
                    <a:pt x="74" y="164"/>
                    <a:pt x="83" y="168"/>
                    <a:pt x="90" y="168"/>
                  </a:cubicBezTo>
                  <a:cubicBezTo>
                    <a:pt x="92" y="168"/>
                    <a:pt x="94" y="167"/>
                    <a:pt x="96" y="166"/>
                  </a:cubicBezTo>
                  <a:cubicBezTo>
                    <a:pt x="102" y="163"/>
                    <a:pt x="104" y="155"/>
                    <a:pt x="104" y="143"/>
                  </a:cubicBezTo>
                  <a:cubicBezTo>
                    <a:pt x="104" y="134"/>
                    <a:pt x="106" y="126"/>
                    <a:pt x="109" y="118"/>
                  </a:cubicBezTo>
                  <a:cubicBezTo>
                    <a:pt x="112" y="111"/>
                    <a:pt x="116" y="106"/>
                    <a:pt x="123" y="102"/>
                  </a:cubicBezTo>
                  <a:cubicBezTo>
                    <a:pt x="127" y="101"/>
                    <a:pt x="132" y="100"/>
                    <a:pt x="137" y="100"/>
                  </a:cubicBezTo>
                  <a:cubicBezTo>
                    <a:pt x="142" y="100"/>
                    <a:pt x="146" y="101"/>
                    <a:pt x="151" y="102"/>
                  </a:cubicBezTo>
                  <a:cubicBezTo>
                    <a:pt x="163" y="104"/>
                    <a:pt x="177" y="110"/>
                    <a:pt x="194" y="120"/>
                  </a:cubicBezTo>
                  <a:cubicBezTo>
                    <a:pt x="222" y="136"/>
                    <a:pt x="244" y="156"/>
                    <a:pt x="258" y="179"/>
                  </a:cubicBezTo>
                  <a:cubicBezTo>
                    <a:pt x="273" y="201"/>
                    <a:pt x="280" y="229"/>
                    <a:pt x="280" y="263"/>
                  </a:cubicBezTo>
                  <a:cubicBezTo>
                    <a:pt x="280" y="283"/>
                    <a:pt x="279" y="299"/>
                    <a:pt x="274" y="309"/>
                  </a:cubicBezTo>
                  <a:cubicBezTo>
                    <a:pt x="270" y="320"/>
                    <a:pt x="263" y="326"/>
                    <a:pt x="255" y="329"/>
                  </a:cubicBezTo>
                  <a:cubicBezTo>
                    <a:pt x="252" y="330"/>
                    <a:pt x="248" y="331"/>
                    <a:pt x="244" y="331"/>
                  </a:cubicBezTo>
                  <a:cubicBezTo>
                    <a:pt x="239" y="331"/>
                    <a:pt x="233" y="329"/>
                    <a:pt x="227" y="327"/>
                  </a:cubicBezTo>
                  <a:cubicBezTo>
                    <a:pt x="216" y="324"/>
                    <a:pt x="204" y="318"/>
                    <a:pt x="191" y="311"/>
                  </a:cubicBezTo>
                  <a:cubicBezTo>
                    <a:pt x="185" y="307"/>
                    <a:pt x="180" y="306"/>
                    <a:pt x="176" y="306"/>
                  </a:cubicBezTo>
                  <a:cubicBezTo>
                    <a:pt x="173" y="306"/>
                    <a:pt x="170" y="307"/>
                    <a:pt x="168" y="309"/>
                  </a:cubicBezTo>
                  <a:cubicBezTo>
                    <a:pt x="164" y="315"/>
                    <a:pt x="161" y="322"/>
                    <a:pt x="161" y="333"/>
                  </a:cubicBezTo>
                  <a:cubicBezTo>
                    <a:pt x="161" y="342"/>
                    <a:pt x="164" y="352"/>
                    <a:pt x="168" y="362"/>
                  </a:cubicBezTo>
                  <a:cubicBezTo>
                    <a:pt x="173" y="372"/>
                    <a:pt x="179" y="381"/>
                    <a:pt x="191" y="387"/>
                  </a:cubicBezTo>
                  <a:cubicBezTo>
                    <a:pt x="222" y="405"/>
                    <a:pt x="248" y="428"/>
                    <a:pt x="267" y="454"/>
                  </a:cubicBezTo>
                  <a:cubicBezTo>
                    <a:pt x="286" y="479"/>
                    <a:pt x="295" y="510"/>
                    <a:pt x="295" y="546"/>
                  </a:cubicBezTo>
                  <a:lnTo>
                    <a:pt x="295" y="564"/>
                  </a:lnTo>
                  <a:cubicBezTo>
                    <a:pt x="295" y="603"/>
                    <a:pt x="288" y="627"/>
                    <a:pt x="271" y="635"/>
                  </a:cubicBezTo>
                  <a:cubicBezTo>
                    <a:pt x="266" y="637"/>
                    <a:pt x="261" y="638"/>
                    <a:pt x="255" y="638"/>
                  </a:cubicBezTo>
                  <a:cubicBezTo>
                    <a:pt x="239" y="638"/>
                    <a:pt x="217" y="630"/>
                    <a:pt x="192" y="616"/>
                  </a:cubicBezTo>
                  <a:cubicBezTo>
                    <a:pt x="157" y="595"/>
                    <a:pt x="131" y="572"/>
                    <a:pt x="114" y="547"/>
                  </a:cubicBezTo>
                  <a:cubicBezTo>
                    <a:pt x="98" y="521"/>
                    <a:pt x="89" y="499"/>
                    <a:pt x="89" y="479"/>
                  </a:cubicBezTo>
                  <a:cubicBezTo>
                    <a:pt x="89" y="467"/>
                    <a:pt x="87" y="456"/>
                    <a:pt x="80" y="447"/>
                  </a:cubicBezTo>
                  <a:cubicBezTo>
                    <a:pt x="74" y="437"/>
                    <a:pt x="61" y="426"/>
                    <a:pt x="42" y="415"/>
                  </a:cubicBezTo>
                  <a:cubicBezTo>
                    <a:pt x="30" y="408"/>
                    <a:pt x="21" y="404"/>
                    <a:pt x="14" y="404"/>
                  </a:cubicBezTo>
                  <a:cubicBezTo>
                    <a:pt x="12" y="404"/>
                    <a:pt x="11" y="405"/>
                    <a:pt x="9" y="405"/>
                  </a:cubicBezTo>
                  <a:cubicBezTo>
                    <a:pt x="4" y="407"/>
                    <a:pt x="0" y="416"/>
                    <a:pt x="0" y="432"/>
                  </a:cubicBezTo>
                  <a:cubicBezTo>
                    <a:pt x="0" y="450"/>
                    <a:pt x="4" y="470"/>
                    <a:pt x="12" y="493"/>
                  </a:cubicBezTo>
                  <a:cubicBezTo>
                    <a:pt x="18" y="515"/>
                    <a:pt x="30" y="539"/>
                    <a:pt x="45" y="564"/>
                  </a:cubicBezTo>
                  <a:cubicBezTo>
                    <a:pt x="60" y="589"/>
                    <a:pt x="80" y="612"/>
                    <a:pt x="104" y="636"/>
                  </a:cubicBezTo>
                  <a:cubicBezTo>
                    <a:pt x="128" y="660"/>
                    <a:pt x="157" y="681"/>
                    <a:pt x="191" y="700"/>
                  </a:cubicBezTo>
                  <a:cubicBezTo>
                    <a:pt x="218" y="716"/>
                    <a:pt x="243" y="727"/>
                    <a:pt x="266" y="734"/>
                  </a:cubicBezTo>
                  <a:cubicBezTo>
                    <a:pt x="280" y="738"/>
                    <a:pt x="292" y="740"/>
                    <a:pt x="304" y="740"/>
                  </a:cubicBezTo>
                  <a:cubicBezTo>
                    <a:pt x="313" y="740"/>
                    <a:pt x="321" y="739"/>
                    <a:pt x="329" y="736"/>
                  </a:cubicBezTo>
                  <a:cubicBezTo>
                    <a:pt x="346" y="731"/>
                    <a:pt x="361" y="718"/>
                    <a:pt x="371" y="699"/>
                  </a:cubicBezTo>
                  <a:cubicBezTo>
                    <a:pt x="381" y="680"/>
                    <a:pt x="387" y="653"/>
                    <a:pt x="387" y="617"/>
                  </a:cubicBezTo>
                  <a:lnTo>
                    <a:pt x="387" y="600"/>
                  </a:lnTo>
                  <a:cubicBezTo>
                    <a:pt x="387" y="560"/>
                    <a:pt x="379" y="526"/>
                    <a:pt x="362" y="494"/>
                  </a:cubicBezTo>
                  <a:cubicBezTo>
                    <a:pt x="346" y="463"/>
                    <a:pt x="325" y="434"/>
                    <a:pt x="299" y="408"/>
                  </a:cubicBezTo>
                  <a:lnTo>
                    <a:pt x="299" y="408"/>
                  </a:lnTo>
                  <a:cubicBezTo>
                    <a:pt x="301" y="409"/>
                    <a:pt x="303" y="409"/>
                    <a:pt x="305" y="409"/>
                  </a:cubicBezTo>
                  <a:cubicBezTo>
                    <a:pt x="322" y="409"/>
                    <a:pt x="337" y="400"/>
                    <a:pt x="348" y="383"/>
                  </a:cubicBezTo>
                  <a:cubicBezTo>
                    <a:pt x="361" y="363"/>
                    <a:pt x="368" y="335"/>
                    <a:pt x="368" y="298"/>
                  </a:cubicBezTo>
                  <a:cubicBezTo>
                    <a:pt x="368" y="268"/>
                    <a:pt x="363" y="241"/>
                    <a:pt x="355" y="215"/>
                  </a:cubicBezTo>
                  <a:cubicBezTo>
                    <a:pt x="346" y="190"/>
                    <a:pt x="334" y="166"/>
                    <a:pt x="319" y="145"/>
                  </a:cubicBezTo>
                  <a:cubicBezTo>
                    <a:pt x="303" y="124"/>
                    <a:pt x="285" y="103"/>
                    <a:pt x="264" y="85"/>
                  </a:cubicBezTo>
                  <a:cubicBezTo>
                    <a:pt x="244" y="67"/>
                    <a:pt x="220" y="52"/>
                    <a:pt x="194" y="37"/>
                  </a:cubicBezTo>
                  <a:cubicBezTo>
                    <a:pt x="159" y="17"/>
                    <a:pt x="130" y="4"/>
                    <a:pt x="106" y="2"/>
                  </a:cubicBezTo>
                  <a:cubicBezTo>
                    <a:pt x="100" y="1"/>
                    <a:pt x="93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9" name="Google Shape;4099;p60"/>
            <p:cNvSpPr/>
            <p:nvPr/>
          </p:nvSpPr>
          <p:spPr>
            <a:xfrm>
              <a:off x="5657783" y="2084876"/>
              <a:ext cx="39364" cy="52895"/>
            </a:xfrm>
            <a:custGeom>
              <a:avLst/>
              <a:gdLst/>
              <a:ahLst/>
              <a:cxnLst/>
              <a:rect l="l" t="t" r="r" b="b"/>
              <a:pathLst>
                <a:path w="512" h="688" extrusionOk="0">
                  <a:moveTo>
                    <a:pt x="215" y="253"/>
                  </a:moveTo>
                  <a:lnTo>
                    <a:pt x="316" y="310"/>
                  </a:lnTo>
                  <a:lnTo>
                    <a:pt x="294" y="423"/>
                  </a:lnTo>
                  <a:lnTo>
                    <a:pt x="196" y="366"/>
                  </a:lnTo>
                  <a:lnTo>
                    <a:pt x="215" y="253"/>
                  </a:lnTo>
                  <a:close/>
                  <a:moveTo>
                    <a:pt x="183" y="1"/>
                  </a:moveTo>
                  <a:cubicBezTo>
                    <a:pt x="176" y="1"/>
                    <a:pt x="171" y="3"/>
                    <a:pt x="170" y="9"/>
                  </a:cubicBezTo>
                  <a:lnTo>
                    <a:pt x="147" y="141"/>
                  </a:lnTo>
                  <a:lnTo>
                    <a:pt x="59" y="91"/>
                  </a:lnTo>
                  <a:cubicBezTo>
                    <a:pt x="54" y="88"/>
                    <a:pt x="50" y="87"/>
                    <a:pt x="47" y="87"/>
                  </a:cubicBezTo>
                  <a:cubicBezTo>
                    <a:pt x="44" y="87"/>
                    <a:pt x="42" y="88"/>
                    <a:pt x="40" y="90"/>
                  </a:cubicBezTo>
                  <a:cubicBezTo>
                    <a:pt x="35" y="94"/>
                    <a:pt x="33" y="102"/>
                    <a:pt x="33" y="112"/>
                  </a:cubicBezTo>
                  <a:cubicBezTo>
                    <a:pt x="33" y="123"/>
                    <a:pt x="35" y="132"/>
                    <a:pt x="40" y="141"/>
                  </a:cubicBezTo>
                  <a:cubicBezTo>
                    <a:pt x="44" y="150"/>
                    <a:pt x="51" y="158"/>
                    <a:pt x="60" y="163"/>
                  </a:cubicBezTo>
                  <a:lnTo>
                    <a:pt x="133" y="206"/>
                  </a:lnTo>
                  <a:lnTo>
                    <a:pt x="113" y="318"/>
                  </a:lnTo>
                  <a:lnTo>
                    <a:pt x="25" y="268"/>
                  </a:lnTo>
                  <a:cubicBezTo>
                    <a:pt x="22" y="265"/>
                    <a:pt x="18" y="264"/>
                    <a:pt x="15" y="264"/>
                  </a:cubicBezTo>
                  <a:cubicBezTo>
                    <a:pt x="12" y="264"/>
                    <a:pt x="9" y="265"/>
                    <a:pt x="7" y="268"/>
                  </a:cubicBezTo>
                  <a:cubicBezTo>
                    <a:pt x="3" y="272"/>
                    <a:pt x="0" y="279"/>
                    <a:pt x="0" y="289"/>
                  </a:cubicBezTo>
                  <a:cubicBezTo>
                    <a:pt x="0" y="299"/>
                    <a:pt x="3" y="309"/>
                    <a:pt x="7" y="319"/>
                  </a:cubicBezTo>
                  <a:cubicBezTo>
                    <a:pt x="12" y="328"/>
                    <a:pt x="18" y="335"/>
                    <a:pt x="27" y="341"/>
                  </a:cubicBezTo>
                  <a:lnTo>
                    <a:pt x="99" y="382"/>
                  </a:lnTo>
                  <a:lnTo>
                    <a:pt x="78" y="514"/>
                  </a:lnTo>
                  <a:cubicBezTo>
                    <a:pt x="78" y="527"/>
                    <a:pt x="82" y="538"/>
                    <a:pt x="91" y="549"/>
                  </a:cubicBezTo>
                  <a:cubicBezTo>
                    <a:pt x="100" y="560"/>
                    <a:pt x="111" y="569"/>
                    <a:pt x="122" y="576"/>
                  </a:cubicBezTo>
                  <a:cubicBezTo>
                    <a:pt x="129" y="581"/>
                    <a:pt x="135" y="583"/>
                    <a:pt x="143" y="583"/>
                  </a:cubicBezTo>
                  <a:cubicBezTo>
                    <a:pt x="151" y="583"/>
                    <a:pt x="156" y="579"/>
                    <a:pt x="157" y="573"/>
                  </a:cubicBezTo>
                  <a:lnTo>
                    <a:pt x="183" y="430"/>
                  </a:lnTo>
                  <a:lnTo>
                    <a:pt x="282" y="487"/>
                  </a:lnTo>
                  <a:lnTo>
                    <a:pt x="258" y="619"/>
                  </a:lnTo>
                  <a:cubicBezTo>
                    <a:pt x="258" y="630"/>
                    <a:pt x="263" y="643"/>
                    <a:pt x="272" y="654"/>
                  </a:cubicBezTo>
                  <a:cubicBezTo>
                    <a:pt x="281" y="665"/>
                    <a:pt x="291" y="674"/>
                    <a:pt x="302" y="681"/>
                  </a:cubicBezTo>
                  <a:cubicBezTo>
                    <a:pt x="310" y="685"/>
                    <a:pt x="318" y="688"/>
                    <a:pt x="326" y="688"/>
                  </a:cubicBezTo>
                  <a:cubicBezTo>
                    <a:pt x="332" y="688"/>
                    <a:pt x="337" y="684"/>
                    <a:pt x="338" y="679"/>
                  </a:cubicBezTo>
                  <a:lnTo>
                    <a:pt x="364" y="536"/>
                  </a:lnTo>
                  <a:lnTo>
                    <a:pt x="452" y="586"/>
                  </a:lnTo>
                  <a:cubicBezTo>
                    <a:pt x="455" y="588"/>
                    <a:pt x="459" y="589"/>
                    <a:pt x="462" y="589"/>
                  </a:cubicBezTo>
                  <a:cubicBezTo>
                    <a:pt x="465" y="589"/>
                    <a:pt x="468" y="588"/>
                    <a:pt x="471" y="586"/>
                  </a:cubicBezTo>
                  <a:cubicBezTo>
                    <a:pt x="477" y="583"/>
                    <a:pt x="479" y="576"/>
                    <a:pt x="479" y="566"/>
                  </a:cubicBezTo>
                  <a:cubicBezTo>
                    <a:pt x="479" y="555"/>
                    <a:pt x="477" y="545"/>
                    <a:pt x="470" y="534"/>
                  </a:cubicBezTo>
                  <a:cubicBezTo>
                    <a:pt x="464" y="524"/>
                    <a:pt x="457" y="516"/>
                    <a:pt x="450" y="512"/>
                  </a:cubicBezTo>
                  <a:lnTo>
                    <a:pt x="378" y="470"/>
                  </a:lnTo>
                  <a:lnTo>
                    <a:pt x="398" y="359"/>
                  </a:lnTo>
                  <a:lnTo>
                    <a:pt x="484" y="408"/>
                  </a:lnTo>
                  <a:cubicBezTo>
                    <a:pt x="488" y="411"/>
                    <a:pt x="492" y="412"/>
                    <a:pt x="495" y="412"/>
                  </a:cubicBezTo>
                  <a:cubicBezTo>
                    <a:pt x="498" y="412"/>
                    <a:pt x="501" y="411"/>
                    <a:pt x="504" y="409"/>
                  </a:cubicBezTo>
                  <a:cubicBezTo>
                    <a:pt x="508" y="405"/>
                    <a:pt x="512" y="398"/>
                    <a:pt x="512" y="388"/>
                  </a:cubicBezTo>
                  <a:cubicBezTo>
                    <a:pt x="512" y="378"/>
                    <a:pt x="508" y="368"/>
                    <a:pt x="502" y="358"/>
                  </a:cubicBezTo>
                  <a:cubicBezTo>
                    <a:pt x="497" y="347"/>
                    <a:pt x="490" y="341"/>
                    <a:pt x="483" y="336"/>
                  </a:cubicBezTo>
                  <a:lnTo>
                    <a:pt x="410" y="295"/>
                  </a:lnTo>
                  <a:lnTo>
                    <a:pt x="432" y="177"/>
                  </a:lnTo>
                  <a:cubicBezTo>
                    <a:pt x="430" y="164"/>
                    <a:pt x="426" y="152"/>
                    <a:pt x="418" y="140"/>
                  </a:cubicBezTo>
                  <a:cubicBezTo>
                    <a:pt x="410" y="130"/>
                    <a:pt x="400" y="121"/>
                    <a:pt x="389" y="116"/>
                  </a:cubicBezTo>
                  <a:cubicBezTo>
                    <a:pt x="381" y="110"/>
                    <a:pt x="373" y="108"/>
                    <a:pt x="365" y="107"/>
                  </a:cubicBezTo>
                  <a:cubicBezTo>
                    <a:pt x="364" y="106"/>
                    <a:pt x="363" y="106"/>
                    <a:pt x="362" y="106"/>
                  </a:cubicBezTo>
                  <a:cubicBezTo>
                    <a:pt x="356" y="106"/>
                    <a:pt x="354" y="109"/>
                    <a:pt x="353" y="114"/>
                  </a:cubicBezTo>
                  <a:lnTo>
                    <a:pt x="328" y="247"/>
                  </a:lnTo>
                  <a:lnTo>
                    <a:pt x="229" y="189"/>
                  </a:lnTo>
                  <a:lnTo>
                    <a:pt x="249" y="72"/>
                  </a:lnTo>
                  <a:cubicBezTo>
                    <a:pt x="249" y="59"/>
                    <a:pt x="245" y="47"/>
                    <a:pt x="237" y="36"/>
                  </a:cubicBezTo>
                  <a:cubicBezTo>
                    <a:pt x="229" y="25"/>
                    <a:pt x="219" y="16"/>
                    <a:pt x="207" y="10"/>
                  </a:cubicBezTo>
                  <a:cubicBezTo>
                    <a:pt x="198" y="5"/>
                    <a:pt x="191" y="2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0" name="Google Shape;4100;p60"/>
            <p:cNvSpPr/>
            <p:nvPr/>
          </p:nvSpPr>
          <p:spPr>
            <a:xfrm>
              <a:off x="5705294" y="2108708"/>
              <a:ext cx="29754" cy="57662"/>
            </a:xfrm>
            <a:custGeom>
              <a:avLst/>
              <a:gdLst/>
              <a:ahLst/>
              <a:cxnLst/>
              <a:rect l="l" t="t" r="r" b="b"/>
              <a:pathLst>
                <a:path w="387" h="750" extrusionOk="0">
                  <a:moveTo>
                    <a:pt x="135" y="111"/>
                  </a:moveTo>
                  <a:cubicBezTo>
                    <a:pt x="149" y="111"/>
                    <a:pt x="165" y="115"/>
                    <a:pt x="184" y="123"/>
                  </a:cubicBezTo>
                  <a:lnTo>
                    <a:pt x="184" y="287"/>
                  </a:lnTo>
                  <a:cubicBezTo>
                    <a:pt x="173" y="277"/>
                    <a:pt x="162" y="266"/>
                    <a:pt x="151" y="256"/>
                  </a:cubicBezTo>
                  <a:cubicBezTo>
                    <a:pt x="141" y="245"/>
                    <a:pt x="132" y="233"/>
                    <a:pt x="125" y="223"/>
                  </a:cubicBezTo>
                  <a:cubicBezTo>
                    <a:pt x="118" y="212"/>
                    <a:pt x="112" y="201"/>
                    <a:pt x="107" y="188"/>
                  </a:cubicBezTo>
                  <a:cubicBezTo>
                    <a:pt x="103" y="177"/>
                    <a:pt x="102" y="165"/>
                    <a:pt x="102" y="152"/>
                  </a:cubicBezTo>
                  <a:cubicBezTo>
                    <a:pt x="102" y="129"/>
                    <a:pt x="110" y="115"/>
                    <a:pt x="124" y="112"/>
                  </a:cubicBezTo>
                  <a:cubicBezTo>
                    <a:pt x="128" y="111"/>
                    <a:pt x="131" y="111"/>
                    <a:pt x="135" y="111"/>
                  </a:cubicBezTo>
                  <a:close/>
                  <a:moveTo>
                    <a:pt x="225" y="429"/>
                  </a:moveTo>
                  <a:cubicBezTo>
                    <a:pt x="246" y="451"/>
                    <a:pt x="264" y="473"/>
                    <a:pt x="279" y="497"/>
                  </a:cubicBezTo>
                  <a:cubicBezTo>
                    <a:pt x="293" y="519"/>
                    <a:pt x="300" y="545"/>
                    <a:pt x="300" y="573"/>
                  </a:cubicBezTo>
                  <a:cubicBezTo>
                    <a:pt x="300" y="599"/>
                    <a:pt x="293" y="616"/>
                    <a:pt x="280" y="623"/>
                  </a:cubicBezTo>
                  <a:cubicBezTo>
                    <a:pt x="274" y="626"/>
                    <a:pt x="267" y="627"/>
                    <a:pt x="259" y="627"/>
                  </a:cubicBezTo>
                  <a:cubicBezTo>
                    <a:pt x="249" y="627"/>
                    <a:pt x="238" y="625"/>
                    <a:pt x="225" y="620"/>
                  </a:cubicBezTo>
                  <a:lnTo>
                    <a:pt x="225" y="429"/>
                  </a:lnTo>
                  <a:close/>
                  <a:moveTo>
                    <a:pt x="191" y="0"/>
                  </a:moveTo>
                  <a:cubicBezTo>
                    <a:pt x="189" y="0"/>
                    <a:pt x="187" y="1"/>
                    <a:pt x="185" y="1"/>
                  </a:cubicBezTo>
                  <a:cubicBezTo>
                    <a:pt x="181" y="3"/>
                    <a:pt x="178" y="6"/>
                    <a:pt x="178" y="12"/>
                  </a:cubicBezTo>
                  <a:lnTo>
                    <a:pt x="178" y="37"/>
                  </a:lnTo>
                  <a:cubicBezTo>
                    <a:pt x="158" y="28"/>
                    <a:pt x="138" y="22"/>
                    <a:pt x="119" y="17"/>
                  </a:cubicBezTo>
                  <a:cubicBezTo>
                    <a:pt x="109" y="15"/>
                    <a:pt x="100" y="14"/>
                    <a:pt x="91" y="14"/>
                  </a:cubicBezTo>
                  <a:cubicBezTo>
                    <a:pt x="82" y="14"/>
                    <a:pt x="74" y="15"/>
                    <a:pt x="67" y="17"/>
                  </a:cubicBezTo>
                  <a:cubicBezTo>
                    <a:pt x="51" y="23"/>
                    <a:pt x="39" y="32"/>
                    <a:pt x="30" y="46"/>
                  </a:cubicBezTo>
                  <a:cubicBezTo>
                    <a:pt x="21" y="61"/>
                    <a:pt x="15" y="83"/>
                    <a:pt x="15" y="112"/>
                  </a:cubicBezTo>
                  <a:cubicBezTo>
                    <a:pt x="15" y="140"/>
                    <a:pt x="21" y="167"/>
                    <a:pt x="30" y="192"/>
                  </a:cubicBezTo>
                  <a:cubicBezTo>
                    <a:pt x="40" y="217"/>
                    <a:pt x="52" y="240"/>
                    <a:pt x="68" y="263"/>
                  </a:cubicBezTo>
                  <a:cubicBezTo>
                    <a:pt x="84" y="285"/>
                    <a:pt x="101" y="305"/>
                    <a:pt x="120" y="326"/>
                  </a:cubicBezTo>
                  <a:cubicBezTo>
                    <a:pt x="140" y="345"/>
                    <a:pt x="159" y="364"/>
                    <a:pt x="178" y="383"/>
                  </a:cubicBezTo>
                  <a:lnTo>
                    <a:pt x="178" y="595"/>
                  </a:lnTo>
                  <a:cubicBezTo>
                    <a:pt x="157" y="580"/>
                    <a:pt x="139" y="566"/>
                    <a:pt x="124" y="550"/>
                  </a:cubicBezTo>
                  <a:cubicBezTo>
                    <a:pt x="110" y="533"/>
                    <a:pt x="97" y="518"/>
                    <a:pt x="87" y="504"/>
                  </a:cubicBezTo>
                  <a:cubicBezTo>
                    <a:pt x="77" y="489"/>
                    <a:pt x="68" y="477"/>
                    <a:pt x="60" y="467"/>
                  </a:cubicBezTo>
                  <a:cubicBezTo>
                    <a:pt x="53" y="455"/>
                    <a:pt x="47" y="448"/>
                    <a:pt x="40" y="444"/>
                  </a:cubicBezTo>
                  <a:cubicBezTo>
                    <a:pt x="36" y="441"/>
                    <a:pt x="32" y="440"/>
                    <a:pt x="28" y="440"/>
                  </a:cubicBezTo>
                  <a:cubicBezTo>
                    <a:pt x="27" y="440"/>
                    <a:pt x="26" y="440"/>
                    <a:pt x="24" y="441"/>
                  </a:cubicBezTo>
                  <a:cubicBezTo>
                    <a:pt x="20" y="441"/>
                    <a:pt x="15" y="443"/>
                    <a:pt x="12" y="445"/>
                  </a:cubicBezTo>
                  <a:cubicBezTo>
                    <a:pt x="7" y="448"/>
                    <a:pt x="5" y="453"/>
                    <a:pt x="3" y="458"/>
                  </a:cubicBezTo>
                  <a:cubicBezTo>
                    <a:pt x="0" y="462"/>
                    <a:pt x="0" y="468"/>
                    <a:pt x="0" y="473"/>
                  </a:cubicBezTo>
                  <a:cubicBezTo>
                    <a:pt x="0" y="483"/>
                    <a:pt x="4" y="498"/>
                    <a:pt x="13" y="515"/>
                  </a:cubicBezTo>
                  <a:cubicBezTo>
                    <a:pt x="22" y="533"/>
                    <a:pt x="33" y="551"/>
                    <a:pt x="49" y="571"/>
                  </a:cubicBezTo>
                  <a:cubicBezTo>
                    <a:pt x="65" y="590"/>
                    <a:pt x="84" y="610"/>
                    <a:pt x="105" y="630"/>
                  </a:cubicBezTo>
                  <a:cubicBezTo>
                    <a:pt x="128" y="649"/>
                    <a:pt x="151" y="667"/>
                    <a:pt x="178" y="682"/>
                  </a:cubicBezTo>
                  <a:lnTo>
                    <a:pt x="180" y="682"/>
                  </a:lnTo>
                  <a:lnTo>
                    <a:pt x="180" y="710"/>
                  </a:lnTo>
                  <a:cubicBezTo>
                    <a:pt x="180" y="715"/>
                    <a:pt x="182" y="722"/>
                    <a:pt x="186" y="729"/>
                  </a:cubicBezTo>
                  <a:cubicBezTo>
                    <a:pt x="191" y="736"/>
                    <a:pt x="196" y="741"/>
                    <a:pt x="204" y="746"/>
                  </a:cubicBezTo>
                  <a:cubicBezTo>
                    <a:pt x="209" y="748"/>
                    <a:pt x="213" y="750"/>
                    <a:pt x="217" y="750"/>
                  </a:cubicBezTo>
                  <a:cubicBezTo>
                    <a:pt x="219" y="750"/>
                    <a:pt x="220" y="749"/>
                    <a:pt x="221" y="749"/>
                  </a:cubicBezTo>
                  <a:cubicBezTo>
                    <a:pt x="227" y="748"/>
                    <a:pt x="230" y="746"/>
                    <a:pt x="230" y="740"/>
                  </a:cubicBezTo>
                  <a:lnTo>
                    <a:pt x="230" y="709"/>
                  </a:lnTo>
                  <a:cubicBezTo>
                    <a:pt x="257" y="721"/>
                    <a:pt x="281" y="727"/>
                    <a:pt x="303" y="727"/>
                  </a:cubicBezTo>
                  <a:cubicBezTo>
                    <a:pt x="317" y="727"/>
                    <a:pt x="331" y="724"/>
                    <a:pt x="343" y="718"/>
                  </a:cubicBezTo>
                  <a:cubicBezTo>
                    <a:pt x="372" y="704"/>
                    <a:pt x="387" y="669"/>
                    <a:pt x="387" y="613"/>
                  </a:cubicBezTo>
                  <a:cubicBezTo>
                    <a:pt x="387" y="582"/>
                    <a:pt x="381" y="554"/>
                    <a:pt x="372" y="527"/>
                  </a:cubicBezTo>
                  <a:cubicBezTo>
                    <a:pt x="363" y="501"/>
                    <a:pt x="351" y="477"/>
                    <a:pt x="336" y="454"/>
                  </a:cubicBezTo>
                  <a:cubicBezTo>
                    <a:pt x="321" y="430"/>
                    <a:pt x="305" y="409"/>
                    <a:pt x="286" y="389"/>
                  </a:cubicBezTo>
                  <a:cubicBezTo>
                    <a:pt x="267" y="369"/>
                    <a:pt x="248" y="349"/>
                    <a:pt x="230" y="331"/>
                  </a:cubicBezTo>
                  <a:lnTo>
                    <a:pt x="230" y="148"/>
                  </a:lnTo>
                  <a:cubicBezTo>
                    <a:pt x="245" y="158"/>
                    <a:pt x="257" y="168"/>
                    <a:pt x="268" y="178"/>
                  </a:cubicBezTo>
                  <a:cubicBezTo>
                    <a:pt x="280" y="187"/>
                    <a:pt x="289" y="196"/>
                    <a:pt x="297" y="205"/>
                  </a:cubicBezTo>
                  <a:cubicBezTo>
                    <a:pt x="305" y="213"/>
                    <a:pt x="311" y="221"/>
                    <a:pt x="317" y="228"/>
                  </a:cubicBezTo>
                  <a:cubicBezTo>
                    <a:pt x="323" y="233"/>
                    <a:pt x="328" y="238"/>
                    <a:pt x="333" y="241"/>
                  </a:cubicBezTo>
                  <a:cubicBezTo>
                    <a:pt x="339" y="245"/>
                    <a:pt x="345" y="246"/>
                    <a:pt x="350" y="246"/>
                  </a:cubicBezTo>
                  <a:cubicBezTo>
                    <a:pt x="354" y="245"/>
                    <a:pt x="359" y="242"/>
                    <a:pt x="362" y="239"/>
                  </a:cubicBezTo>
                  <a:cubicBezTo>
                    <a:pt x="364" y="236"/>
                    <a:pt x="368" y="231"/>
                    <a:pt x="369" y="226"/>
                  </a:cubicBezTo>
                  <a:cubicBezTo>
                    <a:pt x="370" y="220"/>
                    <a:pt x="371" y="215"/>
                    <a:pt x="371" y="211"/>
                  </a:cubicBezTo>
                  <a:cubicBezTo>
                    <a:pt x="371" y="201"/>
                    <a:pt x="366" y="188"/>
                    <a:pt x="356" y="175"/>
                  </a:cubicBezTo>
                  <a:cubicBezTo>
                    <a:pt x="347" y="161"/>
                    <a:pt x="336" y="148"/>
                    <a:pt x="323" y="134"/>
                  </a:cubicBezTo>
                  <a:cubicBezTo>
                    <a:pt x="308" y="122"/>
                    <a:pt x="292" y="108"/>
                    <a:pt x="276" y="96"/>
                  </a:cubicBezTo>
                  <a:cubicBezTo>
                    <a:pt x="259" y="84"/>
                    <a:pt x="244" y="74"/>
                    <a:pt x="229" y="66"/>
                  </a:cubicBezTo>
                  <a:lnTo>
                    <a:pt x="229" y="41"/>
                  </a:lnTo>
                  <a:cubicBezTo>
                    <a:pt x="229" y="35"/>
                    <a:pt x="227" y="30"/>
                    <a:pt x="221" y="22"/>
                  </a:cubicBezTo>
                  <a:cubicBezTo>
                    <a:pt x="216" y="14"/>
                    <a:pt x="210" y="9"/>
                    <a:pt x="204" y="5"/>
                  </a:cubicBezTo>
                  <a:cubicBezTo>
                    <a:pt x="199" y="2"/>
                    <a:pt x="195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1" name="Google Shape;4101;p60"/>
            <p:cNvSpPr/>
            <p:nvPr/>
          </p:nvSpPr>
          <p:spPr>
            <a:xfrm>
              <a:off x="5743887" y="2128235"/>
              <a:ext cx="47206" cy="71578"/>
            </a:xfrm>
            <a:custGeom>
              <a:avLst/>
              <a:gdLst/>
              <a:ahLst/>
              <a:cxnLst/>
              <a:rect l="l" t="t" r="r" b="b"/>
              <a:pathLst>
                <a:path w="614" h="931" extrusionOk="0">
                  <a:moveTo>
                    <a:pt x="84" y="71"/>
                  </a:moveTo>
                  <a:cubicBezTo>
                    <a:pt x="93" y="71"/>
                    <a:pt x="104" y="75"/>
                    <a:pt x="117" y="82"/>
                  </a:cubicBezTo>
                  <a:cubicBezTo>
                    <a:pt x="134" y="92"/>
                    <a:pt x="147" y="103"/>
                    <a:pt x="156" y="118"/>
                  </a:cubicBezTo>
                  <a:cubicBezTo>
                    <a:pt x="166" y="131"/>
                    <a:pt x="171" y="148"/>
                    <a:pt x="171" y="166"/>
                  </a:cubicBezTo>
                  <a:lnTo>
                    <a:pt x="171" y="300"/>
                  </a:lnTo>
                  <a:cubicBezTo>
                    <a:pt x="171" y="319"/>
                    <a:pt x="166" y="330"/>
                    <a:pt x="156" y="332"/>
                  </a:cubicBezTo>
                  <a:cubicBezTo>
                    <a:pt x="154" y="333"/>
                    <a:pt x="151" y="333"/>
                    <a:pt x="149" y="333"/>
                  </a:cubicBezTo>
                  <a:cubicBezTo>
                    <a:pt x="140" y="333"/>
                    <a:pt x="129" y="329"/>
                    <a:pt x="117" y="322"/>
                  </a:cubicBezTo>
                  <a:cubicBezTo>
                    <a:pt x="101" y="313"/>
                    <a:pt x="87" y="300"/>
                    <a:pt x="78" y="287"/>
                  </a:cubicBezTo>
                  <a:cubicBezTo>
                    <a:pt x="68" y="273"/>
                    <a:pt x="64" y="256"/>
                    <a:pt x="64" y="238"/>
                  </a:cubicBezTo>
                  <a:lnTo>
                    <a:pt x="64" y="104"/>
                  </a:lnTo>
                  <a:cubicBezTo>
                    <a:pt x="64" y="85"/>
                    <a:pt x="68" y="75"/>
                    <a:pt x="78" y="72"/>
                  </a:cubicBezTo>
                  <a:cubicBezTo>
                    <a:pt x="80" y="71"/>
                    <a:pt x="82" y="71"/>
                    <a:pt x="84" y="71"/>
                  </a:cubicBezTo>
                  <a:close/>
                  <a:moveTo>
                    <a:pt x="48" y="1"/>
                  </a:moveTo>
                  <a:cubicBezTo>
                    <a:pt x="43" y="1"/>
                    <a:pt x="39" y="1"/>
                    <a:pt x="34" y="2"/>
                  </a:cubicBezTo>
                  <a:cubicBezTo>
                    <a:pt x="12" y="5"/>
                    <a:pt x="1" y="28"/>
                    <a:pt x="1" y="68"/>
                  </a:cubicBezTo>
                  <a:lnTo>
                    <a:pt x="1" y="201"/>
                  </a:lnTo>
                  <a:cubicBezTo>
                    <a:pt x="1" y="223"/>
                    <a:pt x="4" y="242"/>
                    <a:pt x="10" y="259"/>
                  </a:cubicBezTo>
                  <a:cubicBezTo>
                    <a:pt x="16" y="277"/>
                    <a:pt x="24" y="292"/>
                    <a:pt x="34" y="307"/>
                  </a:cubicBezTo>
                  <a:cubicBezTo>
                    <a:pt x="45" y="322"/>
                    <a:pt x="57" y="335"/>
                    <a:pt x="71" y="348"/>
                  </a:cubicBezTo>
                  <a:cubicBezTo>
                    <a:pt x="85" y="360"/>
                    <a:pt x="101" y="370"/>
                    <a:pt x="117" y="380"/>
                  </a:cubicBezTo>
                  <a:cubicBezTo>
                    <a:pt x="134" y="389"/>
                    <a:pt x="148" y="396"/>
                    <a:pt x="163" y="401"/>
                  </a:cubicBezTo>
                  <a:cubicBezTo>
                    <a:pt x="171" y="403"/>
                    <a:pt x="178" y="404"/>
                    <a:pt x="185" y="404"/>
                  </a:cubicBezTo>
                  <a:cubicBezTo>
                    <a:pt x="190" y="404"/>
                    <a:pt x="195" y="404"/>
                    <a:pt x="200" y="403"/>
                  </a:cubicBezTo>
                  <a:cubicBezTo>
                    <a:pt x="210" y="399"/>
                    <a:pt x="218" y="394"/>
                    <a:pt x="224" y="383"/>
                  </a:cubicBezTo>
                  <a:cubicBezTo>
                    <a:pt x="230" y="372"/>
                    <a:pt x="233" y="357"/>
                    <a:pt x="233" y="336"/>
                  </a:cubicBezTo>
                  <a:lnTo>
                    <a:pt x="233" y="202"/>
                  </a:lnTo>
                  <a:cubicBezTo>
                    <a:pt x="233" y="182"/>
                    <a:pt x="230" y="163"/>
                    <a:pt x="224" y="145"/>
                  </a:cubicBezTo>
                  <a:cubicBezTo>
                    <a:pt x="218" y="127"/>
                    <a:pt x="210" y="111"/>
                    <a:pt x="200" y="97"/>
                  </a:cubicBezTo>
                  <a:cubicBezTo>
                    <a:pt x="189" y="82"/>
                    <a:pt x="176" y="68"/>
                    <a:pt x="163" y="56"/>
                  </a:cubicBezTo>
                  <a:cubicBezTo>
                    <a:pt x="148" y="44"/>
                    <a:pt x="132" y="33"/>
                    <a:pt x="117" y="24"/>
                  </a:cubicBezTo>
                  <a:cubicBezTo>
                    <a:pt x="90" y="8"/>
                    <a:pt x="67" y="1"/>
                    <a:pt x="48" y="1"/>
                  </a:cubicBezTo>
                  <a:close/>
                  <a:moveTo>
                    <a:pt x="449" y="184"/>
                  </a:moveTo>
                  <a:cubicBezTo>
                    <a:pt x="444" y="184"/>
                    <a:pt x="440" y="185"/>
                    <a:pt x="438" y="190"/>
                  </a:cubicBezTo>
                  <a:lnTo>
                    <a:pt x="122" y="672"/>
                  </a:lnTo>
                  <a:cubicBezTo>
                    <a:pt x="120" y="675"/>
                    <a:pt x="119" y="679"/>
                    <a:pt x="119" y="683"/>
                  </a:cubicBezTo>
                  <a:cubicBezTo>
                    <a:pt x="119" y="692"/>
                    <a:pt x="122" y="701"/>
                    <a:pt x="128" y="712"/>
                  </a:cubicBezTo>
                  <a:cubicBezTo>
                    <a:pt x="135" y="723"/>
                    <a:pt x="143" y="730"/>
                    <a:pt x="153" y="736"/>
                  </a:cubicBezTo>
                  <a:cubicBezTo>
                    <a:pt x="158" y="741"/>
                    <a:pt x="164" y="742"/>
                    <a:pt x="170" y="742"/>
                  </a:cubicBezTo>
                  <a:cubicBezTo>
                    <a:pt x="174" y="742"/>
                    <a:pt x="179" y="740"/>
                    <a:pt x="182" y="736"/>
                  </a:cubicBezTo>
                  <a:lnTo>
                    <a:pt x="497" y="258"/>
                  </a:lnTo>
                  <a:cubicBezTo>
                    <a:pt x="498" y="254"/>
                    <a:pt x="500" y="250"/>
                    <a:pt x="500" y="244"/>
                  </a:cubicBezTo>
                  <a:cubicBezTo>
                    <a:pt x="500" y="234"/>
                    <a:pt x="496" y="224"/>
                    <a:pt x="488" y="213"/>
                  </a:cubicBezTo>
                  <a:cubicBezTo>
                    <a:pt x="480" y="201"/>
                    <a:pt x="473" y="193"/>
                    <a:pt x="464" y="189"/>
                  </a:cubicBezTo>
                  <a:cubicBezTo>
                    <a:pt x="459" y="185"/>
                    <a:pt x="453" y="184"/>
                    <a:pt x="449" y="184"/>
                  </a:cubicBezTo>
                  <a:close/>
                  <a:moveTo>
                    <a:pt x="465" y="597"/>
                  </a:moveTo>
                  <a:cubicBezTo>
                    <a:pt x="474" y="597"/>
                    <a:pt x="485" y="601"/>
                    <a:pt x="497" y="609"/>
                  </a:cubicBezTo>
                  <a:cubicBezTo>
                    <a:pt x="514" y="618"/>
                    <a:pt x="527" y="630"/>
                    <a:pt x="537" y="644"/>
                  </a:cubicBezTo>
                  <a:cubicBezTo>
                    <a:pt x="547" y="658"/>
                    <a:pt x="551" y="674"/>
                    <a:pt x="551" y="693"/>
                  </a:cubicBezTo>
                  <a:lnTo>
                    <a:pt x="551" y="826"/>
                  </a:lnTo>
                  <a:cubicBezTo>
                    <a:pt x="551" y="845"/>
                    <a:pt x="547" y="857"/>
                    <a:pt x="537" y="859"/>
                  </a:cubicBezTo>
                  <a:cubicBezTo>
                    <a:pt x="534" y="860"/>
                    <a:pt x="531" y="860"/>
                    <a:pt x="529" y="860"/>
                  </a:cubicBezTo>
                  <a:cubicBezTo>
                    <a:pt x="520" y="860"/>
                    <a:pt x="510" y="856"/>
                    <a:pt x="497" y="849"/>
                  </a:cubicBezTo>
                  <a:cubicBezTo>
                    <a:pt x="480" y="840"/>
                    <a:pt x="467" y="827"/>
                    <a:pt x="458" y="814"/>
                  </a:cubicBezTo>
                  <a:cubicBezTo>
                    <a:pt x="448" y="800"/>
                    <a:pt x="443" y="783"/>
                    <a:pt x="443" y="764"/>
                  </a:cubicBezTo>
                  <a:lnTo>
                    <a:pt x="443" y="631"/>
                  </a:lnTo>
                  <a:cubicBezTo>
                    <a:pt x="443" y="612"/>
                    <a:pt x="449" y="601"/>
                    <a:pt x="458" y="599"/>
                  </a:cubicBezTo>
                  <a:cubicBezTo>
                    <a:pt x="460" y="598"/>
                    <a:pt x="463" y="597"/>
                    <a:pt x="465" y="597"/>
                  </a:cubicBezTo>
                  <a:close/>
                  <a:moveTo>
                    <a:pt x="425" y="527"/>
                  </a:moveTo>
                  <a:cubicBezTo>
                    <a:pt x="421" y="527"/>
                    <a:pt x="418" y="527"/>
                    <a:pt x="414" y="528"/>
                  </a:cubicBezTo>
                  <a:cubicBezTo>
                    <a:pt x="393" y="532"/>
                    <a:pt x="381" y="555"/>
                    <a:pt x="381" y="594"/>
                  </a:cubicBezTo>
                  <a:lnTo>
                    <a:pt x="381" y="728"/>
                  </a:lnTo>
                  <a:cubicBezTo>
                    <a:pt x="381" y="749"/>
                    <a:pt x="385" y="768"/>
                    <a:pt x="390" y="786"/>
                  </a:cubicBezTo>
                  <a:cubicBezTo>
                    <a:pt x="396" y="804"/>
                    <a:pt x="404" y="819"/>
                    <a:pt x="415" y="834"/>
                  </a:cubicBezTo>
                  <a:cubicBezTo>
                    <a:pt x="425" y="849"/>
                    <a:pt x="438" y="862"/>
                    <a:pt x="451" y="875"/>
                  </a:cubicBezTo>
                  <a:cubicBezTo>
                    <a:pt x="465" y="886"/>
                    <a:pt x="480" y="897"/>
                    <a:pt x="497" y="906"/>
                  </a:cubicBezTo>
                  <a:cubicBezTo>
                    <a:pt x="513" y="916"/>
                    <a:pt x="529" y="923"/>
                    <a:pt x="542" y="926"/>
                  </a:cubicBezTo>
                  <a:cubicBezTo>
                    <a:pt x="552" y="929"/>
                    <a:pt x="561" y="931"/>
                    <a:pt x="569" y="931"/>
                  </a:cubicBezTo>
                  <a:cubicBezTo>
                    <a:pt x="572" y="931"/>
                    <a:pt x="576" y="931"/>
                    <a:pt x="579" y="930"/>
                  </a:cubicBezTo>
                  <a:cubicBezTo>
                    <a:pt x="590" y="926"/>
                    <a:pt x="599" y="920"/>
                    <a:pt x="604" y="910"/>
                  </a:cubicBezTo>
                  <a:cubicBezTo>
                    <a:pt x="610" y="898"/>
                    <a:pt x="613" y="883"/>
                    <a:pt x="613" y="862"/>
                  </a:cubicBezTo>
                  <a:lnTo>
                    <a:pt x="613" y="728"/>
                  </a:lnTo>
                  <a:cubicBezTo>
                    <a:pt x="613" y="708"/>
                    <a:pt x="610" y="689"/>
                    <a:pt x="604" y="672"/>
                  </a:cubicBezTo>
                  <a:cubicBezTo>
                    <a:pt x="599" y="654"/>
                    <a:pt x="590" y="638"/>
                    <a:pt x="579" y="624"/>
                  </a:cubicBezTo>
                  <a:cubicBezTo>
                    <a:pt x="569" y="609"/>
                    <a:pt x="557" y="595"/>
                    <a:pt x="542" y="583"/>
                  </a:cubicBezTo>
                  <a:cubicBezTo>
                    <a:pt x="529" y="571"/>
                    <a:pt x="513" y="560"/>
                    <a:pt x="497" y="550"/>
                  </a:cubicBezTo>
                  <a:cubicBezTo>
                    <a:pt x="469" y="534"/>
                    <a:pt x="446" y="527"/>
                    <a:pt x="425" y="52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2" name="Google Shape;4102;p60"/>
            <p:cNvSpPr/>
            <p:nvPr/>
          </p:nvSpPr>
          <p:spPr>
            <a:xfrm>
              <a:off x="5799009" y="2184356"/>
              <a:ext cx="23142" cy="30830"/>
            </a:xfrm>
            <a:custGeom>
              <a:avLst/>
              <a:gdLst/>
              <a:ahLst/>
              <a:cxnLst/>
              <a:rect l="l" t="t" r="r" b="b"/>
              <a:pathLst>
                <a:path w="301" h="401" extrusionOk="0">
                  <a:moveTo>
                    <a:pt x="249" y="0"/>
                  </a:moveTo>
                  <a:cubicBezTo>
                    <a:pt x="248" y="0"/>
                    <a:pt x="247" y="0"/>
                    <a:pt x="246" y="0"/>
                  </a:cubicBezTo>
                  <a:lnTo>
                    <a:pt x="20" y="25"/>
                  </a:lnTo>
                  <a:cubicBezTo>
                    <a:pt x="13" y="26"/>
                    <a:pt x="9" y="30"/>
                    <a:pt x="5" y="34"/>
                  </a:cubicBezTo>
                  <a:cubicBezTo>
                    <a:pt x="2" y="40"/>
                    <a:pt x="1" y="46"/>
                    <a:pt x="1" y="51"/>
                  </a:cubicBezTo>
                  <a:cubicBezTo>
                    <a:pt x="1" y="57"/>
                    <a:pt x="2" y="65"/>
                    <a:pt x="5" y="74"/>
                  </a:cubicBezTo>
                  <a:cubicBezTo>
                    <a:pt x="9" y="82"/>
                    <a:pt x="13" y="91"/>
                    <a:pt x="20" y="98"/>
                  </a:cubicBezTo>
                  <a:lnTo>
                    <a:pt x="246" y="384"/>
                  </a:lnTo>
                  <a:cubicBezTo>
                    <a:pt x="249" y="389"/>
                    <a:pt x="253" y="392"/>
                    <a:pt x="259" y="396"/>
                  </a:cubicBezTo>
                  <a:cubicBezTo>
                    <a:pt x="265" y="399"/>
                    <a:pt x="271" y="400"/>
                    <a:pt x="277" y="400"/>
                  </a:cubicBezTo>
                  <a:cubicBezTo>
                    <a:pt x="280" y="400"/>
                    <a:pt x="284" y="400"/>
                    <a:pt x="287" y="399"/>
                  </a:cubicBezTo>
                  <a:cubicBezTo>
                    <a:pt x="296" y="396"/>
                    <a:pt x="301" y="388"/>
                    <a:pt x="301" y="375"/>
                  </a:cubicBezTo>
                  <a:cubicBezTo>
                    <a:pt x="301" y="362"/>
                    <a:pt x="296" y="351"/>
                    <a:pt x="287" y="342"/>
                  </a:cubicBezTo>
                  <a:lnTo>
                    <a:pt x="107" y="112"/>
                  </a:lnTo>
                  <a:lnTo>
                    <a:pt x="287" y="92"/>
                  </a:lnTo>
                  <a:cubicBezTo>
                    <a:pt x="296" y="91"/>
                    <a:pt x="301" y="85"/>
                    <a:pt x="301" y="74"/>
                  </a:cubicBezTo>
                  <a:cubicBezTo>
                    <a:pt x="301" y="60"/>
                    <a:pt x="296" y="48"/>
                    <a:pt x="287" y="33"/>
                  </a:cubicBezTo>
                  <a:cubicBezTo>
                    <a:pt x="277" y="20"/>
                    <a:pt x="268" y="10"/>
                    <a:pt x="259" y="4"/>
                  </a:cubicBezTo>
                  <a:cubicBezTo>
                    <a:pt x="255" y="1"/>
                    <a:pt x="251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3" name="Google Shape;4103;p60"/>
            <p:cNvSpPr/>
            <p:nvPr/>
          </p:nvSpPr>
          <p:spPr>
            <a:xfrm>
              <a:off x="5830375" y="2175823"/>
              <a:ext cx="32137" cy="59891"/>
            </a:xfrm>
            <a:custGeom>
              <a:avLst/>
              <a:gdLst/>
              <a:ahLst/>
              <a:cxnLst/>
              <a:rect l="l" t="t" r="r" b="b"/>
              <a:pathLst>
                <a:path w="418" h="779" extrusionOk="0">
                  <a:moveTo>
                    <a:pt x="18" y="0"/>
                  </a:moveTo>
                  <a:cubicBezTo>
                    <a:pt x="14" y="0"/>
                    <a:pt x="10" y="2"/>
                    <a:pt x="7" y="6"/>
                  </a:cubicBezTo>
                  <a:cubicBezTo>
                    <a:pt x="3" y="12"/>
                    <a:pt x="1" y="20"/>
                    <a:pt x="1" y="30"/>
                  </a:cubicBezTo>
                  <a:cubicBezTo>
                    <a:pt x="1" y="43"/>
                    <a:pt x="3" y="54"/>
                    <a:pt x="9" y="66"/>
                  </a:cubicBezTo>
                  <a:cubicBezTo>
                    <a:pt x="13" y="78"/>
                    <a:pt x="21" y="87"/>
                    <a:pt x="31" y="92"/>
                  </a:cubicBezTo>
                  <a:lnTo>
                    <a:pt x="164" y="169"/>
                  </a:lnTo>
                  <a:lnTo>
                    <a:pt x="164" y="711"/>
                  </a:lnTo>
                  <a:cubicBezTo>
                    <a:pt x="164" y="721"/>
                    <a:pt x="168" y="731"/>
                    <a:pt x="179" y="742"/>
                  </a:cubicBezTo>
                  <a:cubicBezTo>
                    <a:pt x="188" y="753"/>
                    <a:pt x="198" y="762"/>
                    <a:pt x="209" y="768"/>
                  </a:cubicBezTo>
                  <a:cubicBezTo>
                    <a:pt x="221" y="775"/>
                    <a:pt x="231" y="778"/>
                    <a:pt x="240" y="778"/>
                  </a:cubicBezTo>
                  <a:cubicBezTo>
                    <a:pt x="251" y="778"/>
                    <a:pt x="255" y="774"/>
                    <a:pt x="255" y="763"/>
                  </a:cubicBezTo>
                  <a:lnTo>
                    <a:pt x="255" y="222"/>
                  </a:lnTo>
                  <a:lnTo>
                    <a:pt x="388" y="298"/>
                  </a:lnTo>
                  <a:cubicBezTo>
                    <a:pt x="392" y="301"/>
                    <a:pt x="397" y="303"/>
                    <a:pt x="401" y="303"/>
                  </a:cubicBezTo>
                  <a:cubicBezTo>
                    <a:pt x="404" y="303"/>
                    <a:pt x="408" y="301"/>
                    <a:pt x="411" y="298"/>
                  </a:cubicBezTo>
                  <a:cubicBezTo>
                    <a:pt x="415" y="292"/>
                    <a:pt x="417" y="283"/>
                    <a:pt x="417" y="270"/>
                  </a:cubicBezTo>
                  <a:cubicBezTo>
                    <a:pt x="417" y="260"/>
                    <a:pt x="415" y="250"/>
                    <a:pt x="411" y="238"/>
                  </a:cubicBezTo>
                  <a:cubicBezTo>
                    <a:pt x="406" y="226"/>
                    <a:pt x="398" y="217"/>
                    <a:pt x="388" y="211"/>
                  </a:cubicBezTo>
                  <a:lnTo>
                    <a:pt x="31" y="5"/>
                  </a:lnTo>
                  <a:cubicBezTo>
                    <a:pt x="26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4" name="Google Shape;4104;p60"/>
            <p:cNvSpPr/>
            <p:nvPr/>
          </p:nvSpPr>
          <p:spPr>
            <a:xfrm>
              <a:off x="5621112" y="2129158"/>
              <a:ext cx="29830" cy="57047"/>
            </a:xfrm>
            <a:custGeom>
              <a:avLst/>
              <a:gdLst/>
              <a:ahLst/>
              <a:cxnLst/>
              <a:rect l="l" t="t" r="r" b="b"/>
              <a:pathLst>
                <a:path w="388" h="742" extrusionOk="0">
                  <a:moveTo>
                    <a:pt x="133" y="357"/>
                  </a:moveTo>
                  <a:cubicBezTo>
                    <a:pt x="150" y="357"/>
                    <a:pt x="170" y="365"/>
                    <a:pt x="194" y="378"/>
                  </a:cubicBezTo>
                  <a:cubicBezTo>
                    <a:pt x="226" y="398"/>
                    <a:pt x="252" y="420"/>
                    <a:pt x="270" y="448"/>
                  </a:cubicBezTo>
                  <a:cubicBezTo>
                    <a:pt x="287" y="475"/>
                    <a:pt x="296" y="510"/>
                    <a:pt x="296" y="552"/>
                  </a:cubicBezTo>
                  <a:lnTo>
                    <a:pt x="296" y="566"/>
                  </a:lnTo>
                  <a:cubicBezTo>
                    <a:pt x="296" y="607"/>
                    <a:pt x="287" y="632"/>
                    <a:pt x="270" y="640"/>
                  </a:cubicBezTo>
                  <a:cubicBezTo>
                    <a:pt x="264" y="642"/>
                    <a:pt x="258" y="644"/>
                    <a:pt x="251" y="644"/>
                  </a:cubicBezTo>
                  <a:cubicBezTo>
                    <a:pt x="236" y="644"/>
                    <a:pt x="217" y="637"/>
                    <a:pt x="195" y="624"/>
                  </a:cubicBezTo>
                  <a:cubicBezTo>
                    <a:pt x="162" y="606"/>
                    <a:pt x="136" y="582"/>
                    <a:pt x="118" y="553"/>
                  </a:cubicBezTo>
                  <a:cubicBezTo>
                    <a:pt x="100" y="524"/>
                    <a:pt x="91" y="489"/>
                    <a:pt x="91" y="448"/>
                  </a:cubicBezTo>
                  <a:lnTo>
                    <a:pt x="91" y="425"/>
                  </a:lnTo>
                  <a:cubicBezTo>
                    <a:pt x="91" y="386"/>
                    <a:pt x="101" y="365"/>
                    <a:pt x="119" y="359"/>
                  </a:cubicBezTo>
                  <a:cubicBezTo>
                    <a:pt x="124" y="358"/>
                    <a:pt x="128" y="357"/>
                    <a:pt x="133" y="357"/>
                  </a:cubicBezTo>
                  <a:close/>
                  <a:moveTo>
                    <a:pt x="82" y="1"/>
                  </a:moveTo>
                  <a:cubicBezTo>
                    <a:pt x="73" y="1"/>
                    <a:pt x="65" y="2"/>
                    <a:pt x="57" y="5"/>
                  </a:cubicBezTo>
                  <a:cubicBezTo>
                    <a:pt x="40" y="10"/>
                    <a:pt x="26" y="24"/>
                    <a:pt x="16" y="43"/>
                  </a:cubicBezTo>
                  <a:cubicBezTo>
                    <a:pt x="5" y="63"/>
                    <a:pt x="1" y="91"/>
                    <a:pt x="1" y="128"/>
                  </a:cubicBezTo>
                  <a:lnTo>
                    <a:pt x="1" y="391"/>
                  </a:lnTo>
                  <a:cubicBezTo>
                    <a:pt x="1" y="428"/>
                    <a:pt x="5" y="462"/>
                    <a:pt x="16" y="493"/>
                  </a:cubicBezTo>
                  <a:cubicBezTo>
                    <a:pt x="26" y="525"/>
                    <a:pt x="39" y="553"/>
                    <a:pt x="57" y="579"/>
                  </a:cubicBezTo>
                  <a:cubicBezTo>
                    <a:pt x="74" y="605"/>
                    <a:pt x="94" y="628"/>
                    <a:pt x="118" y="649"/>
                  </a:cubicBezTo>
                  <a:cubicBezTo>
                    <a:pt x="142" y="670"/>
                    <a:pt x="166" y="688"/>
                    <a:pt x="195" y="704"/>
                  </a:cubicBezTo>
                  <a:cubicBezTo>
                    <a:pt x="222" y="720"/>
                    <a:pt x="246" y="731"/>
                    <a:pt x="270" y="737"/>
                  </a:cubicBezTo>
                  <a:cubicBezTo>
                    <a:pt x="282" y="740"/>
                    <a:pt x="294" y="742"/>
                    <a:pt x="304" y="742"/>
                  </a:cubicBezTo>
                  <a:cubicBezTo>
                    <a:pt x="314" y="742"/>
                    <a:pt x="323" y="740"/>
                    <a:pt x="331" y="738"/>
                  </a:cubicBezTo>
                  <a:cubicBezTo>
                    <a:pt x="349" y="731"/>
                    <a:pt x="362" y="718"/>
                    <a:pt x="373" y="698"/>
                  </a:cubicBezTo>
                  <a:cubicBezTo>
                    <a:pt x="383" y="678"/>
                    <a:pt x="387" y="650"/>
                    <a:pt x="387" y="614"/>
                  </a:cubicBezTo>
                  <a:lnTo>
                    <a:pt x="387" y="597"/>
                  </a:lnTo>
                  <a:cubicBezTo>
                    <a:pt x="387" y="562"/>
                    <a:pt x="383" y="530"/>
                    <a:pt x="374" y="501"/>
                  </a:cubicBezTo>
                  <a:cubicBezTo>
                    <a:pt x="365" y="472"/>
                    <a:pt x="351" y="446"/>
                    <a:pt x="335" y="422"/>
                  </a:cubicBezTo>
                  <a:cubicBezTo>
                    <a:pt x="320" y="399"/>
                    <a:pt x="300" y="378"/>
                    <a:pt x="280" y="360"/>
                  </a:cubicBezTo>
                  <a:cubicBezTo>
                    <a:pt x="259" y="342"/>
                    <a:pt x="236" y="326"/>
                    <a:pt x="212" y="312"/>
                  </a:cubicBezTo>
                  <a:cubicBezTo>
                    <a:pt x="188" y="298"/>
                    <a:pt x="165" y="289"/>
                    <a:pt x="144" y="284"/>
                  </a:cubicBezTo>
                  <a:cubicBezTo>
                    <a:pt x="138" y="283"/>
                    <a:pt x="133" y="282"/>
                    <a:pt x="128" y="282"/>
                  </a:cubicBezTo>
                  <a:cubicBezTo>
                    <a:pt x="114" y="282"/>
                    <a:pt x="102" y="286"/>
                    <a:pt x="91" y="294"/>
                  </a:cubicBezTo>
                  <a:lnTo>
                    <a:pt x="91" y="180"/>
                  </a:lnTo>
                  <a:cubicBezTo>
                    <a:pt x="91" y="140"/>
                    <a:pt x="100" y="116"/>
                    <a:pt x="118" y="108"/>
                  </a:cubicBezTo>
                  <a:cubicBezTo>
                    <a:pt x="124" y="105"/>
                    <a:pt x="131" y="104"/>
                    <a:pt x="138" y="104"/>
                  </a:cubicBezTo>
                  <a:cubicBezTo>
                    <a:pt x="154" y="104"/>
                    <a:pt x="173" y="111"/>
                    <a:pt x="196" y="124"/>
                  </a:cubicBezTo>
                  <a:cubicBezTo>
                    <a:pt x="209" y="132"/>
                    <a:pt x="223" y="141"/>
                    <a:pt x="235" y="152"/>
                  </a:cubicBezTo>
                  <a:cubicBezTo>
                    <a:pt x="248" y="162"/>
                    <a:pt x="258" y="175"/>
                    <a:pt x="267" y="186"/>
                  </a:cubicBezTo>
                  <a:cubicBezTo>
                    <a:pt x="276" y="198"/>
                    <a:pt x="282" y="211"/>
                    <a:pt x="288" y="224"/>
                  </a:cubicBezTo>
                  <a:cubicBezTo>
                    <a:pt x="294" y="237"/>
                    <a:pt x="297" y="250"/>
                    <a:pt x="297" y="262"/>
                  </a:cubicBezTo>
                  <a:cubicBezTo>
                    <a:pt x="297" y="277"/>
                    <a:pt x="302" y="289"/>
                    <a:pt x="311" y="300"/>
                  </a:cubicBezTo>
                  <a:cubicBezTo>
                    <a:pt x="321" y="310"/>
                    <a:pt x="331" y="319"/>
                    <a:pt x="344" y="326"/>
                  </a:cubicBezTo>
                  <a:cubicBezTo>
                    <a:pt x="355" y="333"/>
                    <a:pt x="365" y="336"/>
                    <a:pt x="371" y="336"/>
                  </a:cubicBezTo>
                  <a:cubicBezTo>
                    <a:pt x="373" y="336"/>
                    <a:pt x="375" y="336"/>
                    <a:pt x="376" y="336"/>
                  </a:cubicBezTo>
                  <a:cubicBezTo>
                    <a:pt x="384" y="335"/>
                    <a:pt x="387" y="326"/>
                    <a:pt x="387" y="310"/>
                  </a:cubicBezTo>
                  <a:cubicBezTo>
                    <a:pt x="387" y="291"/>
                    <a:pt x="383" y="269"/>
                    <a:pt x="375" y="246"/>
                  </a:cubicBezTo>
                  <a:cubicBezTo>
                    <a:pt x="368" y="223"/>
                    <a:pt x="356" y="199"/>
                    <a:pt x="341" y="175"/>
                  </a:cubicBezTo>
                  <a:cubicBezTo>
                    <a:pt x="325" y="150"/>
                    <a:pt x="305" y="126"/>
                    <a:pt x="281" y="103"/>
                  </a:cubicBezTo>
                  <a:cubicBezTo>
                    <a:pt x="258" y="80"/>
                    <a:pt x="230" y="59"/>
                    <a:pt x="198" y="41"/>
                  </a:cubicBezTo>
                  <a:cubicBezTo>
                    <a:pt x="170" y="24"/>
                    <a:pt x="144" y="14"/>
                    <a:pt x="120" y="7"/>
                  </a:cubicBezTo>
                  <a:cubicBezTo>
                    <a:pt x="107" y="3"/>
                    <a:pt x="94" y="1"/>
                    <a:pt x="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5" name="Google Shape;4105;p60"/>
            <p:cNvSpPr/>
            <p:nvPr/>
          </p:nvSpPr>
          <p:spPr>
            <a:xfrm>
              <a:off x="5659321" y="2146763"/>
              <a:ext cx="29754" cy="55202"/>
            </a:xfrm>
            <a:custGeom>
              <a:avLst/>
              <a:gdLst/>
              <a:ahLst/>
              <a:cxnLst/>
              <a:rect l="l" t="t" r="r" b="b"/>
              <a:pathLst>
                <a:path w="387" h="718" extrusionOk="0">
                  <a:moveTo>
                    <a:pt x="17" y="1"/>
                  </a:moveTo>
                  <a:cubicBezTo>
                    <a:pt x="16" y="1"/>
                    <a:pt x="14" y="1"/>
                    <a:pt x="13" y="1"/>
                  </a:cubicBezTo>
                  <a:cubicBezTo>
                    <a:pt x="5" y="3"/>
                    <a:pt x="1" y="8"/>
                    <a:pt x="1" y="15"/>
                  </a:cubicBezTo>
                  <a:lnTo>
                    <a:pt x="1" y="154"/>
                  </a:lnTo>
                  <a:cubicBezTo>
                    <a:pt x="1" y="163"/>
                    <a:pt x="5" y="173"/>
                    <a:pt x="14" y="184"/>
                  </a:cubicBezTo>
                  <a:cubicBezTo>
                    <a:pt x="23" y="196"/>
                    <a:pt x="33" y="205"/>
                    <a:pt x="46" y="211"/>
                  </a:cubicBezTo>
                  <a:cubicBezTo>
                    <a:pt x="55" y="217"/>
                    <a:pt x="65" y="221"/>
                    <a:pt x="74" y="221"/>
                  </a:cubicBezTo>
                  <a:cubicBezTo>
                    <a:pt x="75" y="221"/>
                    <a:pt x="76" y="221"/>
                    <a:pt x="77" y="220"/>
                  </a:cubicBezTo>
                  <a:cubicBezTo>
                    <a:pt x="87" y="220"/>
                    <a:pt x="92" y="216"/>
                    <a:pt x="92" y="207"/>
                  </a:cubicBezTo>
                  <a:lnTo>
                    <a:pt x="92" y="121"/>
                  </a:lnTo>
                  <a:lnTo>
                    <a:pt x="296" y="240"/>
                  </a:lnTo>
                  <a:lnTo>
                    <a:pt x="296" y="295"/>
                  </a:lnTo>
                  <a:lnTo>
                    <a:pt x="59" y="616"/>
                  </a:lnTo>
                  <a:cubicBezTo>
                    <a:pt x="56" y="619"/>
                    <a:pt x="55" y="625"/>
                    <a:pt x="55" y="631"/>
                  </a:cubicBezTo>
                  <a:cubicBezTo>
                    <a:pt x="55" y="645"/>
                    <a:pt x="60" y="660"/>
                    <a:pt x="73" y="675"/>
                  </a:cubicBezTo>
                  <a:cubicBezTo>
                    <a:pt x="84" y="691"/>
                    <a:pt x="97" y="702"/>
                    <a:pt x="111" y="711"/>
                  </a:cubicBezTo>
                  <a:cubicBezTo>
                    <a:pt x="118" y="715"/>
                    <a:pt x="124" y="717"/>
                    <a:pt x="128" y="717"/>
                  </a:cubicBezTo>
                  <a:cubicBezTo>
                    <a:pt x="133" y="717"/>
                    <a:pt x="136" y="716"/>
                    <a:pt x="139" y="712"/>
                  </a:cubicBezTo>
                  <a:lnTo>
                    <a:pt x="370" y="376"/>
                  </a:lnTo>
                  <a:cubicBezTo>
                    <a:pt x="374" y="370"/>
                    <a:pt x="379" y="363"/>
                    <a:pt x="381" y="355"/>
                  </a:cubicBezTo>
                  <a:cubicBezTo>
                    <a:pt x="385" y="348"/>
                    <a:pt x="387" y="340"/>
                    <a:pt x="387" y="332"/>
                  </a:cubicBezTo>
                  <a:lnTo>
                    <a:pt x="387" y="238"/>
                  </a:lnTo>
                  <a:cubicBezTo>
                    <a:pt x="387" y="231"/>
                    <a:pt x="382" y="221"/>
                    <a:pt x="373" y="209"/>
                  </a:cubicBezTo>
                  <a:cubicBezTo>
                    <a:pt x="364" y="198"/>
                    <a:pt x="355" y="189"/>
                    <a:pt x="346" y="183"/>
                  </a:cubicBezTo>
                  <a:lnTo>
                    <a:pt x="41" y="8"/>
                  </a:lnTo>
                  <a:cubicBezTo>
                    <a:pt x="33" y="3"/>
                    <a:pt x="25" y="1"/>
                    <a:pt x="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6" name="Google Shape;4106;p60"/>
            <p:cNvSpPr/>
            <p:nvPr/>
          </p:nvSpPr>
          <p:spPr>
            <a:xfrm>
              <a:off x="5696914" y="2172902"/>
              <a:ext cx="29754" cy="57277"/>
            </a:xfrm>
            <a:custGeom>
              <a:avLst/>
              <a:gdLst/>
              <a:ahLst/>
              <a:cxnLst/>
              <a:rect l="l" t="t" r="r" b="b"/>
              <a:pathLst>
                <a:path w="387" h="745" extrusionOk="0">
                  <a:moveTo>
                    <a:pt x="142" y="100"/>
                  </a:moveTo>
                  <a:cubicBezTo>
                    <a:pt x="155" y="100"/>
                    <a:pt x="173" y="106"/>
                    <a:pt x="194" y="118"/>
                  </a:cubicBezTo>
                  <a:cubicBezTo>
                    <a:pt x="222" y="134"/>
                    <a:pt x="242" y="153"/>
                    <a:pt x="258" y="175"/>
                  </a:cubicBezTo>
                  <a:cubicBezTo>
                    <a:pt x="273" y="198"/>
                    <a:pt x="281" y="225"/>
                    <a:pt x="281" y="258"/>
                  </a:cubicBezTo>
                  <a:cubicBezTo>
                    <a:pt x="281" y="290"/>
                    <a:pt x="273" y="309"/>
                    <a:pt x="258" y="315"/>
                  </a:cubicBezTo>
                  <a:cubicBezTo>
                    <a:pt x="254" y="316"/>
                    <a:pt x="250" y="317"/>
                    <a:pt x="245" y="317"/>
                  </a:cubicBezTo>
                  <a:cubicBezTo>
                    <a:pt x="231" y="317"/>
                    <a:pt x="214" y="311"/>
                    <a:pt x="194" y="299"/>
                  </a:cubicBezTo>
                  <a:cubicBezTo>
                    <a:pt x="167" y="284"/>
                    <a:pt x="146" y="264"/>
                    <a:pt x="131" y="241"/>
                  </a:cubicBezTo>
                  <a:cubicBezTo>
                    <a:pt x="115" y="218"/>
                    <a:pt x="108" y="191"/>
                    <a:pt x="108" y="159"/>
                  </a:cubicBezTo>
                  <a:cubicBezTo>
                    <a:pt x="108" y="126"/>
                    <a:pt x="115" y="107"/>
                    <a:pt x="131" y="101"/>
                  </a:cubicBezTo>
                  <a:cubicBezTo>
                    <a:pt x="134" y="100"/>
                    <a:pt x="138" y="100"/>
                    <a:pt x="142" y="100"/>
                  </a:cubicBezTo>
                  <a:close/>
                  <a:moveTo>
                    <a:pt x="136" y="359"/>
                  </a:moveTo>
                  <a:cubicBezTo>
                    <a:pt x="152" y="359"/>
                    <a:pt x="172" y="366"/>
                    <a:pt x="194" y="379"/>
                  </a:cubicBezTo>
                  <a:cubicBezTo>
                    <a:pt x="227" y="397"/>
                    <a:pt x="251" y="421"/>
                    <a:pt x="269" y="449"/>
                  </a:cubicBezTo>
                  <a:cubicBezTo>
                    <a:pt x="286" y="477"/>
                    <a:pt x="295" y="511"/>
                    <a:pt x="295" y="550"/>
                  </a:cubicBezTo>
                  <a:lnTo>
                    <a:pt x="295" y="566"/>
                  </a:lnTo>
                  <a:cubicBezTo>
                    <a:pt x="295" y="607"/>
                    <a:pt x="286" y="630"/>
                    <a:pt x="269" y="639"/>
                  </a:cubicBezTo>
                  <a:cubicBezTo>
                    <a:pt x="264" y="642"/>
                    <a:pt x="257" y="644"/>
                    <a:pt x="250" y="644"/>
                  </a:cubicBezTo>
                  <a:cubicBezTo>
                    <a:pt x="235" y="644"/>
                    <a:pt x="216" y="637"/>
                    <a:pt x="194" y="625"/>
                  </a:cubicBezTo>
                  <a:cubicBezTo>
                    <a:pt x="162" y="607"/>
                    <a:pt x="138" y="582"/>
                    <a:pt x="120" y="553"/>
                  </a:cubicBezTo>
                  <a:cubicBezTo>
                    <a:pt x="100" y="523"/>
                    <a:pt x="91" y="490"/>
                    <a:pt x="91" y="449"/>
                  </a:cubicBezTo>
                  <a:lnTo>
                    <a:pt x="91" y="432"/>
                  </a:lnTo>
                  <a:cubicBezTo>
                    <a:pt x="91" y="394"/>
                    <a:pt x="100" y="370"/>
                    <a:pt x="118" y="362"/>
                  </a:cubicBezTo>
                  <a:cubicBezTo>
                    <a:pt x="124" y="360"/>
                    <a:pt x="130" y="359"/>
                    <a:pt x="136" y="359"/>
                  </a:cubicBezTo>
                  <a:close/>
                  <a:moveTo>
                    <a:pt x="87" y="0"/>
                  </a:moveTo>
                  <a:cubicBezTo>
                    <a:pt x="81" y="0"/>
                    <a:pt x="75" y="1"/>
                    <a:pt x="70" y="2"/>
                  </a:cubicBezTo>
                  <a:cubicBezTo>
                    <a:pt x="54" y="6"/>
                    <a:pt x="42" y="15"/>
                    <a:pt x="33" y="30"/>
                  </a:cubicBezTo>
                  <a:cubicBezTo>
                    <a:pt x="24" y="46"/>
                    <a:pt x="19" y="67"/>
                    <a:pt x="19" y="97"/>
                  </a:cubicBezTo>
                  <a:cubicBezTo>
                    <a:pt x="19" y="135"/>
                    <a:pt x="27" y="170"/>
                    <a:pt x="42" y="201"/>
                  </a:cubicBezTo>
                  <a:cubicBezTo>
                    <a:pt x="57" y="233"/>
                    <a:pt x="76" y="260"/>
                    <a:pt x="99" y="284"/>
                  </a:cubicBezTo>
                  <a:cubicBezTo>
                    <a:pt x="92" y="282"/>
                    <a:pt x="85" y="281"/>
                    <a:pt x="78" y="281"/>
                  </a:cubicBezTo>
                  <a:cubicBezTo>
                    <a:pt x="58" y="281"/>
                    <a:pt x="41" y="288"/>
                    <a:pt x="27" y="300"/>
                  </a:cubicBezTo>
                  <a:cubicBezTo>
                    <a:pt x="9" y="316"/>
                    <a:pt x="0" y="349"/>
                    <a:pt x="0" y="395"/>
                  </a:cubicBezTo>
                  <a:lnTo>
                    <a:pt x="0" y="406"/>
                  </a:lnTo>
                  <a:cubicBezTo>
                    <a:pt x="0" y="440"/>
                    <a:pt x="6" y="472"/>
                    <a:pt x="16" y="501"/>
                  </a:cubicBezTo>
                  <a:cubicBezTo>
                    <a:pt x="26" y="530"/>
                    <a:pt x="40" y="557"/>
                    <a:pt x="57" y="582"/>
                  </a:cubicBezTo>
                  <a:cubicBezTo>
                    <a:pt x="75" y="608"/>
                    <a:pt x="95" y="630"/>
                    <a:pt x="118" y="651"/>
                  </a:cubicBezTo>
                  <a:cubicBezTo>
                    <a:pt x="142" y="671"/>
                    <a:pt x="167" y="689"/>
                    <a:pt x="194" y="705"/>
                  </a:cubicBezTo>
                  <a:cubicBezTo>
                    <a:pt x="221" y="719"/>
                    <a:pt x="246" y="731"/>
                    <a:pt x="269" y="738"/>
                  </a:cubicBezTo>
                  <a:cubicBezTo>
                    <a:pt x="283" y="742"/>
                    <a:pt x="295" y="744"/>
                    <a:pt x="306" y="744"/>
                  </a:cubicBezTo>
                  <a:cubicBezTo>
                    <a:pt x="315" y="744"/>
                    <a:pt x="323" y="743"/>
                    <a:pt x="330" y="741"/>
                  </a:cubicBezTo>
                  <a:cubicBezTo>
                    <a:pt x="348" y="735"/>
                    <a:pt x="362" y="724"/>
                    <a:pt x="372" y="707"/>
                  </a:cubicBezTo>
                  <a:cubicBezTo>
                    <a:pt x="382" y="689"/>
                    <a:pt x="386" y="663"/>
                    <a:pt x="386" y="629"/>
                  </a:cubicBezTo>
                  <a:lnTo>
                    <a:pt x="386" y="618"/>
                  </a:lnTo>
                  <a:cubicBezTo>
                    <a:pt x="386" y="572"/>
                    <a:pt x="377" y="529"/>
                    <a:pt x="359" y="492"/>
                  </a:cubicBezTo>
                  <a:cubicBezTo>
                    <a:pt x="341" y="455"/>
                    <a:pt x="318" y="421"/>
                    <a:pt x="287" y="393"/>
                  </a:cubicBezTo>
                  <a:lnTo>
                    <a:pt x="287" y="393"/>
                  </a:lnTo>
                  <a:cubicBezTo>
                    <a:pt x="293" y="394"/>
                    <a:pt x="298" y="394"/>
                    <a:pt x="303" y="394"/>
                  </a:cubicBezTo>
                  <a:cubicBezTo>
                    <a:pt x="321" y="394"/>
                    <a:pt x="335" y="388"/>
                    <a:pt x="346" y="377"/>
                  </a:cubicBezTo>
                  <a:cubicBezTo>
                    <a:pt x="362" y="363"/>
                    <a:pt x="368" y="336"/>
                    <a:pt x="368" y="298"/>
                  </a:cubicBezTo>
                  <a:cubicBezTo>
                    <a:pt x="368" y="269"/>
                    <a:pt x="364" y="242"/>
                    <a:pt x="355" y="217"/>
                  </a:cubicBezTo>
                  <a:cubicBezTo>
                    <a:pt x="346" y="191"/>
                    <a:pt x="335" y="168"/>
                    <a:pt x="319" y="146"/>
                  </a:cubicBezTo>
                  <a:cubicBezTo>
                    <a:pt x="303" y="125"/>
                    <a:pt x="285" y="106"/>
                    <a:pt x="264" y="88"/>
                  </a:cubicBezTo>
                  <a:cubicBezTo>
                    <a:pt x="242" y="70"/>
                    <a:pt x="220" y="53"/>
                    <a:pt x="194" y="38"/>
                  </a:cubicBezTo>
                  <a:cubicBezTo>
                    <a:pt x="169" y="23"/>
                    <a:pt x="146" y="13"/>
                    <a:pt x="124" y="6"/>
                  </a:cubicBezTo>
                  <a:cubicBezTo>
                    <a:pt x="111" y="2"/>
                    <a:pt x="99" y="0"/>
                    <a:pt x="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7" name="Google Shape;4107;p60"/>
            <p:cNvSpPr/>
            <p:nvPr/>
          </p:nvSpPr>
          <p:spPr>
            <a:xfrm>
              <a:off x="5735046" y="2216645"/>
              <a:ext cx="25833" cy="28293"/>
            </a:xfrm>
            <a:custGeom>
              <a:avLst/>
              <a:gdLst/>
              <a:ahLst/>
              <a:cxnLst/>
              <a:rect l="l" t="t" r="r" b="b"/>
              <a:pathLst>
                <a:path w="336" h="368" extrusionOk="0">
                  <a:moveTo>
                    <a:pt x="147" y="1"/>
                  </a:moveTo>
                  <a:cubicBezTo>
                    <a:pt x="144" y="1"/>
                    <a:pt x="142" y="1"/>
                    <a:pt x="140" y="2"/>
                  </a:cubicBezTo>
                  <a:cubicBezTo>
                    <a:pt x="134" y="4"/>
                    <a:pt x="129" y="8"/>
                    <a:pt x="129" y="17"/>
                  </a:cubicBezTo>
                  <a:lnTo>
                    <a:pt x="129" y="121"/>
                  </a:lnTo>
                  <a:lnTo>
                    <a:pt x="30" y="64"/>
                  </a:lnTo>
                  <a:cubicBezTo>
                    <a:pt x="26" y="61"/>
                    <a:pt x="22" y="60"/>
                    <a:pt x="18" y="60"/>
                  </a:cubicBezTo>
                  <a:cubicBezTo>
                    <a:pt x="15" y="60"/>
                    <a:pt x="12" y="61"/>
                    <a:pt x="9" y="64"/>
                  </a:cubicBezTo>
                  <a:cubicBezTo>
                    <a:pt x="3" y="68"/>
                    <a:pt x="1" y="76"/>
                    <a:pt x="1" y="87"/>
                  </a:cubicBezTo>
                  <a:cubicBezTo>
                    <a:pt x="1" y="100"/>
                    <a:pt x="3" y="111"/>
                    <a:pt x="9" y="121"/>
                  </a:cubicBezTo>
                  <a:cubicBezTo>
                    <a:pt x="14" y="131"/>
                    <a:pt x="21" y="139"/>
                    <a:pt x="30" y="145"/>
                  </a:cubicBezTo>
                  <a:lnTo>
                    <a:pt x="129" y="202"/>
                  </a:lnTo>
                  <a:lnTo>
                    <a:pt x="129" y="307"/>
                  </a:lnTo>
                  <a:cubicBezTo>
                    <a:pt x="129" y="316"/>
                    <a:pt x="134" y="325"/>
                    <a:pt x="140" y="335"/>
                  </a:cubicBezTo>
                  <a:cubicBezTo>
                    <a:pt x="148" y="345"/>
                    <a:pt x="157" y="353"/>
                    <a:pt x="169" y="360"/>
                  </a:cubicBezTo>
                  <a:cubicBezTo>
                    <a:pt x="177" y="365"/>
                    <a:pt x="184" y="367"/>
                    <a:pt x="190" y="367"/>
                  </a:cubicBezTo>
                  <a:cubicBezTo>
                    <a:pt x="192" y="367"/>
                    <a:pt x="194" y="367"/>
                    <a:pt x="196" y="366"/>
                  </a:cubicBezTo>
                  <a:cubicBezTo>
                    <a:pt x="202" y="365"/>
                    <a:pt x="206" y="360"/>
                    <a:pt x="206" y="351"/>
                  </a:cubicBezTo>
                  <a:lnTo>
                    <a:pt x="206" y="246"/>
                  </a:lnTo>
                  <a:lnTo>
                    <a:pt x="305" y="303"/>
                  </a:lnTo>
                  <a:cubicBezTo>
                    <a:pt x="309" y="306"/>
                    <a:pt x="313" y="307"/>
                    <a:pt x="317" y="307"/>
                  </a:cubicBezTo>
                  <a:cubicBezTo>
                    <a:pt x="321" y="307"/>
                    <a:pt x="324" y="306"/>
                    <a:pt x="326" y="305"/>
                  </a:cubicBezTo>
                  <a:cubicBezTo>
                    <a:pt x="332" y="301"/>
                    <a:pt x="335" y="293"/>
                    <a:pt x="335" y="281"/>
                  </a:cubicBezTo>
                  <a:cubicBezTo>
                    <a:pt x="335" y="270"/>
                    <a:pt x="332" y="258"/>
                    <a:pt x="326" y="247"/>
                  </a:cubicBezTo>
                  <a:cubicBezTo>
                    <a:pt x="320" y="236"/>
                    <a:pt x="313" y="227"/>
                    <a:pt x="305" y="222"/>
                  </a:cubicBezTo>
                  <a:lnTo>
                    <a:pt x="206" y="166"/>
                  </a:lnTo>
                  <a:lnTo>
                    <a:pt x="206" y="61"/>
                  </a:lnTo>
                  <a:cubicBezTo>
                    <a:pt x="206" y="53"/>
                    <a:pt x="202" y="43"/>
                    <a:pt x="196" y="33"/>
                  </a:cubicBezTo>
                  <a:cubicBezTo>
                    <a:pt x="189" y="23"/>
                    <a:pt x="180" y="15"/>
                    <a:pt x="169" y="8"/>
                  </a:cubicBezTo>
                  <a:cubicBezTo>
                    <a:pt x="160" y="3"/>
                    <a:pt x="153" y="1"/>
                    <a:pt x="1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8" name="Google Shape;4108;p60"/>
            <p:cNvSpPr/>
            <p:nvPr/>
          </p:nvSpPr>
          <p:spPr>
            <a:xfrm>
              <a:off x="5767719" y="2209803"/>
              <a:ext cx="35289" cy="60045"/>
            </a:xfrm>
            <a:custGeom>
              <a:avLst/>
              <a:gdLst/>
              <a:ahLst/>
              <a:cxnLst/>
              <a:rect l="l" t="t" r="r" b="b"/>
              <a:pathLst>
                <a:path w="459" h="781" extrusionOk="0">
                  <a:moveTo>
                    <a:pt x="21" y="1"/>
                  </a:moveTo>
                  <a:cubicBezTo>
                    <a:pt x="15" y="1"/>
                    <a:pt x="9" y="2"/>
                    <a:pt x="6" y="5"/>
                  </a:cubicBezTo>
                  <a:cubicBezTo>
                    <a:pt x="3" y="7"/>
                    <a:pt x="0" y="12"/>
                    <a:pt x="0" y="17"/>
                  </a:cubicBezTo>
                  <a:cubicBezTo>
                    <a:pt x="0" y="22"/>
                    <a:pt x="1" y="28"/>
                    <a:pt x="4" y="33"/>
                  </a:cubicBezTo>
                  <a:cubicBezTo>
                    <a:pt x="4" y="33"/>
                    <a:pt x="182" y="474"/>
                    <a:pt x="185" y="485"/>
                  </a:cubicBezTo>
                  <a:lnTo>
                    <a:pt x="185" y="713"/>
                  </a:lnTo>
                  <a:cubicBezTo>
                    <a:pt x="185" y="723"/>
                    <a:pt x="190" y="734"/>
                    <a:pt x="199" y="745"/>
                  </a:cubicBezTo>
                  <a:cubicBezTo>
                    <a:pt x="209" y="756"/>
                    <a:pt x="219" y="764"/>
                    <a:pt x="230" y="771"/>
                  </a:cubicBezTo>
                  <a:cubicBezTo>
                    <a:pt x="241" y="778"/>
                    <a:pt x="253" y="781"/>
                    <a:pt x="262" y="781"/>
                  </a:cubicBezTo>
                  <a:cubicBezTo>
                    <a:pt x="272" y="781"/>
                    <a:pt x="276" y="776"/>
                    <a:pt x="276" y="765"/>
                  </a:cubicBezTo>
                  <a:cubicBezTo>
                    <a:pt x="276" y="765"/>
                    <a:pt x="276" y="538"/>
                    <a:pt x="277" y="529"/>
                  </a:cubicBezTo>
                  <a:cubicBezTo>
                    <a:pt x="277" y="529"/>
                    <a:pt x="455" y="294"/>
                    <a:pt x="459" y="282"/>
                  </a:cubicBezTo>
                  <a:cubicBezTo>
                    <a:pt x="459" y="276"/>
                    <a:pt x="456" y="270"/>
                    <a:pt x="453" y="263"/>
                  </a:cubicBezTo>
                  <a:cubicBezTo>
                    <a:pt x="449" y="255"/>
                    <a:pt x="444" y="248"/>
                    <a:pt x="438" y="242"/>
                  </a:cubicBezTo>
                  <a:cubicBezTo>
                    <a:pt x="433" y="235"/>
                    <a:pt x="427" y="229"/>
                    <a:pt x="420" y="224"/>
                  </a:cubicBezTo>
                  <a:cubicBezTo>
                    <a:pt x="414" y="218"/>
                    <a:pt x="407" y="213"/>
                    <a:pt x="401" y="210"/>
                  </a:cubicBezTo>
                  <a:cubicBezTo>
                    <a:pt x="395" y="207"/>
                    <a:pt x="390" y="205"/>
                    <a:pt x="385" y="205"/>
                  </a:cubicBezTo>
                  <a:cubicBezTo>
                    <a:pt x="380" y="205"/>
                    <a:pt x="375" y="208"/>
                    <a:pt x="371" y="213"/>
                  </a:cubicBezTo>
                  <a:lnTo>
                    <a:pt x="230" y="419"/>
                  </a:lnTo>
                  <a:lnTo>
                    <a:pt x="88" y="50"/>
                  </a:lnTo>
                  <a:cubicBezTo>
                    <a:pt x="84" y="41"/>
                    <a:pt x="80" y="33"/>
                    <a:pt x="76" y="26"/>
                  </a:cubicBezTo>
                  <a:cubicBezTo>
                    <a:pt x="71" y="21"/>
                    <a:pt x="66" y="16"/>
                    <a:pt x="58" y="12"/>
                  </a:cubicBezTo>
                  <a:cubicBezTo>
                    <a:pt x="52" y="7"/>
                    <a:pt x="45" y="5"/>
                    <a:pt x="39" y="3"/>
                  </a:cubicBezTo>
                  <a:cubicBezTo>
                    <a:pt x="32" y="1"/>
                    <a:pt x="26" y="1"/>
                    <a:pt x="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9" name="Google Shape;4109;p60"/>
            <p:cNvSpPr/>
            <p:nvPr/>
          </p:nvSpPr>
          <p:spPr>
            <a:xfrm>
              <a:off x="5813231" y="2248934"/>
              <a:ext cx="43285" cy="53510"/>
            </a:xfrm>
            <a:custGeom>
              <a:avLst/>
              <a:gdLst/>
              <a:ahLst/>
              <a:cxnLst/>
              <a:rect l="l" t="t" r="r" b="b"/>
              <a:pathLst>
                <a:path w="563" h="696" extrusionOk="0">
                  <a:moveTo>
                    <a:pt x="240" y="362"/>
                  </a:moveTo>
                  <a:cubicBezTo>
                    <a:pt x="242" y="362"/>
                    <a:pt x="243" y="362"/>
                    <a:pt x="245" y="362"/>
                  </a:cubicBezTo>
                  <a:cubicBezTo>
                    <a:pt x="264" y="364"/>
                    <a:pt x="290" y="376"/>
                    <a:pt x="323" y="394"/>
                  </a:cubicBezTo>
                  <a:lnTo>
                    <a:pt x="349" y="409"/>
                  </a:lnTo>
                  <a:lnTo>
                    <a:pt x="349" y="445"/>
                  </a:lnTo>
                  <a:cubicBezTo>
                    <a:pt x="349" y="454"/>
                    <a:pt x="346" y="462"/>
                    <a:pt x="342" y="469"/>
                  </a:cubicBezTo>
                  <a:cubicBezTo>
                    <a:pt x="337" y="475"/>
                    <a:pt x="332" y="479"/>
                    <a:pt x="324" y="482"/>
                  </a:cubicBezTo>
                  <a:cubicBezTo>
                    <a:pt x="320" y="484"/>
                    <a:pt x="315" y="484"/>
                    <a:pt x="310" y="484"/>
                  </a:cubicBezTo>
                  <a:cubicBezTo>
                    <a:pt x="306" y="484"/>
                    <a:pt x="302" y="484"/>
                    <a:pt x="298" y="484"/>
                  </a:cubicBezTo>
                  <a:cubicBezTo>
                    <a:pt x="288" y="482"/>
                    <a:pt x="277" y="478"/>
                    <a:pt x="265" y="471"/>
                  </a:cubicBezTo>
                  <a:cubicBezTo>
                    <a:pt x="251" y="463"/>
                    <a:pt x="239" y="452"/>
                    <a:pt x="230" y="440"/>
                  </a:cubicBezTo>
                  <a:cubicBezTo>
                    <a:pt x="221" y="426"/>
                    <a:pt x="217" y="412"/>
                    <a:pt x="217" y="395"/>
                  </a:cubicBezTo>
                  <a:cubicBezTo>
                    <a:pt x="217" y="372"/>
                    <a:pt x="224" y="362"/>
                    <a:pt x="240" y="362"/>
                  </a:cubicBezTo>
                  <a:close/>
                  <a:moveTo>
                    <a:pt x="134" y="0"/>
                  </a:moveTo>
                  <a:cubicBezTo>
                    <a:pt x="108" y="0"/>
                    <a:pt x="87" y="6"/>
                    <a:pt x="68" y="17"/>
                  </a:cubicBezTo>
                  <a:cubicBezTo>
                    <a:pt x="46" y="33"/>
                    <a:pt x="28" y="57"/>
                    <a:pt x="18" y="88"/>
                  </a:cubicBezTo>
                  <a:cubicBezTo>
                    <a:pt x="6" y="121"/>
                    <a:pt x="1" y="159"/>
                    <a:pt x="1" y="204"/>
                  </a:cubicBezTo>
                  <a:cubicBezTo>
                    <a:pt x="1" y="256"/>
                    <a:pt x="7" y="305"/>
                    <a:pt x="21" y="351"/>
                  </a:cubicBezTo>
                  <a:cubicBezTo>
                    <a:pt x="34" y="396"/>
                    <a:pt x="54" y="437"/>
                    <a:pt x="76" y="476"/>
                  </a:cubicBezTo>
                  <a:cubicBezTo>
                    <a:pt x="99" y="514"/>
                    <a:pt x="126" y="547"/>
                    <a:pt x="155" y="576"/>
                  </a:cubicBezTo>
                  <a:cubicBezTo>
                    <a:pt x="185" y="605"/>
                    <a:pt x="216" y="630"/>
                    <a:pt x="248" y="648"/>
                  </a:cubicBezTo>
                  <a:cubicBezTo>
                    <a:pt x="263" y="657"/>
                    <a:pt x="279" y="665"/>
                    <a:pt x="297" y="673"/>
                  </a:cubicBezTo>
                  <a:cubicBezTo>
                    <a:pt x="314" y="681"/>
                    <a:pt x="331" y="686"/>
                    <a:pt x="345" y="690"/>
                  </a:cubicBezTo>
                  <a:cubicBezTo>
                    <a:pt x="361" y="694"/>
                    <a:pt x="373" y="695"/>
                    <a:pt x="384" y="695"/>
                  </a:cubicBezTo>
                  <a:cubicBezTo>
                    <a:pt x="394" y="694"/>
                    <a:pt x="399" y="690"/>
                    <a:pt x="399" y="682"/>
                  </a:cubicBezTo>
                  <a:cubicBezTo>
                    <a:pt x="399" y="676"/>
                    <a:pt x="397" y="669"/>
                    <a:pt x="394" y="660"/>
                  </a:cubicBezTo>
                  <a:cubicBezTo>
                    <a:pt x="389" y="651"/>
                    <a:pt x="384" y="645"/>
                    <a:pt x="376" y="640"/>
                  </a:cubicBezTo>
                  <a:cubicBezTo>
                    <a:pt x="371" y="637"/>
                    <a:pt x="367" y="636"/>
                    <a:pt x="360" y="635"/>
                  </a:cubicBezTo>
                  <a:cubicBezTo>
                    <a:pt x="354" y="633"/>
                    <a:pt x="346" y="631"/>
                    <a:pt x="337" y="630"/>
                  </a:cubicBezTo>
                  <a:cubicBezTo>
                    <a:pt x="328" y="628"/>
                    <a:pt x="317" y="624"/>
                    <a:pt x="305" y="619"/>
                  </a:cubicBezTo>
                  <a:cubicBezTo>
                    <a:pt x="291" y="614"/>
                    <a:pt x="277" y="606"/>
                    <a:pt x="259" y="596"/>
                  </a:cubicBezTo>
                  <a:cubicBezTo>
                    <a:pt x="220" y="575"/>
                    <a:pt x="189" y="550"/>
                    <a:pt x="164" y="522"/>
                  </a:cubicBezTo>
                  <a:cubicBezTo>
                    <a:pt x="138" y="494"/>
                    <a:pt x="118" y="464"/>
                    <a:pt x="103" y="433"/>
                  </a:cubicBezTo>
                  <a:cubicBezTo>
                    <a:pt x="87" y="401"/>
                    <a:pt x="77" y="370"/>
                    <a:pt x="70" y="336"/>
                  </a:cubicBezTo>
                  <a:cubicBezTo>
                    <a:pt x="65" y="303"/>
                    <a:pt x="61" y="271"/>
                    <a:pt x="61" y="239"/>
                  </a:cubicBezTo>
                  <a:cubicBezTo>
                    <a:pt x="61" y="204"/>
                    <a:pt x="65" y="174"/>
                    <a:pt x="72" y="147"/>
                  </a:cubicBezTo>
                  <a:cubicBezTo>
                    <a:pt x="79" y="119"/>
                    <a:pt x="92" y="99"/>
                    <a:pt x="109" y="85"/>
                  </a:cubicBezTo>
                  <a:cubicBezTo>
                    <a:pt x="123" y="72"/>
                    <a:pt x="143" y="66"/>
                    <a:pt x="166" y="66"/>
                  </a:cubicBezTo>
                  <a:cubicBezTo>
                    <a:pt x="170" y="66"/>
                    <a:pt x="173" y="67"/>
                    <a:pt x="177" y="67"/>
                  </a:cubicBezTo>
                  <a:cubicBezTo>
                    <a:pt x="207" y="69"/>
                    <a:pt x="242" y="83"/>
                    <a:pt x="286" y="108"/>
                  </a:cubicBezTo>
                  <a:cubicBezTo>
                    <a:pt x="360" y="151"/>
                    <a:pt x="415" y="204"/>
                    <a:pt x="450" y="269"/>
                  </a:cubicBezTo>
                  <a:cubicBezTo>
                    <a:pt x="485" y="332"/>
                    <a:pt x="503" y="404"/>
                    <a:pt x="503" y="485"/>
                  </a:cubicBezTo>
                  <a:cubicBezTo>
                    <a:pt x="503" y="497"/>
                    <a:pt x="502" y="511"/>
                    <a:pt x="501" y="525"/>
                  </a:cubicBezTo>
                  <a:cubicBezTo>
                    <a:pt x="500" y="540"/>
                    <a:pt x="497" y="553"/>
                    <a:pt x="494" y="565"/>
                  </a:cubicBezTo>
                  <a:cubicBezTo>
                    <a:pt x="489" y="576"/>
                    <a:pt x="485" y="584"/>
                    <a:pt x="478" y="589"/>
                  </a:cubicBezTo>
                  <a:cubicBezTo>
                    <a:pt x="475" y="591"/>
                    <a:pt x="471" y="593"/>
                    <a:pt x="467" y="593"/>
                  </a:cubicBezTo>
                  <a:cubicBezTo>
                    <a:pt x="462" y="593"/>
                    <a:pt x="456" y="591"/>
                    <a:pt x="450" y="587"/>
                  </a:cubicBezTo>
                  <a:cubicBezTo>
                    <a:pt x="441" y="582"/>
                    <a:pt x="432" y="573"/>
                    <a:pt x="426" y="562"/>
                  </a:cubicBezTo>
                  <a:cubicBezTo>
                    <a:pt x="420" y="551"/>
                    <a:pt x="415" y="538"/>
                    <a:pt x="413" y="521"/>
                  </a:cubicBezTo>
                  <a:lnTo>
                    <a:pt x="413" y="369"/>
                  </a:lnTo>
                  <a:cubicBezTo>
                    <a:pt x="413" y="350"/>
                    <a:pt x="409" y="330"/>
                    <a:pt x="403" y="312"/>
                  </a:cubicBezTo>
                  <a:cubicBezTo>
                    <a:pt x="395" y="293"/>
                    <a:pt x="386" y="275"/>
                    <a:pt x="375" y="258"/>
                  </a:cubicBezTo>
                  <a:cubicBezTo>
                    <a:pt x="362" y="243"/>
                    <a:pt x="349" y="227"/>
                    <a:pt x="333" y="212"/>
                  </a:cubicBezTo>
                  <a:cubicBezTo>
                    <a:pt x="316" y="198"/>
                    <a:pt x="299" y="185"/>
                    <a:pt x="280" y="174"/>
                  </a:cubicBezTo>
                  <a:cubicBezTo>
                    <a:pt x="266" y="166"/>
                    <a:pt x="253" y="159"/>
                    <a:pt x="238" y="155"/>
                  </a:cubicBezTo>
                  <a:cubicBezTo>
                    <a:pt x="225" y="149"/>
                    <a:pt x="212" y="146"/>
                    <a:pt x="201" y="144"/>
                  </a:cubicBezTo>
                  <a:cubicBezTo>
                    <a:pt x="197" y="143"/>
                    <a:pt x="193" y="143"/>
                    <a:pt x="190" y="143"/>
                  </a:cubicBezTo>
                  <a:cubicBezTo>
                    <a:pt x="184" y="143"/>
                    <a:pt x="178" y="144"/>
                    <a:pt x="174" y="146"/>
                  </a:cubicBezTo>
                  <a:cubicBezTo>
                    <a:pt x="166" y="148"/>
                    <a:pt x="163" y="153"/>
                    <a:pt x="163" y="160"/>
                  </a:cubicBezTo>
                  <a:cubicBezTo>
                    <a:pt x="163" y="167"/>
                    <a:pt x="165" y="176"/>
                    <a:pt x="170" y="187"/>
                  </a:cubicBezTo>
                  <a:cubicBezTo>
                    <a:pt x="173" y="199"/>
                    <a:pt x="179" y="207"/>
                    <a:pt x="186" y="211"/>
                  </a:cubicBezTo>
                  <a:cubicBezTo>
                    <a:pt x="190" y="212"/>
                    <a:pt x="193" y="213"/>
                    <a:pt x="198" y="213"/>
                  </a:cubicBezTo>
                  <a:cubicBezTo>
                    <a:pt x="202" y="213"/>
                    <a:pt x="207" y="214"/>
                    <a:pt x="213" y="214"/>
                  </a:cubicBezTo>
                  <a:cubicBezTo>
                    <a:pt x="219" y="214"/>
                    <a:pt x="227" y="217"/>
                    <a:pt x="236" y="219"/>
                  </a:cubicBezTo>
                  <a:cubicBezTo>
                    <a:pt x="245" y="222"/>
                    <a:pt x="256" y="228"/>
                    <a:pt x="270" y="235"/>
                  </a:cubicBezTo>
                  <a:cubicBezTo>
                    <a:pt x="319" y="264"/>
                    <a:pt x="345" y="301"/>
                    <a:pt x="345" y="346"/>
                  </a:cubicBezTo>
                  <a:lnTo>
                    <a:pt x="345" y="362"/>
                  </a:lnTo>
                  <a:lnTo>
                    <a:pt x="313" y="344"/>
                  </a:lnTo>
                  <a:cubicBezTo>
                    <a:pt x="288" y="329"/>
                    <a:pt x="264" y="317"/>
                    <a:pt x="244" y="309"/>
                  </a:cubicBezTo>
                  <a:cubicBezTo>
                    <a:pt x="223" y="300"/>
                    <a:pt x="204" y="296"/>
                    <a:pt x="190" y="294"/>
                  </a:cubicBezTo>
                  <a:cubicBezTo>
                    <a:pt x="174" y="294"/>
                    <a:pt x="163" y="298"/>
                    <a:pt x="155" y="307"/>
                  </a:cubicBezTo>
                  <a:cubicBezTo>
                    <a:pt x="146" y="316"/>
                    <a:pt x="141" y="332"/>
                    <a:pt x="141" y="352"/>
                  </a:cubicBezTo>
                  <a:cubicBezTo>
                    <a:pt x="141" y="371"/>
                    <a:pt x="145" y="388"/>
                    <a:pt x="150" y="404"/>
                  </a:cubicBezTo>
                  <a:cubicBezTo>
                    <a:pt x="157" y="421"/>
                    <a:pt x="165" y="436"/>
                    <a:pt x="175" y="450"/>
                  </a:cubicBezTo>
                  <a:cubicBezTo>
                    <a:pt x="185" y="464"/>
                    <a:pt x="198" y="477"/>
                    <a:pt x="210" y="488"/>
                  </a:cubicBezTo>
                  <a:cubicBezTo>
                    <a:pt x="223" y="499"/>
                    <a:pt x="236" y="510"/>
                    <a:pt x="250" y="517"/>
                  </a:cubicBezTo>
                  <a:cubicBezTo>
                    <a:pt x="273" y="530"/>
                    <a:pt x="292" y="537"/>
                    <a:pt x="307" y="537"/>
                  </a:cubicBezTo>
                  <a:cubicBezTo>
                    <a:pt x="308" y="537"/>
                    <a:pt x="309" y="537"/>
                    <a:pt x="310" y="537"/>
                  </a:cubicBezTo>
                  <a:cubicBezTo>
                    <a:pt x="326" y="535"/>
                    <a:pt x="342" y="531"/>
                    <a:pt x="357" y="522"/>
                  </a:cubicBezTo>
                  <a:cubicBezTo>
                    <a:pt x="360" y="541"/>
                    <a:pt x="370" y="561"/>
                    <a:pt x="386" y="583"/>
                  </a:cubicBezTo>
                  <a:cubicBezTo>
                    <a:pt x="400" y="604"/>
                    <a:pt x="421" y="622"/>
                    <a:pt x="444" y="636"/>
                  </a:cubicBezTo>
                  <a:cubicBezTo>
                    <a:pt x="464" y="647"/>
                    <a:pt x="480" y="652"/>
                    <a:pt x="494" y="652"/>
                  </a:cubicBezTo>
                  <a:cubicBezTo>
                    <a:pt x="495" y="652"/>
                    <a:pt x="497" y="652"/>
                    <a:pt x="498" y="651"/>
                  </a:cubicBezTo>
                  <a:cubicBezTo>
                    <a:pt x="514" y="649"/>
                    <a:pt x="525" y="641"/>
                    <a:pt x="536" y="629"/>
                  </a:cubicBezTo>
                  <a:cubicBezTo>
                    <a:pt x="545" y="616"/>
                    <a:pt x="551" y="600"/>
                    <a:pt x="556" y="578"/>
                  </a:cubicBezTo>
                  <a:cubicBezTo>
                    <a:pt x="560" y="557"/>
                    <a:pt x="563" y="533"/>
                    <a:pt x="563" y="506"/>
                  </a:cubicBezTo>
                  <a:cubicBezTo>
                    <a:pt x="563" y="413"/>
                    <a:pt x="539" y="326"/>
                    <a:pt x="491" y="246"/>
                  </a:cubicBezTo>
                  <a:cubicBezTo>
                    <a:pt x="443" y="167"/>
                    <a:pt x="375" y="102"/>
                    <a:pt x="286" y="50"/>
                  </a:cubicBezTo>
                  <a:cubicBezTo>
                    <a:pt x="236" y="22"/>
                    <a:pt x="193" y="5"/>
                    <a:pt x="157" y="2"/>
                  </a:cubicBezTo>
                  <a:cubicBezTo>
                    <a:pt x="149" y="1"/>
                    <a:pt x="141" y="0"/>
                    <a:pt x="1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0" name="Google Shape;4110;p60"/>
            <p:cNvSpPr/>
            <p:nvPr/>
          </p:nvSpPr>
          <p:spPr>
            <a:xfrm>
              <a:off x="2897849" y="3476372"/>
              <a:ext cx="1304465" cy="751757"/>
            </a:xfrm>
            <a:custGeom>
              <a:avLst/>
              <a:gdLst/>
              <a:ahLst/>
              <a:cxnLst/>
              <a:rect l="l" t="t" r="r" b="b"/>
              <a:pathLst>
                <a:path w="16967" h="9778" extrusionOk="0">
                  <a:moveTo>
                    <a:pt x="5919" y="0"/>
                  </a:moveTo>
                  <a:cubicBezTo>
                    <a:pt x="5829" y="0"/>
                    <a:pt x="5739" y="20"/>
                    <a:pt x="5671" y="59"/>
                  </a:cubicBezTo>
                  <a:lnTo>
                    <a:pt x="102" y="3275"/>
                  </a:lnTo>
                  <a:cubicBezTo>
                    <a:pt x="34" y="3315"/>
                    <a:pt x="1" y="3367"/>
                    <a:pt x="1" y="3417"/>
                  </a:cubicBezTo>
                  <a:cubicBezTo>
                    <a:pt x="1" y="3469"/>
                    <a:pt x="34" y="3521"/>
                    <a:pt x="102" y="3560"/>
                  </a:cubicBezTo>
                  <a:lnTo>
                    <a:pt x="10768" y="9719"/>
                  </a:lnTo>
                  <a:cubicBezTo>
                    <a:pt x="10836" y="9758"/>
                    <a:pt x="10925" y="9778"/>
                    <a:pt x="11015" y="9778"/>
                  </a:cubicBezTo>
                  <a:cubicBezTo>
                    <a:pt x="11104" y="9778"/>
                    <a:pt x="11194" y="9758"/>
                    <a:pt x="11262" y="9719"/>
                  </a:cubicBezTo>
                  <a:lnTo>
                    <a:pt x="16831" y="6503"/>
                  </a:lnTo>
                  <a:cubicBezTo>
                    <a:pt x="16967" y="6424"/>
                    <a:pt x="16967" y="6297"/>
                    <a:pt x="16831" y="6218"/>
                  </a:cubicBezTo>
                  <a:lnTo>
                    <a:pt x="6166" y="59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1" name="Google Shape;4111;p60"/>
            <p:cNvSpPr/>
            <p:nvPr/>
          </p:nvSpPr>
          <p:spPr>
            <a:xfrm>
              <a:off x="2897849" y="3696552"/>
              <a:ext cx="1301928" cy="269396"/>
            </a:xfrm>
            <a:custGeom>
              <a:avLst/>
              <a:gdLst/>
              <a:ahLst/>
              <a:cxnLst/>
              <a:rect l="l" t="t" r="r" b="b"/>
              <a:pathLst>
                <a:path w="16934" h="3504" extrusionOk="0">
                  <a:moveTo>
                    <a:pt x="1" y="0"/>
                  </a:moveTo>
                  <a:lnTo>
                    <a:pt x="1" y="553"/>
                  </a:lnTo>
                  <a:lnTo>
                    <a:pt x="16933" y="3504"/>
                  </a:lnTo>
                  <a:lnTo>
                    <a:pt x="16933" y="29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2" name="Google Shape;4112;p60"/>
            <p:cNvSpPr/>
            <p:nvPr/>
          </p:nvSpPr>
          <p:spPr>
            <a:xfrm>
              <a:off x="2897849" y="3433859"/>
              <a:ext cx="1304465" cy="751680"/>
            </a:xfrm>
            <a:custGeom>
              <a:avLst/>
              <a:gdLst/>
              <a:ahLst/>
              <a:cxnLst/>
              <a:rect l="l" t="t" r="r" b="b"/>
              <a:pathLst>
                <a:path w="16967" h="9777" extrusionOk="0">
                  <a:moveTo>
                    <a:pt x="5919" y="0"/>
                  </a:moveTo>
                  <a:cubicBezTo>
                    <a:pt x="5829" y="0"/>
                    <a:pt x="5739" y="20"/>
                    <a:pt x="5671" y="60"/>
                  </a:cubicBezTo>
                  <a:lnTo>
                    <a:pt x="103" y="3274"/>
                  </a:lnTo>
                  <a:cubicBezTo>
                    <a:pt x="34" y="3314"/>
                    <a:pt x="1" y="3366"/>
                    <a:pt x="1" y="3417"/>
                  </a:cubicBezTo>
                  <a:cubicBezTo>
                    <a:pt x="1" y="3469"/>
                    <a:pt x="34" y="3521"/>
                    <a:pt x="103" y="3560"/>
                  </a:cubicBezTo>
                  <a:lnTo>
                    <a:pt x="10768" y="9718"/>
                  </a:lnTo>
                  <a:cubicBezTo>
                    <a:pt x="10836" y="9757"/>
                    <a:pt x="10925" y="9777"/>
                    <a:pt x="11015" y="9777"/>
                  </a:cubicBezTo>
                  <a:cubicBezTo>
                    <a:pt x="11104" y="9777"/>
                    <a:pt x="11194" y="9757"/>
                    <a:pt x="11262" y="9718"/>
                  </a:cubicBezTo>
                  <a:lnTo>
                    <a:pt x="16831" y="6503"/>
                  </a:lnTo>
                  <a:cubicBezTo>
                    <a:pt x="16967" y="6424"/>
                    <a:pt x="16967" y="6296"/>
                    <a:pt x="16831" y="6217"/>
                  </a:cubicBezTo>
                  <a:lnTo>
                    <a:pt x="6166" y="60"/>
                  </a:lnTo>
                  <a:cubicBezTo>
                    <a:pt x="6098" y="20"/>
                    <a:pt x="6008" y="0"/>
                    <a:pt x="59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3" name="Google Shape;4113;p60"/>
            <p:cNvSpPr/>
            <p:nvPr/>
          </p:nvSpPr>
          <p:spPr>
            <a:xfrm>
              <a:off x="2958659" y="3468838"/>
              <a:ext cx="1156928" cy="668109"/>
            </a:xfrm>
            <a:custGeom>
              <a:avLst/>
              <a:gdLst/>
              <a:ahLst/>
              <a:cxnLst/>
              <a:rect l="l" t="t" r="r" b="b"/>
              <a:pathLst>
                <a:path w="15048" h="8690" extrusionOk="0">
                  <a:moveTo>
                    <a:pt x="5451" y="1"/>
                  </a:moveTo>
                  <a:lnTo>
                    <a:pt x="5396" y="32"/>
                  </a:lnTo>
                  <a:lnTo>
                    <a:pt x="0" y="3150"/>
                  </a:lnTo>
                  <a:lnTo>
                    <a:pt x="5115" y="6103"/>
                  </a:lnTo>
                  <a:lnTo>
                    <a:pt x="9346" y="8545"/>
                  </a:lnTo>
                  <a:lnTo>
                    <a:pt x="9595" y="8690"/>
                  </a:lnTo>
                  <a:lnTo>
                    <a:pt x="15047" y="5542"/>
                  </a:lnTo>
                  <a:lnTo>
                    <a:pt x="8895" y="1990"/>
                  </a:lnTo>
                  <a:lnTo>
                    <a:pt x="5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4" name="Google Shape;4114;p60"/>
            <p:cNvSpPr/>
            <p:nvPr/>
          </p:nvSpPr>
          <p:spPr>
            <a:xfrm>
              <a:off x="3866440" y="3993455"/>
              <a:ext cx="145462" cy="83341"/>
            </a:xfrm>
            <a:custGeom>
              <a:avLst/>
              <a:gdLst/>
              <a:ahLst/>
              <a:cxnLst/>
              <a:rect l="l" t="t" r="r" b="b"/>
              <a:pathLst>
                <a:path w="1892" h="1084" extrusionOk="0">
                  <a:moveTo>
                    <a:pt x="1456" y="0"/>
                  </a:moveTo>
                  <a:cubicBezTo>
                    <a:pt x="1438" y="0"/>
                    <a:pt x="1419" y="4"/>
                    <a:pt x="1405" y="12"/>
                  </a:cubicBezTo>
                  <a:lnTo>
                    <a:pt x="29" y="807"/>
                  </a:lnTo>
                  <a:cubicBezTo>
                    <a:pt x="1" y="823"/>
                    <a:pt x="1" y="849"/>
                    <a:pt x="29" y="866"/>
                  </a:cubicBezTo>
                  <a:lnTo>
                    <a:pt x="386" y="1072"/>
                  </a:lnTo>
                  <a:cubicBezTo>
                    <a:pt x="400" y="1080"/>
                    <a:pt x="419" y="1084"/>
                    <a:pt x="437" y="1084"/>
                  </a:cubicBezTo>
                  <a:cubicBezTo>
                    <a:pt x="456" y="1084"/>
                    <a:pt x="474" y="1080"/>
                    <a:pt x="487" y="1072"/>
                  </a:cubicBezTo>
                  <a:lnTo>
                    <a:pt x="1863" y="277"/>
                  </a:lnTo>
                  <a:cubicBezTo>
                    <a:pt x="1892" y="261"/>
                    <a:pt x="1892" y="234"/>
                    <a:pt x="1863" y="218"/>
                  </a:cubicBezTo>
                  <a:lnTo>
                    <a:pt x="1506" y="12"/>
                  </a:lnTo>
                  <a:cubicBezTo>
                    <a:pt x="1492" y="4"/>
                    <a:pt x="1474" y="0"/>
                    <a:pt x="14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5" name="Google Shape;4115;p60"/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6" name="Google Shape;4116;p60"/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7" name="Google Shape;4117;p60"/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8" name="Google Shape;4118;p60"/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19" name="Google Shape;4119;p60"/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rgbClr val="27334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0" name="Google Shape;4120;p60"/>
            <p:cNvSpPr/>
            <p:nvPr/>
          </p:nvSpPr>
          <p:spPr>
            <a:xfrm>
              <a:off x="3098424" y="3581619"/>
              <a:ext cx="35750" cy="20143"/>
            </a:xfrm>
            <a:custGeom>
              <a:avLst/>
              <a:gdLst/>
              <a:ahLst/>
              <a:cxnLst/>
              <a:rect l="l" t="t" r="r" b="b"/>
              <a:pathLst>
                <a:path w="465" h="262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4"/>
                    <a:pt x="1" y="46"/>
                    <a:pt x="24" y="60"/>
                  </a:cubicBezTo>
                  <a:lnTo>
                    <a:pt x="355" y="251"/>
                  </a:lnTo>
                  <a:cubicBezTo>
                    <a:pt x="367" y="258"/>
                    <a:pt x="383" y="261"/>
                    <a:pt x="398" y="261"/>
                  </a:cubicBezTo>
                  <a:cubicBezTo>
                    <a:pt x="414" y="261"/>
                    <a:pt x="429" y="258"/>
                    <a:pt x="441" y="251"/>
                  </a:cubicBezTo>
                  <a:cubicBezTo>
                    <a:pt x="465" y="238"/>
                    <a:pt x="465" y="215"/>
                    <a:pt x="441" y="202"/>
                  </a:cubicBezTo>
                  <a:lnTo>
                    <a:pt x="110" y="10"/>
                  </a:lnTo>
                  <a:cubicBezTo>
                    <a:pt x="98" y="3"/>
                    <a:pt x="83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1" name="Google Shape;4121;p60"/>
            <p:cNvSpPr/>
            <p:nvPr/>
          </p:nvSpPr>
          <p:spPr>
            <a:xfrm>
              <a:off x="3112185" y="3573700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1"/>
                  </a:moveTo>
                  <a:cubicBezTo>
                    <a:pt x="51" y="1"/>
                    <a:pt x="36" y="4"/>
                    <a:pt x="24" y="11"/>
                  </a:cubicBezTo>
                  <a:cubicBezTo>
                    <a:pt x="1" y="24"/>
                    <a:pt x="1" y="46"/>
                    <a:pt x="24" y="59"/>
                  </a:cubicBezTo>
                  <a:lnTo>
                    <a:pt x="355" y="251"/>
                  </a:lnTo>
                  <a:cubicBezTo>
                    <a:pt x="367" y="257"/>
                    <a:pt x="382" y="261"/>
                    <a:pt x="398" y="261"/>
                  </a:cubicBezTo>
                  <a:cubicBezTo>
                    <a:pt x="413" y="261"/>
                    <a:pt x="428" y="257"/>
                    <a:pt x="440" y="251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2" name="Google Shape;4122;p60"/>
            <p:cNvSpPr/>
            <p:nvPr/>
          </p:nvSpPr>
          <p:spPr>
            <a:xfrm>
              <a:off x="3125870" y="3565859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7" y="0"/>
                  </a:moveTo>
                  <a:cubicBezTo>
                    <a:pt x="52" y="0"/>
                    <a:pt x="36" y="3"/>
                    <a:pt x="24" y="10"/>
                  </a:cubicBezTo>
                  <a:cubicBezTo>
                    <a:pt x="1" y="23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4" y="260"/>
                    <a:pt x="429" y="257"/>
                    <a:pt x="441" y="250"/>
                  </a:cubicBezTo>
                  <a:cubicBezTo>
                    <a:pt x="463" y="237"/>
                    <a:pt x="463" y="214"/>
                    <a:pt x="441" y="201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3" name="Google Shape;4123;p60"/>
            <p:cNvSpPr/>
            <p:nvPr/>
          </p:nvSpPr>
          <p:spPr>
            <a:xfrm>
              <a:off x="3139631" y="3557863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1"/>
                  </a:moveTo>
                  <a:cubicBezTo>
                    <a:pt x="50" y="1"/>
                    <a:pt x="35" y="4"/>
                    <a:pt x="23" y="11"/>
                  </a:cubicBezTo>
                  <a:cubicBezTo>
                    <a:pt x="1" y="24"/>
                    <a:pt x="1" y="47"/>
                    <a:pt x="23" y="60"/>
                  </a:cubicBezTo>
                  <a:lnTo>
                    <a:pt x="355" y="250"/>
                  </a:lnTo>
                  <a:cubicBezTo>
                    <a:pt x="367" y="257"/>
                    <a:pt x="382" y="261"/>
                    <a:pt x="397" y="261"/>
                  </a:cubicBezTo>
                  <a:cubicBezTo>
                    <a:pt x="412" y="261"/>
                    <a:pt x="428" y="257"/>
                    <a:pt x="440" y="250"/>
                  </a:cubicBezTo>
                  <a:cubicBezTo>
                    <a:pt x="463" y="237"/>
                    <a:pt x="463" y="216"/>
                    <a:pt x="440" y="202"/>
                  </a:cubicBezTo>
                  <a:lnTo>
                    <a:pt x="109" y="11"/>
                  </a:lnTo>
                  <a:cubicBezTo>
                    <a:pt x="97" y="4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4" name="Google Shape;4124;p60"/>
            <p:cNvSpPr/>
            <p:nvPr/>
          </p:nvSpPr>
          <p:spPr>
            <a:xfrm>
              <a:off x="3153315" y="3550022"/>
              <a:ext cx="35673" cy="20066"/>
            </a:xfrm>
            <a:custGeom>
              <a:avLst/>
              <a:gdLst/>
              <a:ahLst/>
              <a:cxnLst/>
              <a:rect l="l" t="t" r="r" b="b"/>
              <a:pathLst>
                <a:path w="464" h="261" extrusionOk="0">
                  <a:moveTo>
                    <a:pt x="66" y="0"/>
                  </a:moveTo>
                  <a:cubicBezTo>
                    <a:pt x="51" y="0"/>
                    <a:pt x="36" y="3"/>
                    <a:pt x="24" y="10"/>
                  </a:cubicBezTo>
                  <a:cubicBezTo>
                    <a:pt x="1" y="24"/>
                    <a:pt x="1" y="45"/>
                    <a:pt x="24" y="59"/>
                  </a:cubicBezTo>
                  <a:lnTo>
                    <a:pt x="355" y="250"/>
                  </a:lnTo>
                  <a:cubicBezTo>
                    <a:pt x="367" y="257"/>
                    <a:pt x="383" y="260"/>
                    <a:pt x="398" y="260"/>
                  </a:cubicBezTo>
                  <a:cubicBezTo>
                    <a:pt x="413" y="260"/>
                    <a:pt x="428" y="257"/>
                    <a:pt x="440" y="250"/>
                  </a:cubicBezTo>
                  <a:cubicBezTo>
                    <a:pt x="463" y="237"/>
                    <a:pt x="463" y="214"/>
                    <a:pt x="440" y="200"/>
                  </a:cubicBezTo>
                  <a:lnTo>
                    <a:pt x="109" y="10"/>
                  </a:lnTo>
                  <a:cubicBezTo>
                    <a:pt x="97" y="3"/>
                    <a:pt x="82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5" name="Google Shape;4125;p60"/>
            <p:cNvSpPr/>
            <p:nvPr/>
          </p:nvSpPr>
          <p:spPr>
            <a:xfrm>
              <a:off x="2975188" y="3658574"/>
              <a:ext cx="26371" cy="13916"/>
            </a:xfrm>
            <a:custGeom>
              <a:avLst/>
              <a:gdLst/>
              <a:ahLst/>
              <a:cxnLst/>
              <a:rect l="l" t="t" r="r" b="b"/>
              <a:pathLst>
                <a:path w="343" h="181" extrusionOk="0">
                  <a:moveTo>
                    <a:pt x="171" y="1"/>
                  </a:moveTo>
                  <a:cubicBezTo>
                    <a:pt x="131" y="1"/>
                    <a:pt x="91" y="10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1" y="172"/>
                    <a:pt x="131" y="181"/>
                    <a:pt x="171" y="181"/>
                  </a:cubicBezTo>
                  <a:cubicBezTo>
                    <a:pt x="211" y="181"/>
                    <a:pt x="251" y="172"/>
                    <a:pt x="282" y="154"/>
                  </a:cubicBezTo>
                  <a:cubicBezTo>
                    <a:pt x="342" y="119"/>
                    <a:pt x="342" y="62"/>
                    <a:pt x="282" y="27"/>
                  </a:cubicBezTo>
                  <a:cubicBezTo>
                    <a:pt x="251" y="10"/>
                    <a:pt x="211" y="1"/>
                    <a:pt x="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6" name="Google Shape;4126;p60"/>
            <p:cNvSpPr/>
            <p:nvPr/>
          </p:nvSpPr>
          <p:spPr>
            <a:xfrm>
              <a:off x="3037152" y="3622749"/>
              <a:ext cx="26448" cy="13993"/>
            </a:xfrm>
            <a:custGeom>
              <a:avLst/>
              <a:gdLst/>
              <a:ahLst/>
              <a:cxnLst/>
              <a:rect l="l" t="t" r="r" b="b"/>
              <a:pathLst>
                <a:path w="344" h="182" extrusionOk="0">
                  <a:moveTo>
                    <a:pt x="172" y="1"/>
                  </a:moveTo>
                  <a:cubicBezTo>
                    <a:pt x="132" y="1"/>
                    <a:pt x="92" y="9"/>
                    <a:pt x="61" y="27"/>
                  </a:cubicBezTo>
                  <a:cubicBezTo>
                    <a:pt x="0" y="62"/>
                    <a:pt x="0" y="119"/>
                    <a:pt x="61" y="154"/>
                  </a:cubicBezTo>
                  <a:cubicBezTo>
                    <a:pt x="92" y="172"/>
                    <a:pt x="132" y="181"/>
                    <a:pt x="172" y="181"/>
                  </a:cubicBezTo>
                  <a:cubicBezTo>
                    <a:pt x="212" y="181"/>
                    <a:pt x="251" y="172"/>
                    <a:pt x="282" y="154"/>
                  </a:cubicBezTo>
                  <a:cubicBezTo>
                    <a:pt x="344" y="119"/>
                    <a:pt x="344" y="62"/>
                    <a:pt x="282" y="27"/>
                  </a:cubicBezTo>
                  <a:cubicBezTo>
                    <a:pt x="251" y="9"/>
                    <a:pt x="212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7" name="Google Shape;4127;p60"/>
            <p:cNvSpPr/>
            <p:nvPr/>
          </p:nvSpPr>
          <p:spPr>
            <a:xfrm>
              <a:off x="3372573" y="3704163"/>
              <a:ext cx="540253" cy="311912"/>
            </a:xfrm>
            <a:custGeom>
              <a:avLst/>
              <a:gdLst/>
              <a:ahLst/>
              <a:cxnLst/>
              <a:rect l="l" t="t" r="r" b="b"/>
              <a:pathLst>
                <a:path w="7027" h="4057" extrusionOk="0">
                  <a:moveTo>
                    <a:pt x="4127" y="1"/>
                  </a:moveTo>
                  <a:lnTo>
                    <a:pt x="1" y="2383"/>
                  </a:lnTo>
                  <a:lnTo>
                    <a:pt x="2899" y="4057"/>
                  </a:lnTo>
                  <a:lnTo>
                    <a:pt x="7026" y="1675"/>
                  </a:lnTo>
                  <a:lnTo>
                    <a:pt x="41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8" name="Google Shape;4128;p60"/>
            <p:cNvSpPr/>
            <p:nvPr/>
          </p:nvSpPr>
          <p:spPr>
            <a:xfrm>
              <a:off x="3425772" y="3735760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8" y="1"/>
                  </a:moveTo>
                  <a:cubicBezTo>
                    <a:pt x="3526" y="1"/>
                    <a:pt x="3474" y="12"/>
                    <a:pt x="3435" y="34"/>
                  </a:cubicBezTo>
                  <a:lnTo>
                    <a:pt x="79" y="1972"/>
                  </a:lnTo>
                  <a:cubicBezTo>
                    <a:pt x="0" y="2017"/>
                    <a:pt x="0" y="2092"/>
                    <a:pt x="79" y="2137"/>
                  </a:cubicBezTo>
                  <a:lnTo>
                    <a:pt x="671" y="2479"/>
                  </a:lnTo>
                  <a:cubicBezTo>
                    <a:pt x="695" y="2493"/>
                    <a:pt x="723" y="2503"/>
                    <a:pt x="754" y="2508"/>
                  </a:cubicBezTo>
                  <a:cubicBezTo>
                    <a:pt x="773" y="2512"/>
                    <a:pt x="792" y="2513"/>
                    <a:pt x="812" y="2513"/>
                  </a:cubicBezTo>
                  <a:cubicBezTo>
                    <a:pt x="865" y="2513"/>
                    <a:pt x="917" y="2502"/>
                    <a:pt x="957" y="2479"/>
                  </a:cubicBezTo>
                  <a:lnTo>
                    <a:pt x="4313" y="542"/>
                  </a:lnTo>
                  <a:cubicBezTo>
                    <a:pt x="4392" y="496"/>
                    <a:pt x="4392" y="422"/>
                    <a:pt x="4313" y="377"/>
                  </a:cubicBezTo>
                  <a:lnTo>
                    <a:pt x="3721" y="34"/>
                  </a:lnTo>
                  <a:cubicBezTo>
                    <a:pt x="3681" y="12"/>
                    <a:pt x="3629" y="1"/>
                    <a:pt x="35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29" name="Google Shape;4129;p60"/>
            <p:cNvSpPr/>
            <p:nvPr/>
          </p:nvSpPr>
          <p:spPr>
            <a:xfrm>
              <a:off x="3515797" y="3787729"/>
              <a:ext cx="337668" cy="193283"/>
            </a:xfrm>
            <a:custGeom>
              <a:avLst/>
              <a:gdLst/>
              <a:ahLst/>
              <a:cxnLst/>
              <a:rect l="l" t="t" r="r" b="b"/>
              <a:pathLst>
                <a:path w="4392" h="2514" extrusionOk="0">
                  <a:moveTo>
                    <a:pt x="3579" y="1"/>
                  </a:moveTo>
                  <a:cubicBezTo>
                    <a:pt x="3527" y="1"/>
                    <a:pt x="3474" y="12"/>
                    <a:pt x="3435" y="35"/>
                  </a:cubicBezTo>
                  <a:lnTo>
                    <a:pt x="80" y="1972"/>
                  </a:lnTo>
                  <a:cubicBezTo>
                    <a:pt x="0" y="2018"/>
                    <a:pt x="0" y="2092"/>
                    <a:pt x="80" y="2137"/>
                  </a:cubicBezTo>
                  <a:lnTo>
                    <a:pt x="671" y="2479"/>
                  </a:lnTo>
                  <a:cubicBezTo>
                    <a:pt x="711" y="2502"/>
                    <a:pt x="763" y="2513"/>
                    <a:pt x="815" y="2513"/>
                  </a:cubicBezTo>
                  <a:cubicBezTo>
                    <a:pt x="867" y="2513"/>
                    <a:pt x="918" y="2502"/>
                    <a:pt x="957" y="2479"/>
                  </a:cubicBezTo>
                  <a:lnTo>
                    <a:pt x="4313" y="542"/>
                  </a:lnTo>
                  <a:cubicBezTo>
                    <a:pt x="4392" y="497"/>
                    <a:pt x="4392" y="422"/>
                    <a:pt x="4313" y="376"/>
                  </a:cubicBezTo>
                  <a:lnTo>
                    <a:pt x="3721" y="35"/>
                  </a:lnTo>
                  <a:cubicBezTo>
                    <a:pt x="3682" y="12"/>
                    <a:pt x="3630" y="1"/>
                    <a:pt x="35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0" name="Google Shape;4130;p60"/>
            <p:cNvSpPr/>
            <p:nvPr/>
          </p:nvSpPr>
          <p:spPr>
            <a:xfrm>
              <a:off x="3528559" y="3850001"/>
              <a:ext cx="48974" cy="20297"/>
            </a:xfrm>
            <a:custGeom>
              <a:avLst/>
              <a:gdLst/>
              <a:ahLst/>
              <a:cxnLst/>
              <a:rect l="l" t="t" r="r" b="b"/>
              <a:pathLst>
                <a:path w="637" h="264" extrusionOk="0">
                  <a:moveTo>
                    <a:pt x="43" y="1"/>
                  </a:moveTo>
                  <a:cubicBezTo>
                    <a:pt x="41" y="1"/>
                    <a:pt x="39" y="1"/>
                    <a:pt x="37" y="1"/>
                  </a:cubicBezTo>
                  <a:cubicBezTo>
                    <a:pt x="29" y="2"/>
                    <a:pt x="22" y="5"/>
                    <a:pt x="16" y="9"/>
                  </a:cubicBezTo>
                  <a:cubicBezTo>
                    <a:pt x="10" y="12"/>
                    <a:pt x="5" y="17"/>
                    <a:pt x="3" y="21"/>
                  </a:cubicBezTo>
                  <a:cubicBezTo>
                    <a:pt x="1" y="26"/>
                    <a:pt x="2" y="29"/>
                    <a:pt x="8" y="32"/>
                  </a:cubicBezTo>
                  <a:lnTo>
                    <a:pt x="402" y="260"/>
                  </a:lnTo>
                  <a:cubicBezTo>
                    <a:pt x="406" y="262"/>
                    <a:pt x="411" y="264"/>
                    <a:pt x="416" y="264"/>
                  </a:cubicBezTo>
                  <a:cubicBezTo>
                    <a:pt x="418" y="264"/>
                    <a:pt x="420" y="264"/>
                    <a:pt x="422" y="263"/>
                  </a:cubicBezTo>
                  <a:cubicBezTo>
                    <a:pt x="430" y="262"/>
                    <a:pt x="437" y="260"/>
                    <a:pt x="441" y="257"/>
                  </a:cubicBezTo>
                  <a:lnTo>
                    <a:pt x="628" y="150"/>
                  </a:lnTo>
                  <a:cubicBezTo>
                    <a:pt x="634" y="146"/>
                    <a:pt x="636" y="143"/>
                    <a:pt x="634" y="138"/>
                  </a:cubicBezTo>
                  <a:cubicBezTo>
                    <a:pt x="632" y="134"/>
                    <a:pt x="628" y="130"/>
                    <a:pt x="623" y="127"/>
                  </a:cubicBezTo>
                  <a:cubicBezTo>
                    <a:pt x="617" y="124"/>
                    <a:pt x="610" y="121"/>
                    <a:pt x="603" y="120"/>
                  </a:cubicBezTo>
                  <a:cubicBezTo>
                    <a:pt x="601" y="120"/>
                    <a:pt x="600" y="120"/>
                    <a:pt x="598" y="120"/>
                  </a:cubicBezTo>
                  <a:cubicBezTo>
                    <a:pt x="593" y="120"/>
                    <a:pt x="588" y="121"/>
                    <a:pt x="584" y="124"/>
                  </a:cubicBezTo>
                  <a:lnTo>
                    <a:pt x="424" y="216"/>
                  </a:lnTo>
                  <a:lnTo>
                    <a:pt x="57" y="4"/>
                  </a:lnTo>
                  <a:cubicBezTo>
                    <a:pt x="53" y="2"/>
                    <a:pt x="48" y="1"/>
                    <a:pt x="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1" name="Google Shape;4131;p60"/>
            <p:cNvSpPr/>
            <p:nvPr/>
          </p:nvSpPr>
          <p:spPr>
            <a:xfrm>
              <a:off x="3552853" y="3831780"/>
              <a:ext cx="42900" cy="24679"/>
            </a:xfrm>
            <a:custGeom>
              <a:avLst/>
              <a:gdLst/>
              <a:ahLst/>
              <a:cxnLst/>
              <a:rect l="l" t="t" r="r" b="b"/>
              <a:pathLst>
                <a:path w="558" h="321" extrusionOk="0">
                  <a:moveTo>
                    <a:pt x="185" y="40"/>
                  </a:moveTo>
                  <a:cubicBezTo>
                    <a:pt x="212" y="40"/>
                    <a:pt x="240" y="49"/>
                    <a:pt x="268" y="65"/>
                  </a:cubicBezTo>
                  <a:lnTo>
                    <a:pt x="444" y="167"/>
                  </a:lnTo>
                  <a:cubicBezTo>
                    <a:pt x="473" y="183"/>
                    <a:pt x="487" y="200"/>
                    <a:pt x="487" y="214"/>
                  </a:cubicBezTo>
                  <a:cubicBezTo>
                    <a:pt x="487" y="230"/>
                    <a:pt x="474" y="246"/>
                    <a:pt x="451" y="259"/>
                  </a:cubicBezTo>
                  <a:cubicBezTo>
                    <a:pt x="426" y="273"/>
                    <a:pt x="400" y="281"/>
                    <a:pt x="373" y="281"/>
                  </a:cubicBezTo>
                  <a:cubicBezTo>
                    <a:pt x="346" y="281"/>
                    <a:pt x="319" y="272"/>
                    <a:pt x="291" y="256"/>
                  </a:cubicBezTo>
                  <a:lnTo>
                    <a:pt x="114" y="153"/>
                  </a:lnTo>
                  <a:cubicBezTo>
                    <a:pt x="86" y="138"/>
                    <a:pt x="71" y="121"/>
                    <a:pt x="71" y="106"/>
                  </a:cubicBezTo>
                  <a:cubicBezTo>
                    <a:pt x="71" y="90"/>
                    <a:pt x="84" y="76"/>
                    <a:pt x="107" y="61"/>
                  </a:cubicBezTo>
                  <a:cubicBezTo>
                    <a:pt x="132" y="48"/>
                    <a:pt x="157" y="41"/>
                    <a:pt x="185" y="40"/>
                  </a:cubicBezTo>
                  <a:close/>
                  <a:moveTo>
                    <a:pt x="192" y="0"/>
                  </a:moveTo>
                  <a:cubicBezTo>
                    <a:pt x="189" y="0"/>
                    <a:pt x="185" y="0"/>
                    <a:pt x="182" y="0"/>
                  </a:cubicBezTo>
                  <a:cubicBezTo>
                    <a:pt x="160" y="1"/>
                    <a:pt x="139" y="5"/>
                    <a:pt x="119" y="10"/>
                  </a:cubicBezTo>
                  <a:cubicBezTo>
                    <a:pt x="99" y="17"/>
                    <a:pt x="80" y="25"/>
                    <a:pt x="62" y="35"/>
                  </a:cubicBezTo>
                  <a:cubicBezTo>
                    <a:pt x="45" y="45"/>
                    <a:pt x="31" y="57"/>
                    <a:pt x="19" y="68"/>
                  </a:cubicBezTo>
                  <a:cubicBezTo>
                    <a:pt x="9" y="79"/>
                    <a:pt x="3" y="92"/>
                    <a:pt x="1" y="104"/>
                  </a:cubicBezTo>
                  <a:cubicBezTo>
                    <a:pt x="0" y="116"/>
                    <a:pt x="5" y="129"/>
                    <a:pt x="15" y="142"/>
                  </a:cubicBezTo>
                  <a:cubicBezTo>
                    <a:pt x="25" y="156"/>
                    <a:pt x="41" y="168"/>
                    <a:pt x="64" y="182"/>
                  </a:cubicBezTo>
                  <a:lnTo>
                    <a:pt x="241" y="284"/>
                  </a:lnTo>
                  <a:cubicBezTo>
                    <a:pt x="265" y="298"/>
                    <a:pt x="287" y="307"/>
                    <a:pt x="310" y="312"/>
                  </a:cubicBezTo>
                  <a:cubicBezTo>
                    <a:pt x="330" y="317"/>
                    <a:pt x="349" y="320"/>
                    <a:pt x="368" y="320"/>
                  </a:cubicBezTo>
                  <a:cubicBezTo>
                    <a:pt x="371" y="320"/>
                    <a:pt x="374" y="320"/>
                    <a:pt x="376" y="320"/>
                  </a:cubicBezTo>
                  <a:cubicBezTo>
                    <a:pt x="398" y="319"/>
                    <a:pt x="418" y="316"/>
                    <a:pt x="438" y="310"/>
                  </a:cubicBezTo>
                  <a:cubicBezTo>
                    <a:pt x="459" y="303"/>
                    <a:pt x="478" y="295"/>
                    <a:pt x="495" y="285"/>
                  </a:cubicBezTo>
                  <a:cubicBezTo>
                    <a:pt x="513" y="275"/>
                    <a:pt x="526" y="264"/>
                    <a:pt x="537" y="253"/>
                  </a:cubicBezTo>
                  <a:cubicBezTo>
                    <a:pt x="549" y="240"/>
                    <a:pt x="554" y="229"/>
                    <a:pt x="555" y="217"/>
                  </a:cubicBezTo>
                  <a:cubicBezTo>
                    <a:pt x="558" y="204"/>
                    <a:pt x="553" y="191"/>
                    <a:pt x="543" y="178"/>
                  </a:cubicBezTo>
                  <a:cubicBezTo>
                    <a:pt x="534" y="165"/>
                    <a:pt x="517" y="151"/>
                    <a:pt x="493" y="138"/>
                  </a:cubicBezTo>
                  <a:lnTo>
                    <a:pt x="317" y="36"/>
                  </a:lnTo>
                  <a:cubicBezTo>
                    <a:pt x="294" y="23"/>
                    <a:pt x="271" y="13"/>
                    <a:pt x="248" y="7"/>
                  </a:cubicBezTo>
                  <a:cubicBezTo>
                    <a:pt x="229" y="2"/>
                    <a:pt x="210" y="0"/>
                    <a:pt x="1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2" name="Google Shape;4132;p60"/>
            <p:cNvSpPr/>
            <p:nvPr/>
          </p:nvSpPr>
          <p:spPr>
            <a:xfrm>
              <a:off x="3577992" y="3817097"/>
              <a:ext cx="42977" cy="24833"/>
            </a:xfrm>
            <a:custGeom>
              <a:avLst/>
              <a:gdLst/>
              <a:ahLst/>
              <a:cxnLst/>
              <a:rect l="l" t="t" r="r" b="b"/>
              <a:pathLst>
                <a:path w="559" h="323" extrusionOk="0">
                  <a:moveTo>
                    <a:pt x="194" y="1"/>
                  </a:moveTo>
                  <a:cubicBezTo>
                    <a:pt x="191" y="1"/>
                    <a:pt x="187" y="1"/>
                    <a:pt x="183" y="1"/>
                  </a:cubicBezTo>
                  <a:cubicBezTo>
                    <a:pt x="163" y="2"/>
                    <a:pt x="143" y="7"/>
                    <a:pt x="123" y="12"/>
                  </a:cubicBezTo>
                  <a:cubicBezTo>
                    <a:pt x="101" y="19"/>
                    <a:pt x="81" y="27"/>
                    <a:pt x="62" y="38"/>
                  </a:cubicBezTo>
                  <a:cubicBezTo>
                    <a:pt x="45" y="48"/>
                    <a:pt x="31" y="58"/>
                    <a:pt x="20" y="70"/>
                  </a:cubicBezTo>
                  <a:cubicBezTo>
                    <a:pt x="10" y="82"/>
                    <a:pt x="3" y="93"/>
                    <a:pt x="2" y="106"/>
                  </a:cubicBezTo>
                  <a:cubicBezTo>
                    <a:pt x="1" y="118"/>
                    <a:pt x="5" y="132"/>
                    <a:pt x="16" y="144"/>
                  </a:cubicBezTo>
                  <a:cubicBezTo>
                    <a:pt x="25" y="158"/>
                    <a:pt x="41" y="171"/>
                    <a:pt x="65" y="185"/>
                  </a:cubicBezTo>
                  <a:lnTo>
                    <a:pt x="242" y="286"/>
                  </a:lnTo>
                  <a:cubicBezTo>
                    <a:pt x="264" y="299"/>
                    <a:pt x="288" y="308"/>
                    <a:pt x="311" y="314"/>
                  </a:cubicBezTo>
                  <a:cubicBezTo>
                    <a:pt x="330" y="319"/>
                    <a:pt x="350" y="322"/>
                    <a:pt x="369" y="322"/>
                  </a:cubicBezTo>
                  <a:cubicBezTo>
                    <a:pt x="372" y="322"/>
                    <a:pt x="374" y="322"/>
                    <a:pt x="377" y="322"/>
                  </a:cubicBezTo>
                  <a:cubicBezTo>
                    <a:pt x="398" y="321"/>
                    <a:pt x="419" y="317"/>
                    <a:pt x="439" y="312"/>
                  </a:cubicBezTo>
                  <a:cubicBezTo>
                    <a:pt x="459" y="305"/>
                    <a:pt x="477" y="297"/>
                    <a:pt x="495" y="287"/>
                  </a:cubicBezTo>
                  <a:cubicBezTo>
                    <a:pt x="513" y="277"/>
                    <a:pt x="527" y="266"/>
                    <a:pt x="538" y="254"/>
                  </a:cubicBezTo>
                  <a:cubicBezTo>
                    <a:pt x="549" y="243"/>
                    <a:pt x="555" y="231"/>
                    <a:pt x="556" y="218"/>
                  </a:cubicBezTo>
                  <a:cubicBezTo>
                    <a:pt x="558" y="206"/>
                    <a:pt x="554" y="192"/>
                    <a:pt x="544" y="180"/>
                  </a:cubicBezTo>
                  <a:cubicBezTo>
                    <a:pt x="535" y="167"/>
                    <a:pt x="518" y="153"/>
                    <a:pt x="494" y="140"/>
                  </a:cubicBezTo>
                  <a:lnTo>
                    <a:pt x="412" y="92"/>
                  </a:lnTo>
                  <a:cubicBezTo>
                    <a:pt x="406" y="90"/>
                    <a:pt x="401" y="88"/>
                    <a:pt x="394" y="88"/>
                  </a:cubicBezTo>
                  <a:cubicBezTo>
                    <a:pt x="388" y="88"/>
                    <a:pt x="382" y="89"/>
                    <a:pt x="376" y="92"/>
                  </a:cubicBezTo>
                  <a:lnTo>
                    <a:pt x="275" y="151"/>
                  </a:lnTo>
                  <a:cubicBezTo>
                    <a:pt x="269" y="153"/>
                    <a:pt x="267" y="158"/>
                    <a:pt x="268" y="162"/>
                  </a:cubicBezTo>
                  <a:cubicBezTo>
                    <a:pt x="270" y="165"/>
                    <a:pt x="272" y="169"/>
                    <a:pt x="278" y="172"/>
                  </a:cubicBezTo>
                  <a:cubicBezTo>
                    <a:pt x="284" y="176"/>
                    <a:pt x="289" y="178"/>
                    <a:pt x="297" y="178"/>
                  </a:cubicBezTo>
                  <a:cubicBezTo>
                    <a:pt x="299" y="178"/>
                    <a:pt x="300" y="178"/>
                    <a:pt x="302" y="178"/>
                  </a:cubicBezTo>
                  <a:cubicBezTo>
                    <a:pt x="307" y="178"/>
                    <a:pt x="311" y="177"/>
                    <a:pt x="315" y="174"/>
                  </a:cubicBezTo>
                  <a:lnTo>
                    <a:pt x="385" y="134"/>
                  </a:lnTo>
                  <a:lnTo>
                    <a:pt x="445" y="169"/>
                  </a:lnTo>
                  <a:cubicBezTo>
                    <a:pt x="474" y="185"/>
                    <a:pt x="487" y="201"/>
                    <a:pt x="487" y="216"/>
                  </a:cubicBezTo>
                  <a:cubicBezTo>
                    <a:pt x="487" y="232"/>
                    <a:pt x="475" y="248"/>
                    <a:pt x="450" y="261"/>
                  </a:cubicBezTo>
                  <a:cubicBezTo>
                    <a:pt x="427" y="275"/>
                    <a:pt x="401" y="281"/>
                    <a:pt x="374" y="281"/>
                  </a:cubicBezTo>
                  <a:cubicBezTo>
                    <a:pt x="347" y="281"/>
                    <a:pt x="320" y="274"/>
                    <a:pt x="290" y="258"/>
                  </a:cubicBezTo>
                  <a:lnTo>
                    <a:pt x="115" y="155"/>
                  </a:lnTo>
                  <a:cubicBezTo>
                    <a:pt x="87" y="140"/>
                    <a:pt x="72" y="123"/>
                    <a:pt x="72" y="108"/>
                  </a:cubicBezTo>
                  <a:cubicBezTo>
                    <a:pt x="72" y="92"/>
                    <a:pt x="84" y="78"/>
                    <a:pt x="108" y="63"/>
                  </a:cubicBezTo>
                  <a:cubicBezTo>
                    <a:pt x="134" y="48"/>
                    <a:pt x="159" y="42"/>
                    <a:pt x="182" y="42"/>
                  </a:cubicBezTo>
                  <a:cubicBezTo>
                    <a:pt x="207" y="42"/>
                    <a:pt x="231" y="47"/>
                    <a:pt x="253" y="57"/>
                  </a:cubicBezTo>
                  <a:cubicBezTo>
                    <a:pt x="258" y="60"/>
                    <a:pt x="263" y="61"/>
                    <a:pt x="268" y="61"/>
                  </a:cubicBezTo>
                  <a:cubicBezTo>
                    <a:pt x="270" y="61"/>
                    <a:pt x="272" y="61"/>
                    <a:pt x="273" y="61"/>
                  </a:cubicBezTo>
                  <a:cubicBezTo>
                    <a:pt x="280" y="60"/>
                    <a:pt x="287" y="57"/>
                    <a:pt x="294" y="53"/>
                  </a:cubicBezTo>
                  <a:cubicBezTo>
                    <a:pt x="302" y="48"/>
                    <a:pt x="306" y="44"/>
                    <a:pt x="307" y="39"/>
                  </a:cubicBezTo>
                  <a:cubicBezTo>
                    <a:pt x="308" y="35"/>
                    <a:pt x="304" y="30"/>
                    <a:pt x="295" y="25"/>
                  </a:cubicBezTo>
                  <a:cubicBezTo>
                    <a:pt x="279" y="16"/>
                    <a:pt x="261" y="10"/>
                    <a:pt x="243" y="6"/>
                  </a:cubicBezTo>
                  <a:cubicBezTo>
                    <a:pt x="227" y="3"/>
                    <a:pt x="21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3" name="Google Shape;4133;p60"/>
            <p:cNvSpPr/>
            <p:nvPr/>
          </p:nvSpPr>
          <p:spPr>
            <a:xfrm>
              <a:off x="3598903" y="3809409"/>
              <a:ext cx="35289" cy="20297"/>
            </a:xfrm>
            <a:custGeom>
              <a:avLst/>
              <a:gdLst/>
              <a:ahLst/>
              <a:cxnLst/>
              <a:rect l="l" t="t" r="r" b="b"/>
              <a:pathLst>
                <a:path w="459" h="264" extrusionOk="0">
                  <a:moveTo>
                    <a:pt x="42" y="0"/>
                  </a:moveTo>
                  <a:cubicBezTo>
                    <a:pt x="40" y="0"/>
                    <a:pt x="38" y="1"/>
                    <a:pt x="36" y="1"/>
                  </a:cubicBezTo>
                  <a:cubicBezTo>
                    <a:pt x="28" y="2"/>
                    <a:pt x="22" y="4"/>
                    <a:pt x="15" y="9"/>
                  </a:cubicBezTo>
                  <a:cubicBezTo>
                    <a:pt x="9" y="12"/>
                    <a:pt x="5" y="17"/>
                    <a:pt x="3" y="21"/>
                  </a:cubicBezTo>
                  <a:cubicBezTo>
                    <a:pt x="0" y="26"/>
                    <a:pt x="1" y="29"/>
                    <a:pt x="8" y="32"/>
                  </a:cubicBezTo>
                  <a:lnTo>
                    <a:pt x="401" y="260"/>
                  </a:lnTo>
                  <a:cubicBezTo>
                    <a:pt x="405" y="262"/>
                    <a:pt x="410" y="264"/>
                    <a:pt x="416" y="264"/>
                  </a:cubicBezTo>
                  <a:cubicBezTo>
                    <a:pt x="418" y="264"/>
                    <a:pt x="420" y="263"/>
                    <a:pt x="423" y="263"/>
                  </a:cubicBezTo>
                  <a:cubicBezTo>
                    <a:pt x="430" y="262"/>
                    <a:pt x="437" y="260"/>
                    <a:pt x="444" y="255"/>
                  </a:cubicBezTo>
                  <a:cubicBezTo>
                    <a:pt x="450" y="252"/>
                    <a:pt x="454" y="247"/>
                    <a:pt x="456" y="243"/>
                  </a:cubicBezTo>
                  <a:cubicBezTo>
                    <a:pt x="459" y="238"/>
                    <a:pt x="456" y="235"/>
                    <a:pt x="451" y="232"/>
                  </a:cubicBezTo>
                  <a:lnTo>
                    <a:pt x="57" y="4"/>
                  </a:lnTo>
                  <a:cubicBezTo>
                    <a:pt x="52" y="2"/>
                    <a:pt x="48" y="0"/>
                    <a:pt x="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4" name="Google Shape;4134;p60"/>
            <p:cNvSpPr/>
            <p:nvPr/>
          </p:nvSpPr>
          <p:spPr>
            <a:xfrm>
              <a:off x="3609051" y="3794264"/>
              <a:ext cx="51281" cy="29600"/>
            </a:xfrm>
            <a:custGeom>
              <a:avLst/>
              <a:gdLst/>
              <a:ahLst/>
              <a:cxnLst/>
              <a:rect l="l" t="t" r="r" b="b"/>
              <a:pathLst>
                <a:path w="667" h="385" extrusionOk="0">
                  <a:moveTo>
                    <a:pt x="252" y="1"/>
                  </a:moveTo>
                  <a:cubicBezTo>
                    <a:pt x="250" y="1"/>
                    <a:pt x="247" y="1"/>
                    <a:pt x="244" y="2"/>
                  </a:cubicBezTo>
                  <a:cubicBezTo>
                    <a:pt x="237" y="3"/>
                    <a:pt x="230" y="5"/>
                    <a:pt x="223" y="9"/>
                  </a:cubicBezTo>
                  <a:cubicBezTo>
                    <a:pt x="217" y="12"/>
                    <a:pt x="213" y="17"/>
                    <a:pt x="211" y="21"/>
                  </a:cubicBezTo>
                  <a:cubicBezTo>
                    <a:pt x="208" y="26"/>
                    <a:pt x="210" y="30"/>
                    <a:pt x="216" y="33"/>
                  </a:cubicBezTo>
                  <a:lnTo>
                    <a:pt x="516" y="206"/>
                  </a:lnTo>
                  <a:lnTo>
                    <a:pt x="85" y="126"/>
                  </a:lnTo>
                  <a:cubicBezTo>
                    <a:pt x="69" y="122"/>
                    <a:pt x="55" y="121"/>
                    <a:pt x="45" y="121"/>
                  </a:cubicBezTo>
                  <a:cubicBezTo>
                    <a:pt x="34" y="121"/>
                    <a:pt x="25" y="124"/>
                    <a:pt x="16" y="129"/>
                  </a:cubicBezTo>
                  <a:cubicBezTo>
                    <a:pt x="9" y="133"/>
                    <a:pt x="5" y="137"/>
                    <a:pt x="2" y="142"/>
                  </a:cubicBezTo>
                  <a:cubicBezTo>
                    <a:pt x="0" y="145"/>
                    <a:pt x="2" y="149"/>
                    <a:pt x="8" y="153"/>
                  </a:cubicBezTo>
                  <a:lnTo>
                    <a:pt x="402" y="380"/>
                  </a:lnTo>
                  <a:cubicBezTo>
                    <a:pt x="406" y="383"/>
                    <a:pt x="411" y="384"/>
                    <a:pt x="417" y="384"/>
                  </a:cubicBezTo>
                  <a:cubicBezTo>
                    <a:pt x="418" y="384"/>
                    <a:pt x="420" y="384"/>
                    <a:pt x="422" y="384"/>
                  </a:cubicBezTo>
                  <a:cubicBezTo>
                    <a:pt x="430" y="382"/>
                    <a:pt x="438" y="379"/>
                    <a:pt x="444" y="376"/>
                  </a:cubicBezTo>
                  <a:cubicBezTo>
                    <a:pt x="451" y="372"/>
                    <a:pt x="454" y="368"/>
                    <a:pt x="456" y="363"/>
                  </a:cubicBezTo>
                  <a:cubicBezTo>
                    <a:pt x="458" y="359"/>
                    <a:pt x="457" y="355"/>
                    <a:pt x="451" y="352"/>
                  </a:cubicBezTo>
                  <a:lnTo>
                    <a:pt x="152" y="179"/>
                  </a:lnTo>
                  <a:lnTo>
                    <a:pt x="599" y="261"/>
                  </a:lnTo>
                  <a:cubicBezTo>
                    <a:pt x="609" y="263"/>
                    <a:pt x="618" y="263"/>
                    <a:pt x="628" y="263"/>
                  </a:cubicBezTo>
                  <a:cubicBezTo>
                    <a:pt x="637" y="262"/>
                    <a:pt x="645" y="260"/>
                    <a:pt x="652" y="256"/>
                  </a:cubicBezTo>
                  <a:cubicBezTo>
                    <a:pt x="658" y="253"/>
                    <a:pt x="662" y="248"/>
                    <a:pt x="664" y="244"/>
                  </a:cubicBezTo>
                  <a:cubicBezTo>
                    <a:pt x="667" y="239"/>
                    <a:pt x="664" y="235"/>
                    <a:pt x="659" y="232"/>
                  </a:cubicBezTo>
                  <a:lnTo>
                    <a:pt x="265" y="4"/>
                  </a:lnTo>
                  <a:cubicBezTo>
                    <a:pt x="261" y="2"/>
                    <a:pt x="257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5" name="Google Shape;4135;p60"/>
            <p:cNvSpPr/>
            <p:nvPr/>
          </p:nvSpPr>
          <p:spPr>
            <a:xfrm>
              <a:off x="3569920" y="3923496"/>
              <a:ext cx="35212" cy="27063"/>
            </a:xfrm>
            <a:custGeom>
              <a:avLst/>
              <a:gdLst/>
              <a:ahLst/>
              <a:cxnLst/>
              <a:rect l="l" t="t" r="r" b="b"/>
              <a:pathLst>
                <a:path w="458" h="352" extrusionOk="0">
                  <a:moveTo>
                    <a:pt x="240" y="42"/>
                  </a:moveTo>
                  <a:cubicBezTo>
                    <a:pt x="267" y="42"/>
                    <a:pt x="295" y="49"/>
                    <a:pt x="330" y="70"/>
                  </a:cubicBezTo>
                  <a:cubicBezTo>
                    <a:pt x="358" y="87"/>
                    <a:pt x="373" y="102"/>
                    <a:pt x="373" y="118"/>
                  </a:cubicBezTo>
                  <a:cubicBezTo>
                    <a:pt x="373" y="134"/>
                    <a:pt x="360" y="148"/>
                    <a:pt x="336" y="162"/>
                  </a:cubicBezTo>
                  <a:lnTo>
                    <a:pt x="257" y="208"/>
                  </a:lnTo>
                  <a:lnTo>
                    <a:pt x="83" y="108"/>
                  </a:lnTo>
                  <a:lnTo>
                    <a:pt x="162" y="63"/>
                  </a:lnTo>
                  <a:cubicBezTo>
                    <a:pt x="187" y="48"/>
                    <a:pt x="213" y="42"/>
                    <a:pt x="240" y="42"/>
                  </a:cubicBezTo>
                  <a:close/>
                  <a:moveTo>
                    <a:pt x="248" y="1"/>
                  </a:moveTo>
                  <a:cubicBezTo>
                    <a:pt x="245" y="1"/>
                    <a:pt x="241" y="1"/>
                    <a:pt x="238" y="1"/>
                  </a:cubicBezTo>
                  <a:cubicBezTo>
                    <a:pt x="216" y="1"/>
                    <a:pt x="196" y="4"/>
                    <a:pt x="176" y="11"/>
                  </a:cubicBezTo>
                  <a:cubicBezTo>
                    <a:pt x="157" y="17"/>
                    <a:pt x="137" y="26"/>
                    <a:pt x="121" y="35"/>
                  </a:cubicBezTo>
                  <a:lnTo>
                    <a:pt x="10" y="99"/>
                  </a:lnTo>
                  <a:cubicBezTo>
                    <a:pt x="3" y="102"/>
                    <a:pt x="0" y="107"/>
                    <a:pt x="0" y="110"/>
                  </a:cubicBezTo>
                  <a:cubicBezTo>
                    <a:pt x="0" y="115"/>
                    <a:pt x="2" y="118"/>
                    <a:pt x="7" y="120"/>
                  </a:cubicBezTo>
                  <a:lnTo>
                    <a:pt x="400" y="348"/>
                  </a:lnTo>
                  <a:cubicBezTo>
                    <a:pt x="405" y="350"/>
                    <a:pt x="410" y="352"/>
                    <a:pt x="416" y="352"/>
                  </a:cubicBezTo>
                  <a:cubicBezTo>
                    <a:pt x="417" y="352"/>
                    <a:pt x="419" y="351"/>
                    <a:pt x="421" y="351"/>
                  </a:cubicBezTo>
                  <a:cubicBezTo>
                    <a:pt x="429" y="350"/>
                    <a:pt x="436" y="348"/>
                    <a:pt x="443" y="343"/>
                  </a:cubicBezTo>
                  <a:cubicBezTo>
                    <a:pt x="449" y="340"/>
                    <a:pt x="453" y="337"/>
                    <a:pt x="455" y="331"/>
                  </a:cubicBezTo>
                  <a:cubicBezTo>
                    <a:pt x="457" y="326"/>
                    <a:pt x="455" y="323"/>
                    <a:pt x="449" y="320"/>
                  </a:cubicBezTo>
                  <a:lnTo>
                    <a:pt x="297" y="232"/>
                  </a:lnTo>
                  <a:lnTo>
                    <a:pt x="377" y="187"/>
                  </a:lnTo>
                  <a:cubicBezTo>
                    <a:pt x="394" y="177"/>
                    <a:pt x="409" y="165"/>
                    <a:pt x="419" y="154"/>
                  </a:cubicBezTo>
                  <a:cubicBezTo>
                    <a:pt x="430" y="142"/>
                    <a:pt x="436" y="130"/>
                    <a:pt x="438" y="117"/>
                  </a:cubicBezTo>
                  <a:cubicBezTo>
                    <a:pt x="439" y="105"/>
                    <a:pt x="435" y="92"/>
                    <a:pt x="426" y="79"/>
                  </a:cubicBezTo>
                  <a:cubicBezTo>
                    <a:pt x="416" y="66"/>
                    <a:pt x="400" y="53"/>
                    <a:pt x="372" y="37"/>
                  </a:cubicBezTo>
                  <a:cubicBezTo>
                    <a:pt x="348" y="23"/>
                    <a:pt x="326" y="13"/>
                    <a:pt x="303" y="8"/>
                  </a:cubicBezTo>
                  <a:cubicBezTo>
                    <a:pt x="284" y="3"/>
                    <a:pt x="265" y="1"/>
                    <a:pt x="2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6" name="Google Shape;4136;p60"/>
            <p:cNvSpPr/>
            <p:nvPr/>
          </p:nvSpPr>
          <p:spPr>
            <a:xfrm>
              <a:off x="3599056" y="3912810"/>
              <a:ext cx="45207" cy="26140"/>
            </a:xfrm>
            <a:custGeom>
              <a:avLst/>
              <a:gdLst/>
              <a:ahLst/>
              <a:cxnLst/>
              <a:rect l="l" t="t" r="r" b="b"/>
              <a:pathLst>
                <a:path w="588" h="340" extrusionOk="0">
                  <a:moveTo>
                    <a:pt x="91" y="52"/>
                  </a:moveTo>
                  <a:lnTo>
                    <a:pt x="376" y="142"/>
                  </a:lnTo>
                  <a:lnTo>
                    <a:pt x="245" y="218"/>
                  </a:lnTo>
                  <a:lnTo>
                    <a:pt x="91" y="52"/>
                  </a:lnTo>
                  <a:close/>
                  <a:moveTo>
                    <a:pt x="54" y="1"/>
                  </a:moveTo>
                  <a:cubicBezTo>
                    <a:pt x="50" y="1"/>
                    <a:pt x="46" y="1"/>
                    <a:pt x="41" y="3"/>
                  </a:cubicBezTo>
                  <a:cubicBezTo>
                    <a:pt x="32" y="4"/>
                    <a:pt x="24" y="7"/>
                    <a:pt x="19" y="10"/>
                  </a:cubicBezTo>
                  <a:cubicBezTo>
                    <a:pt x="12" y="14"/>
                    <a:pt x="6" y="18"/>
                    <a:pt x="4" y="24"/>
                  </a:cubicBezTo>
                  <a:cubicBezTo>
                    <a:pt x="1" y="28"/>
                    <a:pt x="1" y="33"/>
                    <a:pt x="5" y="37"/>
                  </a:cubicBezTo>
                  <a:cubicBezTo>
                    <a:pt x="5" y="37"/>
                    <a:pt x="274" y="331"/>
                    <a:pt x="278" y="335"/>
                  </a:cubicBezTo>
                  <a:cubicBezTo>
                    <a:pt x="282" y="338"/>
                    <a:pt x="287" y="339"/>
                    <a:pt x="293" y="339"/>
                  </a:cubicBezTo>
                  <a:cubicBezTo>
                    <a:pt x="296" y="339"/>
                    <a:pt x="300" y="339"/>
                    <a:pt x="303" y="338"/>
                  </a:cubicBezTo>
                  <a:cubicBezTo>
                    <a:pt x="314" y="337"/>
                    <a:pt x="322" y="334"/>
                    <a:pt x="328" y="330"/>
                  </a:cubicBezTo>
                  <a:cubicBezTo>
                    <a:pt x="338" y="325"/>
                    <a:pt x="341" y="319"/>
                    <a:pt x="335" y="313"/>
                  </a:cubicBezTo>
                  <a:lnTo>
                    <a:pt x="274" y="248"/>
                  </a:lnTo>
                  <a:lnTo>
                    <a:pt x="428" y="159"/>
                  </a:lnTo>
                  <a:lnTo>
                    <a:pt x="541" y="194"/>
                  </a:lnTo>
                  <a:cubicBezTo>
                    <a:pt x="544" y="195"/>
                    <a:pt x="547" y="196"/>
                    <a:pt x="550" y="196"/>
                  </a:cubicBezTo>
                  <a:cubicBezTo>
                    <a:pt x="552" y="196"/>
                    <a:pt x="554" y="196"/>
                    <a:pt x="556" y="195"/>
                  </a:cubicBezTo>
                  <a:cubicBezTo>
                    <a:pt x="561" y="194"/>
                    <a:pt x="566" y="193"/>
                    <a:pt x="570" y="191"/>
                  </a:cubicBezTo>
                  <a:cubicBezTo>
                    <a:pt x="577" y="186"/>
                    <a:pt x="582" y="182"/>
                    <a:pt x="584" y="175"/>
                  </a:cubicBezTo>
                  <a:cubicBezTo>
                    <a:pt x="587" y="169"/>
                    <a:pt x="585" y="164"/>
                    <a:pt x="575" y="159"/>
                  </a:cubicBezTo>
                  <a:lnTo>
                    <a:pt x="66" y="3"/>
                  </a:lnTo>
                  <a:cubicBezTo>
                    <a:pt x="62" y="1"/>
                    <a:pt x="58" y="1"/>
                    <a:pt x="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7" name="Google Shape;4137;p60"/>
            <p:cNvSpPr/>
            <p:nvPr/>
          </p:nvSpPr>
          <p:spPr>
            <a:xfrm>
              <a:off x="3619890" y="3896281"/>
              <a:ext cx="42439" cy="26448"/>
            </a:xfrm>
            <a:custGeom>
              <a:avLst/>
              <a:gdLst/>
              <a:ahLst/>
              <a:cxnLst/>
              <a:rect l="l" t="t" r="r" b="b"/>
              <a:pathLst>
                <a:path w="552" h="344" extrusionOk="0">
                  <a:moveTo>
                    <a:pt x="190" y="1"/>
                  </a:moveTo>
                  <a:cubicBezTo>
                    <a:pt x="188" y="1"/>
                    <a:pt x="185" y="1"/>
                    <a:pt x="182" y="1"/>
                  </a:cubicBezTo>
                  <a:cubicBezTo>
                    <a:pt x="171" y="3"/>
                    <a:pt x="159" y="5"/>
                    <a:pt x="145" y="9"/>
                  </a:cubicBezTo>
                  <a:cubicBezTo>
                    <a:pt x="132" y="14"/>
                    <a:pt x="119" y="18"/>
                    <a:pt x="106" y="24"/>
                  </a:cubicBezTo>
                  <a:cubicBezTo>
                    <a:pt x="92" y="31"/>
                    <a:pt x="80" y="36"/>
                    <a:pt x="70" y="42"/>
                  </a:cubicBezTo>
                  <a:cubicBezTo>
                    <a:pt x="55" y="51"/>
                    <a:pt x="42" y="60"/>
                    <a:pt x="29" y="71"/>
                  </a:cubicBezTo>
                  <a:cubicBezTo>
                    <a:pt x="18" y="81"/>
                    <a:pt x="10" y="93"/>
                    <a:pt x="5" y="105"/>
                  </a:cubicBezTo>
                  <a:cubicBezTo>
                    <a:pt x="1" y="117"/>
                    <a:pt x="2" y="129"/>
                    <a:pt x="8" y="142"/>
                  </a:cubicBezTo>
                  <a:cubicBezTo>
                    <a:pt x="14" y="155"/>
                    <a:pt x="28" y="167"/>
                    <a:pt x="49" y="179"/>
                  </a:cubicBezTo>
                  <a:cubicBezTo>
                    <a:pt x="73" y="194"/>
                    <a:pt x="97" y="202"/>
                    <a:pt x="120" y="204"/>
                  </a:cubicBezTo>
                  <a:cubicBezTo>
                    <a:pt x="131" y="205"/>
                    <a:pt x="141" y="206"/>
                    <a:pt x="152" y="206"/>
                  </a:cubicBezTo>
                  <a:cubicBezTo>
                    <a:pt x="164" y="206"/>
                    <a:pt x="177" y="205"/>
                    <a:pt x="190" y="203"/>
                  </a:cubicBezTo>
                  <a:cubicBezTo>
                    <a:pt x="213" y="200"/>
                    <a:pt x="235" y="195"/>
                    <a:pt x="258" y="189"/>
                  </a:cubicBezTo>
                  <a:cubicBezTo>
                    <a:pt x="280" y="183"/>
                    <a:pt x="303" y="178"/>
                    <a:pt x="324" y="174"/>
                  </a:cubicBezTo>
                  <a:cubicBezTo>
                    <a:pt x="342" y="171"/>
                    <a:pt x="359" y="169"/>
                    <a:pt x="377" y="169"/>
                  </a:cubicBezTo>
                  <a:cubicBezTo>
                    <a:pt x="381" y="169"/>
                    <a:pt x="385" y="169"/>
                    <a:pt x="388" y="169"/>
                  </a:cubicBezTo>
                  <a:cubicBezTo>
                    <a:pt x="409" y="170"/>
                    <a:pt x="429" y="177"/>
                    <a:pt x="449" y="188"/>
                  </a:cubicBezTo>
                  <a:cubicBezTo>
                    <a:pt x="474" y="202"/>
                    <a:pt x="484" y="216"/>
                    <a:pt x="482" y="232"/>
                  </a:cubicBezTo>
                  <a:cubicBezTo>
                    <a:pt x="478" y="248"/>
                    <a:pt x="465" y="263"/>
                    <a:pt x="440" y="277"/>
                  </a:cubicBezTo>
                  <a:cubicBezTo>
                    <a:pt x="423" y="286"/>
                    <a:pt x="406" y="293"/>
                    <a:pt x="391" y="296"/>
                  </a:cubicBezTo>
                  <a:cubicBezTo>
                    <a:pt x="375" y="300"/>
                    <a:pt x="360" y="302"/>
                    <a:pt x="347" y="303"/>
                  </a:cubicBezTo>
                  <a:cubicBezTo>
                    <a:pt x="338" y="303"/>
                    <a:pt x="330" y="304"/>
                    <a:pt x="323" y="304"/>
                  </a:cubicBezTo>
                  <a:cubicBezTo>
                    <a:pt x="319" y="304"/>
                    <a:pt x="316" y="304"/>
                    <a:pt x="313" y="303"/>
                  </a:cubicBezTo>
                  <a:cubicBezTo>
                    <a:pt x="304" y="303"/>
                    <a:pt x="297" y="304"/>
                    <a:pt x="293" y="307"/>
                  </a:cubicBezTo>
                  <a:cubicBezTo>
                    <a:pt x="287" y="310"/>
                    <a:pt x="285" y="314"/>
                    <a:pt x="287" y="321"/>
                  </a:cubicBezTo>
                  <a:cubicBezTo>
                    <a:pt x="288" y="327"/>
                    <a:pt x="291" y="331"/>
                    <a:pt x="298" y="335"/>
                  </a:cubicBezTo>
                  <a:cubicBezTo>
                    <a:pt x="304" y="339"/>
                    <a:pt x="314" y="341"/>
                    <a:pt x="328" y="343"/>
                  </a:cubicBezTo>
                  <a:cubicBezTo>
                    <a:pt x="331" y="343"/>
                    <a:pt x="335" y="343"/>
                    <a:pt x="339" y="343"/>
                  </a:cubicBezTo>
                  <a:cubicBezTo>
                    <a:pt x="350" y="343"/>
                    <a:pt x="361" y="342"/>
                    <a:pt x="374" y="340"/>
                  </a:cubicBezTo>
                  <a:cubicBezTo>
                    <a:pt x="392" y="338"/>
                    <a:pt x="410" y="334"/>
                    <a:pt x="430" y="328"/>
                  </a:cubicBezTo>
                  <a:cubicBezTo>
                    <a:pt x="450" y="321"/>
                    <a:pt x="469" y="312"/>
                    <a:pt x="489" y="302"/>
                  </a:cubicBezTo>
                  <a:cubicBezTo>
                    <a:pt x="507" y="291"/>
                    <a:pt x="521" y="280"/>
                    <a:pt x="532" y="268"/>
                  </a:cubicBezTo>
                  <a:cubicBezTo>
                    <a:pt x="543" y="256"/>
                    <a:pt x="549" y="243"/>
                    <a:pt x="550" y="231"/>
                  </a:cubicBezTo>
                  <a:cubicBezTo>
                    <a:pt x="552" y="219"/>
                    <a:pt x="547" y="206"/>
                    <a:pt x="538" y="194"/>
                  </a:cubicBezTo>
                  <a:cubicBezTo>
                    <a:pt x="529" y="182"/>
                    <a:pt x="514" y="169"/>
                    <a:pt x="493" y="157"/>
                  </a:cubicBezTo>
                  <a:cubicBezTo>
                    <a:pt x="467" y="141"/>
                    <a:pt x="441" y="132"/>
                    <a:pt x="415" y="129"/>
                  </a:cubicBezTo>
                  <a:cubicBezTo>
                    <a:pt x="400" y="126"/>
                    <a:pt x="385" y="125"/>
                    <a:pt x="371" y="125"/>
                  </a:cubicBezTo>
                  <a:cubicBezTo>
                    <a:pt x="361" y="125"/>
                    <a:pt x="351" y="125"/>
                    <a:pt x="341" y="126"/>
                  </a:cubicBezTo>
                  <a:cubicBezTo>
                    <a:pt x="316" y="129"/>
                    <a:pt x="294" y="133"/>
                    <a:pt x="271" y="140"/>
                  </a:cubicBezTo>
                  <a:cubicBezTo>
                    <a:pt x="249" y="146"/>
                    <a:pt x="227" y="151"/>
                    <a:pt x="206" y="156"/>
                  </a:cubicBezTo>
                  <a:cubicBezTo>
                    <a:pt x="186" y="160"/>
                    <a:pt x="165" y="162"/>
                    <a:pt x="147" y="162"/>
                  </a:cubicBezTo>
                  <a:cubicBezTo>
                    <a:pt x="128" y="162"/>
                    <a:pt x="110" y="158"/>
                    <a:pt x="93" y="149"/>
                  </a:cubicBezTo>
                  <a:cubicBezTo>
                    <a:pt x="82" y="142"/>
                    <a:pt x="75" y="135"/>
                    <a:pt x="72" y="129"/>
                  </a:cubicBezTo>
                  <a:cubicBezTo>
                    <a:pt x="69" y="121"/>
                    <a:pt x="67" y="114"/>
                    <a:pt x="70" y="107"/>
                  </a:cubicBezTo>
                  <a:cubicBezTo>
                    <a:pt x="73" y="100"/>
                    <a:pt x="78" y="94"/>
                    <a:pt x="85" y="87"/>
                  </a:cubicBezTo>
                  <a:cubicBezTo>
                    <a:pt x="92" y="80"/>
                    <a:pt x="101" y="73"/>
                    <a:pt x="112" y="68"/>
                  </a:cubicBezTo>
                  <a:cubicBezTo>
                    <a:pt x="126" y="60"/>
                    <a:pt x="137" y="54"/>
                    <a:pt x="148" y="51"/>
                  </a:cubicBezTo>
                  <a:cubicBezTo>
                    <a:pt x="160" y="46"/>
                    <a:pt x="170" y="44"/>
                    <a:pt x="179" y="42"/>
                  </a:cubicBezTo>
                  <a:cubicBezTo>
                    <a:pt x="187" y="41"/>
                    <a:pt x="195" y="39"/>
                    <a:pt x="201" y="37"/>
                  </a:cubicBezTo>
                  <a:cubicBezTo>
                    <a:pt x="208" y="37"/>
                    <a:pt x="213" y="35"/>
                    <a:pt x="216" y="33"/>
                  </a:cubicBezTo>
                  <a:cubicBezTo>
                    <a:pt x="223" y="30"/>
                    <a:pt x="225" y="25"/>
                    <a:pt x="222" y="18"/>
                  </a:cubicBezTo>
                  <a:cubicBezTo>
                    <a:pt x="218" y="13"/>
                    <a:pt x="215" y="8"/>
                    <a:pt x="210" y="6"/>
                  </a:cubicBezTo>
                  <a:cubicBezTo>
                    <a:pt x="205" y="2"/>
                    <a:pt x="199" y="1"/>
                    <a:pt x="1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8" name="Google Shape;4138;p60"/>
            <p:cNvSpPr/>
            <p:nvPr/>
          </p:nvSpPr>
          <p:spPr>
            <a:xfrm>
              <a:off x="3642493" y="3883289"/>
              <a:ext cx="42439" cy="26294"/>
            </a:xfrm>
            <a:custGeom>
              <a:avLst/>
              <a:gdLst/>
              <a:ahLst/>
              <a:cxnLst/>
              <a:rect l="l" t="t" r="r" b="b"/>
              <a:pathLst>
                <a:path w="552" h="342" extrusionOk="0">
                  <a:moveTo>
                    <a:pt x="189" y="0"/>
                  </a:moveTo>
                  <a:cubicBezTo>
                    <a:pt x="187" y="0"/>
                    <a:pt x="185" y="0"/>
                    <a:pt x="183" y="0"/>
                  </a:cubicBezTo>
                  <a:cubicBezTo>
                    <a:pt x="171" y="1"/>
                    <a:pt x="159" y="5"/>
                    <a:pt x="145" y="8"/>
                  </a:cubicBezTo>
                  <a:cubicBezTo>
                    <a:pt x="133" y="13"/>
                    <a:pt x="119" y="17"/>
                    <a:pt x="106" y="24"/>
                  </a:cubicBezTo>
                  <a:cubicBezTo>
                    <a:pt x="92" y="30"/>
                    <a:pt x="80" y="35"/>
                    <a:pt x="70" y="42"/>
                  </a:cubicBezTo>
                  <a:cubicBezTo>
                    <a:pt x="55" y="50"/>
                    <a:pt x="41" y="59"/>
                    <a:pt x="30" y="70"/>
                  </a:cubicBezTo>
                  <a:cubicBezTo>
                    <a:pt x="18" y="80"/>
                    <a:pt x="10" y="92"/>
                    <a:pt x="5" y="104"/>
                  </a:cubicBezTo>
                  <a:cubicBezTo>
                    <a:pt x="1" y="116"/>
                    <a:pt x="2" y="129"/>
                    <a:pt x="8" y="141"/>
                  </a:cubicBezTo>
                  <a:cubicBezTo>
                    <a:pt x="14" y="153"/>
                    <a:pt x="28" y="166"/>
                    <a:pt x="49" y="178"/>
                  </a:cubicBezTo>
                  <a:cubicBezTo>
                    <a:pt x="73" y="193"/>
                    <a:pt x="97" y="201"/>
                    <a:pt x="120" y="203"/>
                  </a:cubicBezTo>
                  <a:cubicBezTo>
                    <a:pt x="131" y="204"/>
                    <a:pt x="141" y="205"/>
                    <a:pt x="152" y="205"/>
                  </a:cubicBezTo>
                  <a:cubicBezTo>
                    <a:pt x="164" y="205"/>
                    <a:pt x="177" y="204"/>
                    <a:pt x="190" y="202"/>
                  </a:cubicBezTo>
                  <a:cubicBezTo>
                    <a:pt x="213" y="199"/>
                    <a:pt x="236" y="194"/>
                    <a:pt x="259" y="188"/>
                  </a:cubicBezTo>
                  <a:cubicBezTo>
                    <a:pt x="281" y="182"/>
                    <a:pt x="303" y="177"/>
                    <a:pt x="324" y="173"/>
                  </a:cubicBezTo>
                  <a:cubicBezTo>
                    <a:pt x="343" y="170"/>
                    <a:pt x="360" y="168"/>
                    <a:pt x="377" y="168"/>
                  </a:cubicBezTo>
                  <a:cubicBezTo>
                    <a:pt x="381" y="168"/>
                    <a:pt x="385" y="168"/>
                    <a:pt x="388" y="168"/>
                  </a:cubicBezTo>
                  <a:cubicBezTo>
                    <a:pt x="410" y="169"/>
                    <a:pt x="430" y="176"/>
                    <a:pt x="449" y="187"/>
                  </a:cubicBezTo>
                  <a:cubicBezTo>
                    <a:pt x="474" y="201"/>
                    <a:pt x="484" y="215"/>
                    <a:pt x="482" y="231"/>
                  </a:cubicBezTo>
                  <a:cubicBezTo>
                    <a:pt x="478" y="247"/>
                    <a:pt x="465" y="262"/>
                    <a:pt x="440" y="276"/>
                  </a:cubicBezTo>
                  <a:cubicBezTo>
                    <a:pt x="423" y="286"/>
                    <a:pt x="406" y="292"/>
                    <a:pt x="390" y="295"/>
                  </a:cubicBezTo>
                  <a:cubicBezTo>
                    <a:pt x="375" y="299"/>
                    <a:pt x="360" y="301"/>
                    <a:pt x="348" y="302"/>
                  </a:cubicBezTo>
                  <a:cubicBezTo>
                    <a:pt x="334" y="303"/>
                    <a:pt x="323" y="303"/>
                    <a:pt x="313" y="303"/>
                  </a:cubicBezTo>
                  <a:cubicBezTo>
                    <a:pt x="311" y="303"/>
                    <a:pt x="308" y="303"/>
                    <a:pt x="306" y="303"/>
                  </a:cubicBezTo>
                  <a:cubicBezTo>
                    <a:pt x="301" y="303"/>
                    <a:pt x="296" y="304"/>
                    <a:pt x="293" y="307"/>
                  </a:cubicBezTo>
                  <a:cubicBezTo>
                    <a:pt x="287" y="309"/>
                    <a:pt x="286" y="313"/>
                    <a:pt x="287" y="320"/>
                  </a:cubicBezTo>
                  <a:cubicBezTo>
                    <a:pt x="288" y="326"/>
                    <a:pt x="293" y="330"/>
                    <a:pt x="298" y="334"/>
                  </a:cubicBezTo>
                  <a:cubicBezTo>
                    <a:pt x="304" y="338"/>
                    <a:pt x="314" y="340"/>
                    <a:pt x="327" y="342"/>
                  </a:cubicBezTo>
                  <a:cubicBezTo>
                    <a:pt x="331" y="342"/>
                    <a:pt x="335" y="342"/>
                    <a:pt x="339" y="342"/>
                  </a:cubicBezTo>
                  <a:cubicBezTo>
                    <a:pt x="349" y="342"/>
                    <a:pt x="361" y="341"/>
                    <a:pt x="374" y="339"/>
                  </a:cubicBezTo>
                  <a:cubicBezTo>
                    <a:pt x="392" y="337"/>
                    <a:pt x="411" y="333"/>
                    <a:pt x="430" y="327"/>
                  </a:cubicBezTo>
                  <a:cubicBezTo>
                    <a:pt x="450" y="320"/>
                    <a:pt x="469" y="312"/>
                    <a:pt x="488" y="301"/>
                  </a:cubicBezTo>
                  <a:cubicBezTo>
                    <a:pt x="508" y="290"/>
                    <a:pt x="522" y="278"/>
                    <a:pt x="532" y="267"/>
                  </a:cubicBezTo>
                  <a:cubicBezTo>
                    <a:pt x="544" y="255"/>
                    <a:pt x="549" y="242"/>
                    <a:pt x="550" y="230"/>
                  </a:cubicBezTo>
                  <a:cubicBezTo>
                    <a:pt x="552" y="218"/>
                    <a:pt x="548" y="205"/>
                    <a:pt x="539" y="193"/>
                  </a:cubicBezTo>
                  <a:cubicBezTo>
                    <a:pt x="530" y="181"/>
                    <a:pt x="514" y="168"/>
                    <a:pt x="494" y="156"/>
                  </a:cubicBezTo>
                  <a:cubicBezTo>
                    <a:pt x="467" y="140"/>
                    <a:pt x="441" y="131"/>
                    <a:pt x="415" y="128"/>
                  </a:cubicBezTo>
                  <a:cubicBezTo>
                    <a:pt x="400" y="125"/>
                    <a:pt x="385" y="124"/>
                    <a:pt x="371" y="124"/>
                  </a:cubicBezTo>
                  <a:cubicBezTo>
                    <a:pt x="361" y="124"/>
                    <a:pt x="351" y="124"/>
                    <a:pt x="341" y="125"/>
                  </a:cubicBezTo>
                  <a:cubicBezTo>
                    <a:pt x="317" y="129"/>
                    <a:pt x="294" y="132"/>
                    <a:pt x="271" y="139"/>
                  </a:cubicBezTo>
                  <a:cubicBezTo>
                    <a:pt x="249" y="144"/>
                    <a:pt x="227" y="150"/>
                    <a:pt x="207" y="155"/>
                  </a:cubicBezTo>
                  <a:cubicBezTo>
                    <a:pt x="186" y="159"/>
                    <a:pt x="166" y="161"/>
                    <a:pt x="147" y="161"/>
                  </a:cubicBezTo>
                  <a:cubicBezTo>
                    <a:pt x="128" y="161"/>
                    <a:pt x="110" y="157"/>
                    <a:pt x="94" y="148"/>
                  </a:cubicBezTo>
                  <a:cubicBezTo>
                    <a:pt x="83" y="141"/>
                    <a:pt x="75" y="134"/>
                    <a:pt x="72" y="128"/>
                  </a:cubicBezTo>
                  <a:cubicBezTo>
                    <a:pt x="68" y="121"/>
                    <a:pt x="67" y="113"/>
                    <a:pt x="71" y="106"/>
                  </a:cubicBezTo>
                  <a:cubicBezTo>
                    <a:pt x="73" y="99"/>
                    <a:pt x="77" y="93"/>
                    <a:pt x="85" y="86"/>
                  </a:cubicBezTo>
                  <a:cubicBezTo>
                    <a:pt x="93" y="79"/>
                    <a:pt x="102" y="72"/>
                    <a:pt x="112" y="67"/>
                  </a:cubicBezTo>
                  <a:cubicBezTo>
                    <a:pt x="126" y="59"/>
                    <a:pt x="138" y="53"/>
                    <a:pt x="148" y="50"/>
                  </a:cubicBezTo>
                  <a:cubicBezTo>
                    <a:pt x="160" y="47"/>
                    <a:pt x="170" y="43"/>
                    <a:pt x="179" y="41"/>
                  </a:cubicBezTo>
                  <a:cubicBezTo>
                    <a:pt x="188" y="40"/>
                    <a:pt x="195" y="38"/>
                    <a:pt x="201" y="38"/>
                  </a:cubicBezTo>
                  <a:cubicBezTo>
                    <a:pt x="208" y="36"/>
                    <a:pt x="213" y="34"/>
                    <a:pt x="216" y="33"/>
                  </a:cubicBezTo>
                  <a:cubicBezTo>
                    <a:pt x="223" y="28"/>
                    <a:pt x="225" y="24"/>
                    <a:pt x="222" y="18"/>
                  </a:cubicBezTo>
                  <a:cubicBezTo>
                    <a:pt x="219" y="12"/>
                    <a:pt x="215" y="7"/>
                    <a:pt x="210" y="5"/>
                  </a:cubicBezTo>
                  <a:cubicBezTo>
                    <a:pt x="205" y="2"/>
                    <a:pt x="198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39" name="Google Shape;4139;p60"/>
            <p:cNvSpPr/>
            <p:nvPr/>
          </p:nvSpPr>
          <p:spPr>
            <a:xfrm>
              <a:off x="3660021" y="3860379"/>
              <a:ext cx="57354" cy="33059"/>
            </a:xfrm>
            <a:custGeom>
              <a:avLst/>
              <a:gdLst/>
              <a:ahLst/>
              <a:cxnLst/>
              <a:rect l="l" t="t" r="r" b="b"/>
              <a:pathLst>
                <a:path w="746" h="430" extrusionOk="0">
                  <a:moveTo>
                    <a:pt x="447" y="1"/>
                  </a:moveTo>
                  <a:cubicBezTo>
                    <a:pt x="444" y="1"/>
                    <a:pt x="442" y="1"/>
                    <a:pt x="439" y="1"/>
                  </a:cubicBezTo>
                  <a:cubicBezTo>
                    <a:pt x="429" y="3"/>
                    <a:pt x="420" y="6"/>
                    <a:pt x="414" y="9"/>
                  </a:cubicBezTo>
                  <a:cubicBezTo>
                    <a:pt x="409" y="12"/>
                    <a:pt x="407" y="15"/>
                    <a:pt x="405" y="18"/>
                  </a:cubicBezTo>
                  <a:cubicBezTo>
                    <a:pt x="403" y="21"/>
                    <a:pt x="403" y="24"/>
                    <a:pt x="407" y="27"/>
                  </a:cubicBezTo>
                  <a:lnTo>
                    <a:pt x="656" y="285"/>
                  </a:lnTo>
                  <a:lnTo>
                    <a:pt x="385" y="194"/>
                  </a:lnTo>
                  <a:cubicBezTo>
                    <a:pt x="380" y="192"/>
                    <a:pt x="375" y="191"/>
                    <a:pt x="370" y="191"/>
                  </a:cubicBezTo>
                  <a:cubicBezTo>
                    <a:pt x="368" y="191"/>
                    <a:pt x="366" y="191"/>
                    <a:pt x="364" y="191"/>
                  </a:cubicBezTo>
                  <a:cubicBezTo>
                    <a:pt x="357" y="194"/>
                    <a:pt x="351" y="196"/>
                    <a:pt x="345" y="198"/>
                  </a:cubicBezTo>
                  <a:cubicBezTo>
                    <a:pt x="339" y="202"/>
                    <a:pt x="335" y="206"/>
                    <a:pt x="333" y="209"/>
                  </a:cubicBezTo>
                  <a:cubicBezTo>
                    <a:pt x="330" y="214"/>
                    <a:pt x="331" y="218"/>
                    <a:pt x="335" y="222"/>
                  </a:cubicBezTo>
                  <a:lnTo>
                    <a:pt x="494" y="378"/>
                  </a:lnTo>
                  <a:lnTo>
                    <a:pt x="46" y="234"/>
                  </a:lnTo>
                  <a:cubicBezTo>
                    <a:pt x="42" y="233"/>
                    <a:pt x="36" y="233"/>
                    <a:pt x="32" y="233"/>
                  </a:cubicBezTo>
                  <a:cubicBezTo>
                    <a:pt x="26" y="234"/>
                    <a:pt x="22" y="236"/>
                    <a:pt x="17" y="239"/>
                  </a:cubicBezTo>
                  <a:cubicBezTo>
                    <a:pt x="10" y="242"/>
                    <a:pt x="6" y="248"/>
                    <a:pt x="3" y="253"/>
                  </a:cubicBezTo>
                  <a:cubicBezTo>
                    <a:pt x="0" y="259"/>
                    <a:pt x="1" y="265"/>
                    <a:pt x="14" y="270"/>
                  </a:cubicBezTo>
                  <a:lnTo>
                    <a:pt x="519" y="428"/>
                  </a:lnTo>
                  <a:cubicBezTo>
                    <a:pt x="524" y="429"/>
                    <a:pt x="529" y="430"/>
                    <a:pt x="534" y="430"/>
                  </a:cubicBezTo>
                  <a:cubicBezTo>
                    <a:pt x="537" y="430"/>
                    <a:pt x="540" y="429"/>
                    <a:pt x="544" y="429"/>
                  </a:cubicBezTo>
                  <a:cubicBezTo>
                    <a:pt x="552" y="427"/>
                    <a:pt x="560" y="424"/>
                    <a:pt x="567" y="420"/>
                  </a:cubicBezTo>
                  <a:cubicBezTo>
                    <a:pt x="573" y="417"/>
                    <a:pt x="578" y="412"/>
                    <a:pt x="581" y="406"/>
                  </a:cubicBezTo>
                  <a:cubicBezTo>
                    <a:pt x="584" y="402"/>
                    <a:pt x="584" y="397"/>
                    <a:pt x="580" y="393"/>
                  </a:cubicBezTo>
                  <a:lnTo>
                    <a:pt x="437" y="252"/>
                  </a:lnTo>
                  <a:lnTo>
                    <a:pt x="682" y="334"/>
                  </a:lnTo>
                  <a:cubicBezTo>
                    <a:pt x="686" y="336"/>
                    <a:pt x="691" y="337"/>
                    <a:pt x="696" y="337"/>
                  </a:cubicBezTo>
                  <a:cubicBezTo>
                    <a:pt x="699" y="337"/>
                    <a:pt x="702" y="336"/>
                    <a:pt x="705" y="336"/>
                  </a:cubicBezTo>
                  <a:cubicBezTo>
                    <a:pt x="714" y="333"/>
                    <a:pt x="722" y="331"/>
                    <a:pt x="729" y="326"/>
                  </a:cubicBezTo>
                  <a:cubicBezTo>
                    <a:pt x="736" y="323"/>
                    <a:pt x="740" y="319"/>
                    <a:pt x="744" y="314"/>
                  </a:cubicBezTo>
                  <a:cubicBezTo>
                    <a:pt x="746" y="308"/>
                    <a:pt x="746" y="304"/>
                    <a:pt x="742" y="299"/>
                  </a:cubicBezTo>
                  <a:cubicBezTo>
                    <a:pt x="742" y="299"/>
                    <a:pt x="469" y="8"/>
                    <a:pt x="463" y="4"/>
                  </a:cubicBezTo>
                  <a:cubicBezTo>
                    <a:pt x="459" y="2"/>
                    <a:pt x="453" y="1"/>
                    <a:pt x="4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0" name="Google Shape;4140;p60"/>
            <p:cNvSpPr/>
            <p:nvPr/>
          </p:nvSpPr>
          <p:spPr>
            <a:xfrm>
              <a:off x="3702689" y="3849309"/>
              <a:ext cx="42824" cy="24756"/>
            </a:xfrm>
            <a:custGeom>
              <a:avLst/>
              <a:gdLst/>
              <a:ahLst/>
              <a:cxnLst/>
              <a:rect l="l" t="t" r="r" b="b"/>
              <a:pathLst>
                <a:path w="557" h="322" extrusionOk="0">
                  <a:moveTo>
                    <a:pt x="184" y="41"/>
                  </a:moveTo>
                  <a:cubicBezTo>
                    <a:pt x="211" y="41"/>
                    <a:pt x="239" y="49"/>
                    <a:pt x="267" y="66"/>
                  </a:cubicBezTo>
                  <a:lnTo>
                    <a:pt x="444" y="168"/>
                  </a:lnTo>
                  <a:cubicBezTo>
                    <a:pt x="472" y="183"/>
                    <a:pt x="487" y="200"/>
                    <a:pt x="486" y="216"/>
                  </a:cubicBezTo>
                  <a:cubicBezTo>
                    <a:pt x="486" y="231"/>
                    <a:pt x="473" y="246"/>
                    <a:pt x="450" y="260"/>
                  </a:cubicBezTo>
                  <a:cubicBezTo>
                    <a:pt x="425" y="273"/>
                    <a:pt x="400" y="281"/>
                    <a:pt x="373" y="281"/>
                  </a:cubicBezTo>
                  <a:cubicBezTo>
                    <a:pt x="346" y="281"/>
                    <a:pt x="318" y="272"/>
                    <a:pt x="290" y="257"/>
                  </a:cubicBezTo>
                  <a:lnTo>
                    <a:pt x="113" y="155"/>
                  </a:lnTo>
                  <a:cubicBezTo>
                    <a:pt x="85" y="138"/>
                    <a:pt x="70" y="123"/>
                    <a:pt x="70" y="107"/>
                  </a:cubicBezTo>
                  <a:cubicBezTo>
                    <a:pt x="70" y="91"/>
                    <a:pt x="83" y="76"/>
                    <a:pt x="107" y="63"/>
                  </a:cubicBezTo>
                  <a:cubicBezTo>
                    <a:pt x="131" y="48"/>
                    <a:pt x="157" y="41"/>
                    <a:pt x="184" y="41"/>
                  </a:cubicBezTo>
                  <a:close/>
                  <a:moveTo>
                    <a:pt x="181" y="1"/>
                  </a:moveTo>
                  <a:cubicBezTo>
                    <a:pt x="159" y="2"/>
                    <a:pt x="139" y="5"/>
                    <a:pt x="119" y="12"/>
                  </a:cubicBezTo>
                  <a:cubicBezTo>
                    <a:pt x="98" y="18"/>
                    <a:pt x="80" y="27"/>
                    <a:pt x="62" y="37"/>
                  </a:cubicBezTo>
                  <a:cubicBezTo>
                    <a:pt x="44" y="47"/>
                    <a:pt x="31" y="57"/>
                    <a:pt x="20" y="70"/>
                  </a:cubicBezTo>
                  <a:cubicBezTo>
                    <a:pt x="8" y="81"/>
                    <a:pt x="3" y="92"/>
                    <a:pt x="2" y="105"/>
                  </a:cubicBezTo>
                  <a:cubicBezTo>
                    <a:pt x="0" y="117"/>
                    <a:pt x="5" y="130"/>
                    <a:pt x="14" y="143"/>
                  </a:cubicBezTo>
                  <a:cubicBezTo>
                    <a:pt x="24" y="156"/>
                    <a:pt x="41" y="170"/>
                    <a:pt x="65" y="183"/>
                  </a:cubicBezTo>
                  <a:lnTo>
                    <a:pt x="240" y="285"/>
                  </a:lnTo>
                  <a:cubicBezTo>
                    <a:pt x="264" y="298"/>
                    <a:pt x="288" y="308"/>
                    <a:pt x="310" y="314"/>
                  </a:cubicBezTo>
                  <a:cubicBezTo>
                    <a:pt x="329" y="319"/>
                    <a:pt x="347" y="321"/>
                    <a:pt x="365" y="321"/>
                  </a:cubicBezTo>
                  <a:cubicBezTo>
                    <a:pt x="368" y="321"/>
                    <a:pt x="372" y="321"/>
                    <a:pt x="375" y="321"/>
                  </a:cubicBezTo>
                  <a:cubicBezTo>
                    <a:pt x="398" y="321"/>
                    <a:pt x="418" y="317"/>
                    <a:pt x="439" y="311"/>
                  </a:cubicBezTo>
                  <a:cubicBezTo>
                    <a:pt x="458" y="304"/>
                    <a:pt x="477" y="296"/>
                    <a:pt x="495" y="286"/>
                  </a:cubicBezTo>
                  <a:cubicBezTo>
                    <a:pt x="512" y="276"/>
                    <a:pt x="526" y="264"/>
                    <a:pt x="538" y="253"/>
                  </a:cubicBezTo>
                  <a:cubicBezTo>
                    <a:pt x="548" y="242"/>
                    <a:pt x="554" y="230"/>
                    <a:pt x="556" y="217"/>
                  </a:cubicBezTo>
                  <a:cubicBezTo>
                    <a:pt x="557" y="205"/>
                    <a:pt x="552" y="192"/>
                    <a:pt x="543" y="179"/>
                  </a:cubicBezTo>
                  <a:cubicBezTo>
                    <a:pt x="533" y="166"/>
                    <a:pt x="516" y="153"/>
                    <a:pt x="493" y="139"/>
                  </a:cubicBezTo>
                  <a:lnTo>
                    <a:pt x="317" y="37"/>
                  </a:lnTo>
                  <a:cubicBezTo>
                    <a:pt x="293" y="23"/>
                    <a:pt x="271" y="14"/>
                    <a:pt x="247" y="9"/>
                  </a:cubicBezTo>
                  <a:cubicBezTo>
                    <a:pt x="225" y="3"/>
                    <a:pt x="203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1" name="Google Shape;4141;p60"/>
            <p:cNvSpPr/>
            <p:nvPr/>
          </p:nvSpPr>
          <p:spPr>
            <a:xfrm>
              <a:off x="3724061" y="3834394"/>
              <a:ext cx="50819" cy="27140"/>
            </a:xfrm>
            <a:custGeom>
              <a:avLst/>
              <a:gdLst/>
              <a:ahLst/>
              <a:cxnLst/>
              <a:rect l="l" t="t" r="r" b="b"/>
              <a:pathLst>
                <a:path w="661" h="353" extrusionOk="0">
                  <a:moveTo>
                    <a:pt x="241" y="42"/>
                  </a:moveTo>
                  <a:cubicBezTo>
                    <a:pt x="266" y="42"/>
                    <a:pt x="291" y="49"/>
                    <a:pt x="317" y="63"/>
                  </a:cubicBezTo>
                  <a:cubicBezTo>
                    <a:pt x="344" y="79"/>
                    <a:pt x="356" y="95"/>
                    <a:pt x="353" y="110"/>
                  </a:cubicBezTo>
                  <a:cubicBezTo>
                    <a:pt x="351" y="125"/>
                    <a:pt x="336" y="140"/>
                    <a:pt x="313" y="154"/>
                  </a:cubicBezTo>
                  <a:lnTo>
                    <a:pt x="237" y="197"/>
                  </a:lnTo>
                  <a:lnTo>
                    <a:pt x="84" y="109"/>
                  </a:lnTo>
                  <a:lnTo>
                    <a:pt x="159" y="65"/>
                  </a:lnTo>
                  <a:cubicBezTo>
                    <a:pt x="184" y="52"/>
                    <a:pt x="209" y="44"/>
                    <a:pt x="236" y="42"/>
                  </a:cubicBezTo>
                  <a:cubicBezTo>
                    <a:pt x="238" y="42"/>
                    <a:pt x="240" y="42"/>
                    <a:pt x="241" y="42"/>
                  </a:cubicBezTo>
                  <a:close/>
                  <a:moveTo>
                    <a:pt x="247" y="1"/>
                  </a:moveTo>
                  <a:cubicBezTo>
                    <a:pt x="242" y="1"/>
                    <a:pt x="236" y="1"/>
                    <a:pt x="231" y="1"/>
                  </a:cubicBezTo>
                  <a:cubicBezTo>
                    <a:pt x="211" y="4"/>
                    <a:pt x="191" y="7"/>
                    <a:pt x="171" y="15"/>
                  </a:cubicBezTo>
                  <a:cubicBezTo>
                    <a:pt x="151" y="22"/>
                    <a:pt x="132" y="29"/>
                    <a:pt x="115" y="40"/>
                  </a:cubicBezTo>
                  <a:lnTo>
                    <a:pt x="7" y="101"/>
                  </a:lnTo>
                  <a:cubicBezTo>
                    <a:pt x="3" y="105"/>
                    <a:pt x="1" y="108"/>
                    <a:pt x="1" y="113"/>
                  </a:cubicBezTo>
                  <a:cubicBezTo>
                    <a:pt x="1" y="116"/>
                    <a:pt x="3" y="119"/>
                    <a:pt x="7" y="122"/>
                  </a:cubicBezTo>
                  <a:lnTo>
                    <a:pt x="400" y="349"/>
                  </a:lnTo>
                  <a:cubicBezTo>
                    <a:pt x="405" y="352"/>
                    <a:pt x="410" y="353"/>
                    <a:pt x="416" y="353"/>
                  </a:cubicBezTo>
                  <a:cubicBezTo>
                    <a:pt x="418" y="353"/>
                    <a:pt x="420" y="353"/>
                    <a:pt x="422" y="353"/>
                  </a:cubicBezTo>
                  <a:cubicBezTo>
                    <a:pt x="430" y="351"/>
                    <a:pt x="436" y="349"/>
                    <a:pt x="443" y="345"/>
                  </a:cubicBezTo>
                  <a:cubicBezTo>
                    <a:pt x="449" y="341"/>
                    <a:pt x="453" y="337"/>
                    <a:pt x="456" y="332"/>
                  </a:cubicBezTo>
                  <a:cubicBezTo>
                    <a:pt x="458" y="328"/>
                    <a:pt x="456" y="324"/>
                    <a:pt x="450" y="321"/>
                  </a:cubicBezTo>
                  <a:lnTo>
                    <a:pt x="278" y="221"/>
                  </a:lnTo>
                  <a:lnTo>
                    <a:pt x="345" y="183"/>
                  </a:lnTo>
                  <a:lnTo>
                    <a:pt x="605" y="230"/>
                  </a:lnTo>
                  <a:cubicBezTo>
                    <a:pt x="613" y="232"/>
                    <a:pt x="621" y="232"/>
                    <a:pt x="628" y="233"/>
                  </a:cubicBezTo>
                  <a:cubicBezTo>
                    <a:pt x="636" y="233"/>
                    <a:pt x="641" y="232"/>
                    <a:pt x="647" y="229"/>
                  </a:cubicBezTo>
                  <a:cubicBezTo>
                    <a:pt x="654" y="224"/>
                    <a:pt x="658" y="220"/>
                    <a:pt x="659" y="213"/>
                  </a:cubicBezTo>
                  <a:cubicBezTo>
                    <a:pt x="660" y="206"/>
                    <a:pt x="657" y="201"/>
                    <a:pt x="650" y="197"/>
                  </a:cubicBezTo>
                  <a:cubicBezTo>
                    <a:pt x="648" y="196"/>
                    <a:pt x="645" y="195"/>
                    <a:pt x="640" y="194"/>
                  </a:cubicBezTo>
                  <a:lnTo>
                    <a:pt x="389" y="149"/>
                  </a:lnTo>
                  <a:cubicBezTo>
                    <a:pt x="399" y="141"/>
                    <a:pt x="406" y="132"/>
                    <a:pt x="412" y="122"/>
                  </a:cubicBezTo>
                  <a:cubicBezTo>
                    <a:pt x="416" y="113"/>
                    <a:pt x="418" y="103"/>
                    <a:pt x="417" y="94"/>
                  </a:cubicBezTo>
                  <a:cubicBezTo>
                    <a:pt x="415" y="83"/>
                    <a:pt x="410" y="73"/>
                    <a:pt x="401" y="63"/>
                  </a:cubicBezTo>
                  <a:cubicBezTo>
                    <a:pt x="394" y="53"/>
                    <a:pt x="380" y="43"/>
                    <a:pt x="362" y="33"/>
                  </a:cubicBezTo>
                  <a:cubicBezTo>
                    <a:pt x="340" y="19"/>
                    <a:pt x="318" y="10"/>
                    <a:pt x="296" y="6"/>
                  </a:cubicBezTo>
                  <a:cubicBezTo>
                    <a:pt x="279" y="2"/>
                    <a:pt x="263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2" name="Google Shape;4142;p60"/>
            <p:cNvSpPr/>
            <p:nvPr/>
          </p:nvSpPr>
          <p:spPr>
            <a:xfrm>
              <a:off x="3748585" y="3820479"/>
              <a:ext cx="46668" cy="26986"/>
            </a:xfrm>
            <a:custGeom>
              <a:avLst/>
              <a:gdLst/>
              <a:ahLst/>
              <a:cxnLst/>
              <a:rect l="l" t="t" r="r" b="b"/>
              <a:pathLst>
                <a:path w="607" h="351" extrusionOk="0">
                  <a:moveTo>
                    <a:pt x="237" y="41"/>
                  </a:moveTo>
                  <a:cubicBezTo>
                    <a:pt x="264" y="41"/>
                    <a:pt x="292" y="49"/>
                    <a:pt x="320" y="65"/>
                  </a:cubicBezTo>
                  <a:lnTo>
                    <a:pt x="493" y="165"/>
                  </a:lnTo>
                  <a:cubicBezTo>
                    <a:pt x="522" y="182"/>
                    <a:pt x="535" y="198"/>
                    <a:pt x="535" y="214"/>
                  </a:cubicBezTo>
                  <a:cubicBezTo>
                    <a:pt x="535" y="230"/>
                    <a:pt x="523" y="244"/>
                    <a:pt x="499" y="258"/>
                  </a:cubicBezTo>
                  <a:lnTo>
                    <a:pt x="423" y="303"/>
                  </a:lnTo>
                  <a:lnTo>
                    <a:pt x="84" y="107"/>
                  </a:lnTo>
                  <a:lnTo>
                    <a:pt x="160" y="62"/>
                  </a:lnTo>
                  <a:cubicBezTo>
                    <a:pt x="184" y="48"/>
                    <a:pt x="210" y="41"/>
                    <a:pt x="237" y="41"/>
                  </a:cubicBezTo>
                  <a:close/>
                  <a:moveTo>
                    <a:pt x="242" y="1"/>
                  </a:moveTo>
                  <a:cubicBezTo>
                    <a:pt x="239" y="1"/>
                    <a:pt x="236" y="1"/>
                    <a:pt x="233" y="1"/>
                  </a:cubicBezTo>
                  <a:cubicBezTo>
                    <a:pt x="212" y="2"/>
                    <a:pt x="192" y="5"/>
                    <a:pt x="171" y="12"/>
                  </a:cubicBezTo>
                  <a:cubicBezTo>
                    <a:pt x="151" y="18"/>
                    <a:pt x="133" y="27"/>
                    <a:pt x="115" y="37"/>
                  </a:cubicBezTo>
                  <a:lnTo>
                    <a:pt x="12" y="97"/>
                  </a:lnTo>
                  <a:cubicBezTo>
                    <a:pt x="5" y="100"/>
                    <a:pt x="1" y="105"/>
                    <a:pt x="0" y="109"/>
                  </a:cubicBezTo>
                  <a:cubicBezTo>
                    <a:pt x="0" y="114"/>
                    <a:pt x="3" y="117"/>
                    <a:pt x="6" y="119"/>
                  </a:cubicBezTo>
                  <a:lnTo>
                    <a:pt x="400" y="347"/>
                  </a:lnTo>
                  <a:cubicBezTo>
                    <a:pt x="405" y="349"/>
                    <a:pt x="411" y="350"/>
                    <a:pt x="418" y="350"/>
                  </a:cubicBezTo>
                  <a:cubicBezTo>
                    <a:pt x="426" y="350"/>
                    <a:pt x="433" y="348"/>
                    <a:pt x="439" y="343"/>
                  </a:cubicBezTo>
                  <a:lnTo>
                    <a:pt x="543" y="284"/>
                  </a:lnTo>
                  <a:cubicBezTo>
                    <a:pt x="561" y="273"/>
                    <a:pt x="576" y="263"/>
                    <a:pt x="586" y="251"/>
                  </a:cubicBezTo>
                  <a:cubicBezTo>
                    <a:pt x="597" y="240"/>
                    <a:pt x="604" y="228"/>
                    <a:pt x="605" y="215"/>
                  </a:cubicBezTo>
                  <a:cubicBezTo>
                    <a:pt x="606" y="203"/>
                    <a:pt x="602" y="190"/>
                    <a:pt x="593" y="177"/>
                  </a:cubicBezTo>
                  <a:cubicBezTo>
                    <a:pt x="582" y="164"/>
                    <a:pt x="566" y="151"/>
                    <a:pt x="542" y="137"/>
                  </a:cubicBezTo>
                  <a:lnTo>
                    <a:pt x="370" y="37"/>
                  </a:lnTo>
                  <a:cubicBezTo>
                    <a:pt x="346" y="23"/>
                    <a:pt x="323" y="14"/>
                    <a:pt x="301" y="9"/>
                  </a:cubicBezTo>
                  <a:cubicBezTo>
                    <a:pt x="280" y="4"/>
                    <a:pt x="261" y="1"/>
                    <a:pt x="2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3" name="Google Shape;4143;p60"/>
            <p:cNvSpPr/>
            <p:nvPr/>
          </p:nvSpPr>
          <p:spPr>
            <a:xfrm>
              <a:off x="3358427" y="3677332"/>
              <a:ext cx="125549" cy="65735"/>
            </a:xfrm>
            <a:custGeom>
              <a:avLst/>
              <a:gdLst/>
              <a:ahLst/>
              <a:cxnLst/>
              <a:rect l="l" t="t" r="r" b="b"/>
              <a:pathLst>
                <a:path w="1633" h="855" extrusionOk="0">
                  <a:moveTo>
                    <a:pt x="784" y="1"/>
                  </a:moveTo>
                  <a:cubicBezTo>
                    <a:pt x="600" y="1"/>
                    <a:pt x="419" y="40"/>
                    <a:pt x="283" y="119"/>
                  </a:cubicBezTo>
                  <a:cubicBezTo>
                    <a:pt x="0" y="282"/>
                    <a:pt x="11" y="552"/>
                    <a:pt x="306" y="722"/>
                  </a:cubicBezTo>
                  <a:cubicBezTo>
                    <a:pt x="458" y="810"/>
                    <a:pt x="656" y="854"/>
                    <a:pt x="851" y="854"/>
                  </a:cubicBezTo>
                  <a:cubicBezTo>
                    <a:pt x="1034" y="854"/>
                    <a:pt x="1214" y="815"/>
                    <a:pt x="1351" y="736"/>
                  </a:cubicBezTo>
                  <a:cubicBezTo>
                    <a:pt x="1633" y="572"/>
                    <a:pt x="1623" y="303"/>
                    <a:pt x="1328" y="132"/>
                  </a:cubicBezTo>
                  <a:cubicBezTo>
                    <a:pt x="1176" y="45"/>
                    <a:pt x="978" y="1"/>
                    <a:pt x="7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4" name="Google Shape;4144;p60"/>
            <p:cNvSpPr/>
            <p:nvPr/>
          </p:nvSpPr>
          <p:spPr>
            <a:xfrm>
              <a:off x="3175995" y="3605682"/>
              <a:ext cx="164605" cy="109711"/>
            </a:xfrm>
            <a:custGeom>
              <a:avLst/>
              <a:gdLst/>
              <a:ahLst/>
              <a:cxnLst/>
              <a:rect l="l" t="t" r="r" b="b"/>
              <a:pathLst>
                <a:path w="2141" h="1427" extrusionOk="0">
                  <a:moveTo>
                    <a:pt x="1251" y="1"/>
                  </a:moveTo>
                  <a:cubicBezTo>
                    <a:pt x="763" y="1"/>
                    <a:pt x="318" y="192"/>
                    <a:pt x="193" y="478"/>
                  </a:cubicBezTo>
                  <a:lnTo>
                    <a:pt x="148" y="579"/>
                  </a:lnTo>
                  <a:cubicBezTo>
                    <a:pt x="1" y="917"/>
                    <a:pt x="355" y="1260"/>
                    <a:pt x="940" y="1346"/>
                  </a:cubicBezTo>
                  <a:lnTo>
                    <a:pt x="1430" y="1427"/>
                  </a:lnTo>
                  <a:lnTo>
                    <a:pt x="1811" y="1206"/>
                  </a:lnTo>
                  <a:lnTo>
                    <a:pt x="1044" y="1104"/>
                  </a:lnTo>
                  <a:cubicBezTo>
                    <a:pt x="692" y="1052"/>
                    <a:pt x="477" y="845"/>
                    <a:pt x="567" y="641"/>
                  </a:cubicBezTo>
                  <a:lnTo>
                    <a:pt x="611" y="538"/>
                  </a:lnTo>
                  <a:cubicBezTo>
                    <a:pt x="687" y="366"/>
                    <a:pt x="956" y="251"/>
                    <a:pt x="1251" y="251"/>
                  </a:cubicBezTo>
                  <a:cubicBezTo>
                    <a:pt x="1305" y="251"/>
                    <a:pt x="1359" y="254"/>
                    <a:pt x="1414" y="262"/>
                  </a:cubicBezTo>
                  <a:lnTo>
                    <a:pt x="2034" y="353"/>
                  </a:lnTo>
                  <a:lnTo>
                    <a:pt x="2140" y="112"/>
                  </a:lnTo>
                  <a:lnTo>
                    <a:pt x="1520" y="20"/>
                  </a:lnTo>
                  <a:cubicBezTo>
                    <a:pt x="1430" y="7"/>
                    <a:pt x="1340" y="1"/>
                    <a:pt x="12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5" name="Google Shape;4145;p60"/>
            <p:cNvSpPr/>
            <p:nvPr/>
          </p:nvSpPr>
          <p:spPr>
            <a:xfrm>
              <a:off x="3265020" y="3623902"/>
              <a:ext cx="278699" cy="154611"/>
            </a:xfrm>
            <a:custGeom>
              <a:avLst/>
              <a:gdLst/>
              <a:ahLst/>
              <a:cxnLst/>
              <a:rect l="l" t="t" r="r" b="b"/>
              <a:pathLst>
                <a:path w="3625" h="2011" extrusionOk="0">
                  <a:moveTo>
                    <a:pt x="1694" y="810"/>
                  </a:moveTo>
                  <a:cubicBezTo>
                    <a:pt x="1742" y="810"/>
                    <a:pt x="1789" y="817"/>
                    <a:pt x="1832" y="831"/>
                  </a:cubicBezTo>
                  <a:cubicBezTo>
                    <a:pt x="1858" y="836"/>
                    <a:pt x="1883" y="847"/>
                    <a:pt x="1904" y="860"/>
                  </a:cubicBezTo>
                  <a:cubicBezTo>
                    <a:pt x="1984" y="906"/>
                    <a:pt x="2008" y="972"/>
                    <a:pt x="1973" y="1031"/>
                  </a:cubicBezTo>
                  <a:lnTo>
                    <a:pt x="2485" y="1327"/>
                  </a:lnTo>
                  <a:lnTo>
                    <a:pt x="2300" y="1435"/>
                  </a:lnTo>
                  <a:lnTo>
                    <a:pt x="1786" y="1139"/>
                  </a:lnTo>
                  <a:cubicBezTo>
                    <a:pt x="1756" y="1145"/>
                    <a:pt x="1724" y="1148"/>
                    <a:pt x="1693" y="1148"/>
                  </a:cubicBezTo>
                  <a:cubicBezTo>
                    <a:pt x="1619" y="1148"/>
                    <a:pt x="1546" y="1132"/>
                    <a:pt x="1489" y="1100"/>
                  </a:cubicBezTo>
                  <a:cubicBezTo>
                    <a:pt x="1373" y="1032"/>
                    <a:pt x="1374" y="926"/>
                    <a:pt x="1489" y="860"/>
                  </a:cubicBezTo>
                  <a:cubicBezTo>
                    <a:pt x="1545" y="827"/>
                    <a:pt x="1620" y="810"/>
                    <a:pt x="1694" y="810"/>
                  </a:cubicBezTo>
                  <a:close/>
                  <a:moveTo>
                    <a:pt x="2248" y="1"/>
                  </a:moveTo>
                  <a:lnTo>
                    <a:pt x="0" y="1298"/>
                  </a:lnTo>
                  <a:lnTo>
                    <a:pt x="813" y="1767"/>
                  </a:lnTo>
                  <a:cubicBezTo>
                    <a:pt x="1094" y="1930"/>
                    <a:pt x="1463" y="2011"/>
                    <a:pt x="1832" y="2011"/>
                  </a:cubicBezTo>
                  <a:cubicBezTo>
                    <a:pt x="2200" y="2011"/>
                    <a:pt x="2569" y="1930"/>
                    <a:pt x="2850" y="1767"/>
                  </a:cubicBezTo>
                  <a:lnTo>
                    <a:pt x="3063" y="1645"/>
                  </a:lnTo>
                  <a:cubicBezTo>
                    <a:pt x="3625" y="1320"/>
                    <a:pt x="3623" y="795"/>
                    <a:pt x="3061" y="470"/>
                  </a:cubicBezTo>
                  <a:lnTo>
                    <a:pt x="22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6" name="Google Shape;4146;p60"/>
            <p:cNvSpPr/>
            <p:nvPr/>
          </p:nvSpPr>
          <p:spPr>
            <a:xfrm>
              <a:off x="5776560" y="3380966"/>
              <a:ext cx="273471" cy="414474"/>
            </a:xfrm>
            <a:custGeom>
              <a:avLst/>
              <a:gdLst/>
              <a:ahLst/>
              <a:cxnLst/>
              <a:rect l="l" t="t" r="r" b="b"/>
              <a:pathLst>
                <a:path w="3557" h="5391" extrusionOk="0">
                  <a:moveTo>
                    <a:pt x="1040" y="1"/>
                  </a:moveTo>
                  <a:cubicBezTo>
                    <a:pt x="1036" y="19"/>
                    <a:pt x="1032" y="36"/>
                    <a:pt x="1027" y="53"/>
                  </a:cubicBezTo>
                  <a:cubicBezTo>
                    <a:pt x="1018" y="88"/>
                    <a:pt x="1007" y="123"/>
                    <a:pt x="995" y="154"/>
                  </a:cubicBezTo>
                  <a:cubicBezTo>
                    <a:pt x="942" y="284"/>
                    <a:pt x="861" y="384"/>
                    <a:pt x="763" y="447"/>
                  </a:cubicBezTo>
                  <a:cubicBezTo>
                    <a:pt x="683" y="499"/>
                    <a:pt x="592" y="527"/>
                    <a:pt x="496" y="527"/>
                  </a:cubicBezTo>
                  <a:cubicBezTo>
                    <a:pt x="455" y="527"/>
                    <a:pt x="413" y="522"/>
                    <a:pt x="371" y="511"/>
                  </a:cubicBezTo>
                  <a:cubicBezTo>
                    <a:pt x="335" y="502"/>
                    <a:pt x="297" y="490"/>
                    <a:pt x="260" y="473"/>
                  </a:cubicBezTo>
                  <a:cubicBezTo>
                    <a:pt x="248" y="539"/>
                    <a:pt x="236" y="606"/>
                    <a:pt x="224" y="673"/>
                  </a:cubicBezTo>
                  <a:cubicBezTo>
                    <a:pt x="221" y="691"/>
                    <a:pt x="219" y="710"/>
                    <a:pt x="215" y="728"/>
                  </a:cubicBezTo>
                  <a:cubicBezTo>
                    <a:pt x="205" y="791"/>
                    <a:pt x="195" y="855"/>
                    <a:pt x="186" y="916"/>
                  </a:cubicBezTo>
                  <a:cubicBezTo>
                    <a:pt x="162" y="1081"/>
                    <a:pt x="143" y="1244"/>
                    <a:pt x="129" y="1406"/>
                  </a:cubicBezTo>
                  <a:cubicBezTo>
                    <a:pt x="0" y="2813"/>
                    <a:pt x="216" y="4145"/>
                    <a:pt x="846" y="5390"/>
                  </a:cubicBezTo>
                  <a:cubicBezTo>
                    <a:pt x="1881" y="5139"/>
                    <a:pt x="2658" y="4399"/>
                    <a:pt x="3220" y="3250"/>
                  </a:cubicBezTo>
                  <a:cubicBezTo>
                    <a:pt x="3270" y="3148"/>
                    <a:pt x="3318" y="3044"/>
                    <a:pt x="3365" y="2934"/>
                  </a:cubicBezTo>
                  <a:cubicBezTo>
                    <a:pt x="3401" y="2851"/>
                    <a:pt x="3436" y="2765"/>
                    <a:pt x="3470" y="2678"/>
                  </a:cubicBezTo>
                  <a:cubicBezTo>
                    <a:pt x="3477" y="2658"/>
                    <a:pt x="3484" y="2640"/>
                    <a:pt x="3491" y="2621"/>
                  </a:cubicBezTo>
                  <a:cubicBezTo>
                    <a:pt x="3514" y="2564"/>
                    <a:pt x="3535" y="2504"/>
                    <a:pt x="3556" y="2445"/>
                  </a:cubicBezTo>
                  <a:cubicBezTo>
                    <a:pt x="3523" y="2420"/>
                    <a:pt x="3490" y="2390"/>
                    <a:pt x="3459" y="2360"/>
                  </a:cubicBezTo>
                  <a:cubicBezTo>
                    <a:pt x="3337" y="2234"/>
                    <a:pt x="3248" y="2068"/>
                    <a:pt x="3202" y="1892"/>
                  </a:cubicBezTo>
                  <a:cubicBezTo>
                    <a:pt x="3164" y="1751"/>
                    <a:pt x="3155" y="1602"/>
                    <a:pt x="3177" y="1460"/>
                  </a:cubicBezTo>
                  <a:cubicBezTo>
                    <a:pt x="3181" y="1429"/>
                    <a:pt x="3188" y="1397"/>
                    <a:pt x="3196" y="1366"/>
                  </a:cubicBezTo>
                  <a:cubicBezTo>
                    <a:pt x="3202" y="1344"/>
                    <a:pt x="3208" y="1323"/>
                    <a:pt x="3216" y="1303"/>
                  </a:cubicBezTo>
                  <a:cubicBezTo>
                    <a:pt x="3181" y="1277"/>
                    <a:pt x="3148" y="1252"/>
                    <a:pt x="3113" y="1226"/>
                  </a:cubicBezTo>
                  <a:cubicBezTo>
                    <a:pt x="2914" y="1080"/>
                    <a:pt x="2714" y="940"/>
                    <a:pt x="2512" y="808"/>
                  </a:cubicBezTo>
                  <a:cubicBezTo>
                    <a:pt x="2453" y="769"/>
                    <a:pt x="2393" y="731"/>
                    <a:pt x="2332" y="692"/>
                  </a:cubicBezTo>
                  <a:lnTo>
                    <a:pt x="2289" y="736"/>
                  </a:lnTo>
                  <a:lnTo>
                    <a:pt x="2235" y="791"/>
                  </a:lnTo>
                  <a:lnTo>
                    <a:pt x="2112" y="919"/>
                  </a:lnTo>
                  <a:cubicBezTo>
                    <a:pt x="2110" y="919"/>
                    <a:pt x="2104" y="927"/>
                    <a:pt x="2104" y="927"/>
                  </a:cubicBezTo>
                  <a:lnTo>
                    <a:pt x="1817" y="1218"/>
                  </a:lnTo>
                  <a:lnTo>
                    <a:pt x="2125" y="2227"/>
                  </a:lnTo>
                  <a:lnTo>
                    <a:pt x="2161" y="2344"/>
                  </a:lnTo>
                  <a:lnTo>
                    <a:pt x="2094" y="2394"/>
                  </a:lnTo>
                  <a:lnTo>
                    <a:pt x="1321" y="2958"/>
                  </a:lnTo>
                  <a:lnTo>
                    <a:pt x="1538" y="3762"/>
                  </a:lnTo>
                  <a:cubicBezTo>
                    <a:pt x="1538" y="3762"/>
                    <a:pt x="1547" y="3792"/>
                    <a:pt x="1547" y="3792"/>
                  </a:cubicBezTo>
                  <a:lnTo>
                    <a:pt x="1554" y="3818"/>
                  </a:lnTo>
                  <a:lnTo>
                    <a:pt x="1543" y="3834"/>
                  </a:lnTo>
                  <a:lnTo>
                    <a:pt x="1306" y="4130"/>
                  </a:lnTo>
                  <a:lnTo>
                    <a:pt x="1186" y="4275"/>
                  </a:lnTo>
                  <a:lnTo>
                    <a:pt x="1125" y="4348"/>
                  </a:lnTo>
                  <a:lnTo>
                    <a:pt x="1092" y="4382"/>
                  </a:lnTo>
                  <a:cubicBezTo>
                    <a:pt x="1087" y="4388"/>
                    <a:pt x="1082" y="4394"/>
                    <a:pt x="1077" y="4398"/>
                  </a:cubicBezTo>
                  <a:cubicBezTo>
                    <a:pt x="1073" y="4402"/>
                    <a:pt x="1071" y="4404"/>
                    <a:pt x="1068" y="4406"/>
                  </a:cubicBezTo>
                  <a:cubicBezTo>
                    <a:pt x="1070" y="4403"/>
                    <a:pt x="1072" y="4399"/>
                    <a:pt x="1074" y="4396"/>
                  </a:cubicBezTo>
                  <a:cubicBezTo>
                    <a:pt x="1080" y="4390"/>
                    <a:pt x="1086" y="4385"/>
                    <a:pt x="1090" y="4378"/>
                  </a:cubicBezTo>
                  <a:lnTo>
                    <a:pt x="1118" y="4340"/>
                  </a:lnTo>
                  <a:lnTo>
                    <a:pt x="1172" y="4261"/>
                  </a:lnTo>
                  <a:lnTo>
                    <a:pt x="1279" y="4099"/>
                  </a:lnTo>
                  <a:lnTo>
                    <a:pt x="1478" y="3791"/>
                  </a:lnTo>
                  <a:lnTo>
                    <a:pt x="1471" y="3771"/>
                  </a:lnTo>
                  <a:lnTo>
                    <a:pt x="1178" y="2931"/>
                  </a:lnTo>
                  <a:lnTo>
                    <a:pt x="1158" y="2874"/>
                  </a:lnTo>
                  <a:lnTo>
                    <a:pt x="1198" y="2836"/>
                  </a:lnTo>
                  <a:lnTo>
                    <a:pt x="1880" y="2208"/>
                  </a:lnTo>
                  <a:lnTo>
                    <a:pt x="1488" y="1189"/>
                  </a:lnTo>
                  <a:lnTo>
                    <a:pt x="1442" y="1070"/>
                  </a:lnTo>
                  <a:lnTo>
                    <a:pt x="1517" y="974"/>
                  </a:lnTo>
                  <a:lnTo>
                    <a:pt x="1660" y="793"/>
                  </a:lnTo>
                  <a:lnTo>
                    <a:pt x="1683" y="764"/>
                  </a:lnTo>
                  <a:lnTo>
                    <a:pt x="1732" y="701"/>
                  </a:lnTo>
                  <a:cubicBezTo>
                    <a:pt x="1732" y="701"/>
                    <a:pt x="1747" y="682"/>
                    <a:pt x="1747" y="682"/>
                  </a:cubicBezTo>
                  <a:lnTo>
                    <a:pt x="1873" y="521"/>
                  </a:lnTo>
                  <a:lnTo>
                    <a:pt x="1928" y="453"/>
                  </a:lnTo>
                  <a:cubicBezTo>
                    <a:pt x="1876" y="423"/>
                    <a:pt x="1824" y="394"/>
                    <a:pt x="1773" y="367"/>
                  </a:cubicBezTo>
                  <a:cubicBezTo>
                    <a:pt x="1568" y="254"/>
                    <a:pt x="1359" y="150"/>
                    <a:pt x="1148" y="51"/>
                  </a:cubicBezTo>
                  <a:lnTo>
                    <a:pt x="10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47" name="Google Shape;4147;p60"/>
            <p:cNvSpPr/>
            <p:nvPr/>
          </p:nvSpPr>
          <p:spPr>
            <a:xfrm>
              <a:off x="5794319" y="3413947"/>
              <a:ext cx="229340" cy="350892"/>
            </a:xfrm>
            <a:custGeom>
              <a:avLst/>
              <a:gdLst/>
              <a:ahLst/>
              <a:cxnLst/>
              <a:rect l="l" t="t" r="r" b="b"/>
              <a:pathLst>
                <a:path w="2983" h="4564" extrusionOk="0">
                  <a:moveTo>
                    <a:pt x="973" y="1"/>
                  </a:moveTo>
                  <a:cubicBezTo>
                    <a:pt x="829" y="281"/>
                    <a:pt x="580" y="444"/>
                    <a:pt x="303" y="444"/>
                  </a:cubicBezTo>
                  <a:cubicBezTo>
                    <a:pt x="285" y="444"/>
                    <a:pt x="267" y="444"/>
                    <a:pt x="249" y="442"/>
                  </a:cubicBezTo>
                  <a:lnTo>
                    <a:pt x="249" y="442"/>
                  </a:lnTo>
                  <a:cubicBezTo>
                    <a:pt x="0" y="1968"/>
                    <a:pt x="155" y="3321"/>
                    <a:pt x="723" y="4564"/>
                  </a:cubicBezTo>
                  <a:cubicBezTo>
                    <a:pt x="1709" y="4251"/>
                    <a:pt x="2451" y="3435"/>
                    <a:pt x="2983" y="2079"/>
                  </a:cubicBezTo>
                  <a:cubicBezTo>
                    <a:pt x="2757" y="1787"/>
                    <a:pt x="2637" y="1387"/>
                    <a:pt x="2667" y="1014"/>
                  </a:cubicBezTo>
                  <a:cubicBezTo>
                    <a:pt x="2404" y="824"/>
                    <a:pt x="2141" y="650"/>
                    <a:pt x="1881" y="490"/>
                  </a:cubicBezTo>
                  <a:lnTo>
                    <a:pt x="1586" y="789"/>
                  </a:lnTo>
                  <a:lnTo>
                    <a:pt x="1894" y="1799"/>
                  </a:lnTo>
                  <a:lnTo>
                    <a:pt x="1930" y="1915"/>
                  </a:lnTo>
                  <a:lnTo>
                    <a:pt x="1863" y="1965"/>
                  </a:lnTo>
                  <a:lnTo>
                    <a:pt x="1090" y="2528"/>
                  </a:lnTo>
                  <a:lnTo>
                    <a:pt x="1307" y="3333"/>
                  </a:lnTo>
                  <a:cubicBezTo>
                    <a:pt x="1307" y="3333"/>
                    <a:pt x="1316" y="3363"/>
                    <a:pt x="1316" y="3363"/>
                  </a:cubicBezTo>
                  <a:lnTo>
                    <a:pt x="1323" y="3389"/>
                  </a:lnTo>
                  <a:lnTo>
                    <a:pt x="1312" y="3405"/>
                  </a:lnTo>
                  <a:lnTo>
                    <a:pt x="1075" y="3701"/>
                  </a:lnTo>
                  <a:lnTo>
                    <a:pt x="955" y="3848"/>
                  </a:lnTo>
                  <a:lnTo>
                    <a:pt x="894" y="3919"/>
                  </a:lnTo>
                  <a:lnTo>
                    <a:pt x="863" y="3953"/>
                  </a:lnTo>
                  <a:cubicBezTo>
                    <a:pt x="857" y="3959"/>
                    <a:pt x="851" y="3965"/>
                    <a:pt x="846" y="3969"/>
                  </a:cubicBezTo>
                  <a:cubicBezTo>
                    <a:pt x="843" y="3973"/>
                    <a:pt x="840" y="3975"/>
                    <a:pt x="837" y="3977"/>
                  </a:cubicBezTo>
                  <a:cubicBezTo>
                    <a:pt x="839" y="3973"/>
                    <a:pt x="841" y="3970"/>
                    <a:pt x="845" y="3967"/>
                  </a:cubicBezTo>
                  <a:cubicBezTo>
                    <a:pt x="849" y="3961"/>
                    <a:pt x="855" y="3956"/>
                    <a:pt x="859" y="3949"/>
                  </a:cubicBezTo>
                  <a:lnTo>
                    <a:pt x="887" y="3911"/>
                  </a:lnTo>
                  <a:lnTo>
                    <a:pt x="943" y="3832"/>
                  </a:lnTo>
                  <a:lnTo>
                    <a:pt x="1048" y="3670"/>
                  </a:lnTo>
                  <a:lnTo>
                    <a:pt x="1247" y="3362"/>
                  </a:lnTo>
                  <a:lnTo>
                    <a:pt x="1240" y="3342"/>
                  </a:lnTo>
                  <a:cubicBezTo>
                    <a:pt x="1240" y="3342"/>
                    <a:pt x="947" y="2502"/>
                    <a:pt x="947" y="2502"/>
                  </a:cubicBezTo>
                  <a:lnTo>
                    <a:pt x="928" y="2445"/>
                  </a:lnTo>
                  <a:lnTo>
                    <a:pt x="967" y="2407"/>
                  </a:lnTo>
                  <a:lnTo>
                    <a:pt x="1649" y="1779"/>
                  </a:lnTo>
                  <a:lnTo>
                    <a:pt x="1257" y="760"/>
                  </a:lnTo>
                  <a:lnTo>
                    <a:pt x="1211" y="641"/>
                  </a:lnTo>
                  <a:lnTo>
                    <a:pt x="1286" y="545"/>
                  </a:lnTo>
                  <a:lnTo>
                    <a:pt x="1430" y="364"/>
                  </a:lnTo>
                  <a:lnTo>
                    <a:pt x="1452" y="335"/>
                  </a:lnTo>
                  <a:cubicBezTo>
                    <a:pt x="1452" y="335"/>
                    <a:pt x="1501" y="272"/>
                    <a:pt x="1501" y="272"/>
                  </a:cubicBezTo>
                  <a:cubicBezTo>
                    <a:pt x="1328" y="178"/>
                    <a:pt x="1152" y="87"/>
                    <a:pt x="9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>
          <a:extLst>
            <a:ext uri="{FF2B5EF4-FFF2-40B4-BE49-F238E27FC236}">
              <a16:creationId xmlns:a16="http://schemas.microsoft.com/office/drawing/2014/main" id="{5F006945-4B99-5D31-525A-C049E8BDA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60">
            <a:extLst>
              <a:ext uri="{FF2B5EF4-FFF2-40B4-BE49-F238E27FC236}">
                <a16:creationId xmlns:a16="http://schemas.microsoft.com/office/drawing/2014/main" id="{A93C03E2-5E42-827A-C8AC-72C7AE314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-106492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TEST CASE</a:t>
            </a:r>
            <a:endParaRPr/>
          </a:p>
        </p:txBody>
      </p:sp>
      <p:grpSp>
        <p:nvGrpSpPr>
          <p:cNvPr id="3339" name="Google Shape;3339;p60">
            <a:extLst>
              <a:ext uri="{FF2B5EF4-FFF2-40B4-BE49-F238E27FC236}">
                <a16:creationId xmlns:a16="http://schemas.microsoft.com/office/drawing/2014/main" id="{77D8F359-B99D-6E1C-6964-D09819F2207C}"/>
              </a:ext>
            </a:extLst>
          </p:cNvPr>
          <p:cNvGrpSpPr/>
          <p:nvPr/>
        </p:nvGrpSpPr>
        <p:grpSpPr>
          <a:xfrm>
            <a:off x="254200" y="1"/>
            <a:ext cx="1144573" cy="1063167"/>
            <a:chOff x="4213875" y="2231588"/>
            <a:chExt cx="1378632" cy="1140933"/>
          </a:xfrm>
        </p:grpSpPr>
        <p:sp>
          <p:nvSpPr>
            <p:cNvPr id="3340" name="Google Shape;3340;p60">
              <a:extLst>
                <a:ext uri="{FF2B5EF4-FFF2-40B4-BE49-F238E27FC236}">
                  <a16:creationId xmlns:a16="http://schemas.microsoft.com/office/drawing/2014/main" id="{F4A66E5B-0A1A-26A7-7C54-8862BC992CBD}"/>
                </a:ext>
              </a:extLst>
            </p:cNvPr>
            <p:cNvSpPr/>
            <p:nvPr/>
          </p:nvSpPr>
          <p:spPr>
            <a:xfrm>
              <a:off x="4213875" y="2231588"/>
              <a:ext cx="1167289" cy="1140933"/>
            </a:xfrm>
            <a:custGeom>
              <a:avLst/>
              <a:gdLst/>
              <a:ahLst/>
              <a:cxnLst/>
              <a:rect l="l" t="t" r="r" b="b"/>
              <a:pathLst>
                <a:path w="59036" h="57703" extrusionOk="0">
                  <a:moveTo>
                    <a:pt x="41999" y="1"/>
                  </a:moveTo>
                  <a:cubicBezTo>
                    <a:pt x="39957" y="1"/>
                    <a:pt x="37653" y="667"/>
                    <a:pt x="35214" y="2076"/>
                  </a:cubicBezTo>
                  <a:cubicBezTo>
                    <a:pt x="29689" y="5265"/>
                    <a:pt x="24867" y="11459"/>
                    <a:pt x="22201" y="18085"/>
                  </a:cubicBezTo>
                  <a:cubicBezTo>
                    <a:pt x="20969" y="18297"/>
                    <a:pt x="19650" y="18772"/>
                    <a:pt x="18271" y="19569"/>
                  </a:cubicBezTo>
                  <a:cubicBezTo>
                    <a:pt x="11743" y="23338"/>
                    <a:pt x="6448" y="32477"/>
                    <a:pt x="6398" y="40030"/>
                  </a:cubicBezTo>
                  <a:cubicBezTo>
                    <a:pt x="6265" y="40098"/>
                    <a:pt x="6133" y="40160"/>
                    <a:pt x="5997" y="40239"/>
                  </a:cubicBezTo>
                  <a:cubicBezTo>
                    <a:pt x="2685" y="42151"/>
                    <a:pt x="1" y="46800"/>
                    <a:pt x="1" y="50624"/>
                  </a:cubicBezTo>
                  <a:cubicBezTo>
                    <a:pt x="1" y="50945"/>
                    <a:pt x="27" y="51244"/>
                    <a:pt x="63" y="51530"/>
                  </a:cubicBezTo>
                  <a:lnTo>
                    <a:pt x="10753" y="57702"/>
                  </a:lnTo>
                  <a:lnTo>
                    <a:pt x="58178" y="17978"/>
                  </a:lnTo>
                  <a:cubicBezTo>
                    <a:pt x="58721" y="16326"/>
                    <a:pt x="59035" y="14656"/>
                    <a:pt x="59035" y="13080"/>
                  </a:cubicBezTo>
                  <a:cubicBezTo>
                    <a:pt x="59035" y="9013"/>
                    <a:pt x="57010" y="6664"/>
                    <a:pt x="54061" y="6664"/>
                  </a:cubicBezTo>
                  <a:cubicBezTo>
                    <a:pt x="52886" y="6664"/>
                    <a:pt x="51565" y="7037"/>
                    <a:pt x="50168" y="7821"/>
                  </a:cubicBezTo>
                  <a:cubicBezTo>
                    <a:pt x="49598" y="4574"/>
                    <a:pt x="48094" y="2246"/>
                    <a:pt x="45959" y="1012"/>
                  </a:cubicBezTo>
                  <a:cubicBezTo>
                    <a:pt x="44807" y="347"/>
                    <a:pt x="43471" y="1"/>
                    <a:pt x="419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1" name="Google Shape;3341;p60">
              <a:extLst>
                <a:ext uri="{FF2B5EF4-FFF2-40B4-BE49-F238E27FC236}">
                  <a16:creationId xmlns:a16="http://schemas.microsoft.com/office/drawing/2014/main" id="{51AD96D2-DC2B-656C-BE3A-E190BE7C5A28}"/>
                </a:ext>
              </a:extLst>
            </p:cNvPr>
            <p:cNvSpPr/>
            <p:nvPr/>
          </p:nvSpPr>
          <p:spPr>
            <a:xfrm>
              <a:off x="4963666" y="2251597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7" y="0"/>
                  </a:moveTo>
                  <a:lnTo>
                    <a:pt x="1" y="7246"/>
                  </a:lnTo>
                  <a:lnTo>
                    <a:pt x="9605" y="14094"/>
                  </a:lnTo>
                  <a:lnTo>
                    <a:pt x="18726" y="6171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2" name="Google Shape;3342;p60">
              <a:extLst>
                <a:ext uri="{FF2B5EF4-FFF2-40B4-BE49-F238E27FC236}">
                  <a16:creationId xmlns:a16="http://schemas.microsoft.com/office/drawing/2014/main" id="{BBB860D9-5DB1-432C-1132-C6CF0C1296C1}"/>
                </a:ext>
              </a:extLst>
            </p:cNvPr>
            <p:cNvSpPr/>
            <p:nvPr/>
          </p:nvSpPr>
          <p:spPr>
            <a:xfrm>
              <a:off x="5174475" y="2377583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5" y="1"/>
                  </a:moveTo>
                  <a:lnTo>
                    <a:pt x="0" y="7246"/>
                  </a:lnTo>
                  <a:lnTo>
                    <a:pt x="9604" y="14094"/>
                  </a:lnTo>
                  <a:lnTo>
                    <a:pt x="18726" y="6171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3" name="Google Shape;3343;p60">
              <a:extLst>
                <a:ext uri="{FF2B5EF4-FFF2-40B4-BE49-F238E27FC236}">
                  <a16:creationId xmlns:a16="http://schemas.microsoft.com/office/drawing/2014/main" id="{F3207B1F-0AAA-95DA-0A75-C3CF70C66F75}"/>
                </a:ext>
              </a:extLst>
            </p:cNvPr>
            <p:cNvSpPr/>
            <p:nvPr/>
          </p:nvSpPr>
          <p:spPr>
            <a:xfrm>
              <a:off x="4425257" y="2353600"/>
              <a:ext cx="1167250" cy="1018916"/>
            </a:xfrm>
            <a:custGeom>
              <a:avLst/>
              <a:gdLst/>
              <a:ahLst/>
              <a:cxnLst/>
              <a:rect l="l" t="t" r="r" b="b"/>
              <a:pathLst>
                <a:path w="59034" h="51532" extrusionOk="0">
                  <a:moveTo>
                    <a:pt x="41999" y="1"/>
                  </a:moveTo>
                  <a:cubicBezTo>
                    <a:pt x="39957" y="1"/>
                    <a:pt x="37652" y="668"/>
                    <a:pt x="35212" y="2077"/>
                  </a:cubicBezTo>
                  <a:cubicBezTo>
                    <a:pt x="29688" y="5266"/>
                    <a:pt x="24866" y="11460"/>
                    <a:pt x="22199" y="18085"/>
                  </a:cubicBezTo>
                  <a:cubicBezTo>
                    <a:pt x="20967" y="18296"/>
                    <a:pt x="19649" y="18773"/>
                    <a:pt x="18269" y="19570"/>
                  </a:cubicBezTo>
                  <a:cubicBezTo>
                    <a:pt x="11741" y="23339"/>
                    <a:pt x="6447" y="32478"/>
                    <a:pt x="6396" y="40031"/>
                  </a:cubicBezTo>
                  <a:cubicBezTo>
                    <a:pt x="6263" y="40098"/>
                    <a:pt x="6131" y="40161"/>
                    <a:pt x="5997" y="40239"/>
                  </a:cubicBezTo>
                  <a:cubicBezTo>
                    <a:pt x="2684" y="42151"/>
                    <a:pt x="0" y="46801"/>
                    <a:pt x="0" y="50625"/>
                  </a:cubicBezTo>
                  <a:cubicBezTo>
                    <a:pt x="0" y="50945"/>
                    <a:pt x="25" y="51243"/>
                    <a:pt x="62" y="51531"/>
                  </a:cubicBezTo>
                  <a:lnTo>
                    <a:pt x="58176" y="17980"/>
                  </a:lnTo>
                  <a:cubicBezTo>
                    <a:pt x="58721" y="16327"/>
                    <a:pt x="59033" y="14657"/>
                    <a:pt x="59033" y="13081"/>
                  </a:cubicBezTo>
                  <a:cubicBezTo>
                    <a:pt x="59033" y="9013"/>
                    <a:pt x="57008" y="6665"/>
                    <a:pt x="54058" y="6665"/>
                  </a:cubicBezTo>
                  <a:cubicBezTo>
                    <a:pt x="52884" y="6665"/>
                    <a:pt x="51564" y="7037"/>
                    <a:pt x="50167" y="7821"/>
                  </a:cubicBezTo>
                  <a:cubicBezTo>
                    <a:pt x="49598" y="4575"/>
                    <a:pt x="48094" y="2245"/>
                    <a:pt x="45957" y="1012"/>
                  </a:cubicBezTo>
                  <a:cubicBezTo>
                    <a:pt x="44805" y="347"/>
                    <a:pt x="43470" y="1"/>
                    <a:pt x="41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4" name="Google Shape;3344;p60">
              <a:extLst>
                <a:ext uri="{FF2B5EF4-FFF2-40B4-BE49-F238E27FC236}">
                  <a16:creationId xmlns:a16="http://schemas.microsoft.com/office/drawing/2014/main" id="{7D2CABCB-0BA0-1B9E-FC38-664289151C1F}"/>
                </a:ext>
              </a:extLst>
            </p:cNvPr>
            <p:cNvSpPr/>
            <p:nvPr/>
          </p:nvSpPr>
          <p:spPr>
            <a:xfrm>
              <a:off x="5139854" y="2721991"/>
              <a:ext cx="199346" cy="505306"/>
            </a:xfrm>
            <a:custGeom>
              <a:avLst/>
              <a:gdLst/>
              <a:ahLst/>
              <a:cxnLst/>
              <a:rect l="l" t="t" r="r" b="b"/>
              <a:pathLst>
                <a:path w="10082" h="25556" extrusionOk="0">
                  <a:moveTo>
                    <a:pt x="5042" y="0"/>
                  </a:moveTo>
                  <a:lnTo>
                    <a:pt x="1" y="12689"/>
                  </a:lnTo>
                  <a:lnTo>
                    <a:pt x="2453" y="14104"/>
                  </a:lnTo>
                  <a:lnTo>
                    <a:pt x="2453" y="14104"/>
                  </a:lnTo>
                  <a:lnTo>
                    <a:pt x="2453" y="23015"/>
                  </a:lnTo>
                  <a:lnTo>
                    <a:pt x="6856" y="25556"/>
                  </a:lnTo>
                  <a:lnTo>
                    <a:pt x="7629" y="20026"/>
                  </a:lnTo>
                  <a:lnTo>
                    <a:pt x="7629" y="8284"/>
                  </a:lnTo>
                  <a:lnTo>
                    <a:pt x="10082" y="6870"/>
                  </a:lnTo>
                  <a:lnTo>
                    <a:pt x="9443" y="254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5" name="Google Shape;3345;p60">
              <a:extLst>
                <a:ext uri="{FF2B5EF4-FFF2-40B4-BE49-F238E27FC236}">
                  <a16:creationId xmlns:a16="http://schemas.microsoft.com/office/drawing/2014/main" id="{BDBCB3C2-3DC0-20B9-659B-9FF196A4BC61}"/>
                </a:ext>
              </a:extLst>
            </p:cNvPr>
            <p:cNvSpPr/>
            <p:nvPr/>
          </p:nvSpPr>
          <p:spPr>
            <a:xfrm>
              <a:off x="4871371" y="2843213"/>
              <a:ext cx="286365" cy="505326"/>
            </a:xfrm>
            <a:custGeom>
              <a:avLst/>
              <a:gdLst/>
              <a:ahLst/>
              <a:cxnLst/>
              <a:rect l="l" t="t" r="r" b="b"/>
              <a:pathLst>
                <a:path w="14483" h="25557" extrusionOk="0">
                  <a:moveTo>
                    <a:pt x="7629" y="1"/>
                  </a:moveTo>
                  <a:lnTo>
                    <a:pt x="2453" y="2989"/>
                  </a:lnTo>
                  <a:lnTo>
                    <a:pt x="2453" y="14731"/>
                  </a:lnTo>
                  <a:lnTo>
                    <a:pt x="1" y="16146"/>
                  </a:lnTo>
                  <a:lnTo>
                    <a:pt x="5042" y="23015"/>
                  </a:lnTo>
                  <a:lnTo>
                    <a:pt x="9443" y="25557"/>
                  </a:lnTo>
                  <a:lnTo>
                    <a:pt x="14483" y="12868"/>
                  </a:lnTo>
                  <a:lnTo>
                    <a:pt x="10082" y="10327"/>
                  </a:lnTo>
                  <a:lnTo>
                    <a:pt x="12031" y="2542"/>
                  </a:lnTo>
                  <a:lnTo>
                    <a:pt x="762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6" name="Google Shape;3346;p60">
              <a:extLst>
                <a:ext uri="{FF2B5EF4-FFF2-40B4-BE49-F238E27FC236}">
                  <a16:creationId xmlns:a16="http://schemas.microsoft.com/office/drawing/2014/main" id="{CB5EE72A-59D8-63D8-DFB3-88DD36A09E9E}"/>
                </a:ext>
              </a:extLst>
            </p:cNvPr>
            <p:cNvSpPr/>
            <p:nvPr/>
          </p:nvSpPr>
          <p:spPr>
            <a:xfrm>
              <a:off x="5226910" y="2772231"/>
              <a:ext cx="199327" cy="455064"/>
            </a:xfrm>
            <a:custGeom>
              <a:avLst/>
              <a:gdLst/>
              <a:ahLst/>
              <a:cxnLst/>
              <a:rect l="l" t="t" r="r" b="b"/>
              <a:pathLst>
                <a:path w="10081" h="23015" extrusionOk="0">
                  <a:moveTo>
                    <a:pt x="5040" y="1"/>
                  </a:moveTo>
                  <a:lnTo>
                    <a:pt x="1" y="12689"/>
                  </a:lnTo>
                  <a:lnTo>
                    <a:pt x="2453" y="11273"/>
                  </a:lnTo>
                  <a:lnTo>
                    <a:pt x="2453" y="23015"/>
                  </a:lnTo>
                  <a:lnTo>
                    <a:pt x="7629" y="20027"/>
                  </a:lnTo>
                  <a:lnTo>
                    <a:pt x="7628" y="8285"/>
                  </a:lnTo>
                  <a:lnTo>
                    <a:pt x="10080" y="6870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7" name="Google Shape;3347;p60">
              <a:extLst>
                <a:ext uri="{FF2B5EF4-FFF2-40B4-BE49-F238E27FC236}">
                  <a16:creationId xmlns:a16="http://schemas.microsoft.com/office/drawing/2014/main" id="{6ADDDA2E-F820-BDC5-BDF9-01EC2AACAFE1}"/>
                </a:ext>
              </a:extLst>
            </p:cNvPr>
            <p:cNvSpPr/>
            <p:nvPr/>
          </p:nvSpPr>
          <p:spPr>
            <a:xfrm>
              <a:off x="4958427" y="2893473"/>
              <a:ext cx="199307" cy="455064"/>
            </a:xfrm>
            <a:custGeom>
              <a:avLst/>
              <a:gdLst/>
              <a:ahLst/>
              <a:cxnLst/>
              <a:rect l="l" t="t" r="r" b="b"/>
              <a:pathLst>
                <a:path w="10080" h="23015" extrusionOk="0">
                  <a:moveTo>
                    <a:pt x="7628" y="0"/>
                  </a:moveTo>
                  <a:lnTo>
                    <a:pt x="2451" y="2988"/>
                  </a:lnTo>
                  <a:lnTo>
                    <a:pt x="2451" y="14731"/>
                  </a:lnTo>
                  <a:lnTo>
                    <a:pt x="1" y="16145"/>
                  </a:lnTo>
                  <a:lnTo>
                    <a:pt x="5040" y="23015"/>
                  </a:lnTo>
                  <a:lnTo>
                    <a:pt x="10080" y="10326"/>
                  </a:lnTo>
                  <a:lnTo>
                    <a:pt x="7628" y="11741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348" name="Google Shape;3348;p60">
            <a:extLst>
              <a:ext uri="{FF2B5EF4-FFF2-40B4-BE49-F238E27FC236}">
                <a16:creationId xmlns:a16="http://schemas.microsoft.com/office/drawing/2014/main" id="{FF70CA6A-8463-08E8-4F70-7DC9F6B93392}"/>
              </a:ext>
            </a:extLst>
          </p:cNvPr>
          <p:cNvGrpSpPr/>
          <p:nvPr/>
        </p:nvGrpSpPr>
        <p:grpSpPr>
          <a:xfrm>
            <a:off x="10371451" y="5389556"/>
            <a:ext cx="1789667" cy="1209533"/>
            <a:chOff x="4277950" y="3586513"/>
            <a:chExt cx="1342250" cy="907150"/>
          </a:xfrm>
        </p:grpSpPr>
        <p:sp>
          <p:nvSpPr>
            <p:cNvPr id="3349" name="Google Shape;3349;p60">
              <a:extLst>
                <a:ext uri="{FF2B5EF4-FFF2-40B4-BE49-F238E27FC236}">
                  <a16:creationId xmlns:a16="http://schemas.microsoft.com/office/drawing/2014/main" id="{C8D05DAC-92FE-26EF-BE80-F2549E128548}"/>
                </a:ext>
              </a:extLst>
            </p:cNvPr>
            <p:cNvSpPr/>
            <p:nvPr/>
          </p:nvSpPr>
          <p:spPr>
            <a:xfrm>
              <a:off x="5617950" y="3848838"/>
              <a:ext cx="1950" cy="1050"/>
            </a:xfrm>
            <a:custGeom>
              <a:avLst/>
              <a:gdLst/>
              <a:ahLst/>
              <a:cxnLst/>
              <a:rect l="l" t="t" r="r" b="b"/>
              <a:pathLst>
                <a:path w="78" h="42" extrusionOk="0">
                  <a:moveTo>
                    <a:pt x="78" y="1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C45A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50" name="Google Shape;3350;p60">
              <a:extLst>
                <a:ext uri="{FF2B5EF4-FFF2-40B4-BE49-F238E27FC236}">
                  <a16:creationId xmlns:a16="http://schemas.microsoft.com/office/drawing/2014/main" id="{BC4C5646-2B5F-0C1D-1397-BF5BC8780E8C}"/>
                </a:ext>
              </a:extLst>
            </p:cNvPr>
            <p:cNvSpPr/>
            <p:nvPr/>
          </p:nvSpPr>
          <p:spPr>
            <a:xfrm>
              <a:off x="5488050" y="3726963"/>
              <a:ext cx="132150" cy="275050"/>
            </a:xfrm>
            <a:custGeom>
              <a:avLst/>
              <a:gdLst/>
              <a:ahLst/>
              <a:cxnLst/>
              <a:rect l="l" t="t" r="r" b="b"/>
              <a:pathLst>
                <a:path w="5286" h="11002" extrusionOk="0">
                  <a:moveTo>
                    <a:pt x="5286" y="0"/>
                  </a:moveTo>
                  <a:lnTo>
                    <a:pt x="2303" y="1519"/>
                  </a:lnTo>
                  <a:lnTo>
                    <a:pt x="2276" y="2925"/>
                  </a:lnTo>
                  <a:lnTo>
                    <a:pt x="5198" y="4484"/>
                  </a:lnTo>
                  <a:lnTo>
                    <a:pt x="3982" y="6125"/>
                  </a:lnTo>
                  <a:lnTo>
                    <a:pt x="12" y="5982"/>
                  </a:lnTo>
                  <a:lnTo>
                    <a:pt x="1" y="10858"/>
                  </a:lnTo>
                  <a:lnTo>
                    <a:pt x="3970" y="11002"/>
                  </a:lnTo>
                  <a:lnTo>
                    <a:pt x="5186" y="9359"/>
                  </a:lnTo>
                  <a:lnTo>
                    <a:pt x="5196" y="4916"/>
                  </a:lnTo>
                  <a:lnTo>
                    <a:pt x="5196" y="4889"/>
                  </a:lnTo>
                  <a:lnTo>
                    <a:pt x="5274" y="4876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351" name="Google Shape;3351;p60">
              <a:extLst>
                <a:ext uri="{FF2B5EF4-FFF2-40B4-BE49-F238E27FC236}">
                  <a16:creationId xmlns:a16="http://schemas.microsoft.com/office/drawing/2014/main" id="{A473C843-52FD-905D-FF0C-DC0FDD96DB25}"/>
                </a:ext>
              </a:extLst>
            </p:cNvPr>
            <p:cNvGrpSpPr/>
            <p:nvPr/>
          </p:nvGrpSpPr>
          <p:grpSpPr>
            <a:xfrm>
              <a:off x="4277950" y="3586513"/>
              <a:ext cx="1342250" cy="907150"/>
              <a:chOff x="4277950" y="3586513"/>
              <a:chExt cx="1342250" cy="907150"/>
            </a:xfrm>
          </p:grpSpPr>
          <p:sp>
            <p:nvSpPr>
              <p:cNvPr id="3352" name="Google Shape;3352;p60">
                <a:extLst>
                  <a:ext uri="{FF2B5EF4-FFF2-40B4-BE49-F238E27FC236}">
                    <a16:creationId xmlns:a16="http://schemas.microsoft.com/office/drawing/2014/main" id="{DCF96BC1-1518-F594-B82E-6E3159C0E245}"/>
                  </a:ext>
                </a:extLst>
              </p:cNvPr>
              <p:cNvSpPr/>
              <p:nvPr/>
            </p:nvSpPr>
            <p:spPr>
              <a:xfrm>
                <a:off x="5449475" y="3605363"/>
                <a:ext cx="622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36" extrusionOk="0">
                    <a:moveTo>
                      <a:pt x="249" y="0"/>
                    </a:moveTo>
                    <a:lnTo>
                      <a:pt x="1" y="2293"/>
                    </a:lnTo>
                    <a:lnTo>
                      <a:pt x="243" y="2435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C45A4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3" name="Google Shape;3353;p60">
                <a:extLst>
                  <a:ext uri="{FF2B5EF4-FFF2-40B4-BE49-F238E27FC236}">
                    <a16:creationId xmlns:a16="http://schemas.microsoft.com/office/drawing/2014/main" id="{076101FF-8FD6-1AA6-680D-2D6005C11042}"/>
                  </a:ext>
                </a:extLst>
              </p:cNvPr>
              <p:cNvSpPr/>
              <p:nvPr/>
            </p:nvSpPr>
            <p:spPr>
              <a:xfrm>
                <a:off x="4949225" y="3722563"/>
                <a:ext cx="73325" cy="1111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444" extrusionOk="0">
                    <a:moveTo>
                      <a:pt x="10" y="0"/>
                    </a:moveTo>
                    <a:lnTo>
                      <a:pt x="0" y="4444"/>
                    </a:lnTo>
                    <a:lnTo>
                      <a:pt x="2905" y="2964"/>
                    </a:lnTo>
                    <a:lnTo>
                      <a:pt x="2932" y="155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4" name="Google Shape;3354;p60">
                <a:extLst>
                  <a:ext uri="{FF2B5EF4-FFF2-40B4-BE49-F238E27FC236}">
                    <a16:creationId xmlns:a16="http://schemas.microsoft.com/office/drawing/2014/main" id="{DD1723E5-AE3A-22EC-A7C4-BCA129C0BA1E}"/>
                  </a:ext>
                </a:extLst>
              </p:cNvPr>
              <p:cNvSpPr/>
              <p:nvPr/>
            </p:nvSpPr>
            <p:spPr>
              <a:xfrm>
                <a:off x="5179350" y="3727613"/>
                <a:ext cx="208775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4255" extrusionOk="0">
                    <a:moveTo>
                      <a:pt x="4175" y="1"/>
                    </a:moveTo>
                    <a:cubicBezTo>
                      <a:pt x="3719" y="1"/>
                      <a:pt x="3255" y="50"/>
                      <a:pt x="2805" y="154"/>
                    </a:cubicBezTo>
                    <a:cubicBezTo>
                      <a:pt x="918" y="591"/>
                      <a:pt x="0" y="1828"/>
                      <a:pt x="758" y="2919"/>
                    </a:cubicBezTo>
                    <a:cubicBezTo>
                      <a:pt x="1334" y="3749"/>
                      <a:pt x="2716" y="4254"/>
                      <a:pt x="4176" y="4254"/>
                    </a:cubicBezTo>
                    <a:cubicBezTo>
                      <a:pt x="4632" y="4254"/>
                      <a:pt x="5096" y="4205"/>
                      <a:pt x="5546" y="4101"/>
                    </a:cubicBezTo>
                    <a:cubicBezTo>
                      <a:pt x="7435" y="3664"/>
                      <a:pt x="8351" y="2426"/>
                      <a:pt x="7594" y="1336"/>
                    </a:cubicBezTo>
                    <a:cubicBezTo>
                      <a:pt x="7017" y="506"/>
                      <a:pt x="5635" y="1"/>
                      <a:pt x="417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5" name="Google Shape;3355;p60">
                <a:extLst>
                  <a:ext uri="{FF2B5EF4-FFF2-40B4-BE49-F238E27FC236}">
                    <a16:creationId xmlns:a16="http://schemas.microsoft.com/office/drawing/2014/main" id="{9F78256F-5EC1-7008-6978-A4E63EEDE1E7}"/>
                  </a:ext>
                </a:extLst>
              </p:cNvPr>
              <p:cNvSpPr/>
              <p:nvPr/>
            </p:nvSpPr>
            <p:spPr>
              <a:xfrm>
                <a:off x="5444800" y="3876513"/>
                <a:ext cx="43575" cy="1442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5768" extrusionOk="0">
                    <a:moveTo>
                      <a:pt x="1742" y="0"/>
                    </a:moveTo>
                    <a:lnTo>
                      <a:pt x="1" y="983"/>
                    </a:lnTo>
                    <a:lnTo>
                      <a:pt x="159" y="3278"/>
                    </a:lnTo>
                    <a:lnTo>
                      <a:pt x="152" y="5767"/>
                    </a:lnTo>
                    <a:lnTo>
                      <a:pt x="1731" y="4876"/>
                    </a:lnTo>
                    <a:lnTo>
                      <a:pt x="174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6" name="Google Shape;3356;p60">
                <a:extLst>
                  <a:ext uri="{FF2B5EF4-FFF2-40B4-BE49-F238E27FC236}">
                    <a16:creationId xmlns:a16="http://schemas.microsoft.com/office/drawing/2014/main" id="{E26D9A75-5D8A-BD2A-A3C3-4833868BF2BB}"/>
                  </a:ext>
                </a:extLst>
              </p:cNvPr>
              <p:cNvSpPr/>
              <p:nvPr/>
            </p:nvSpPr>
            <p:spPr>
              <a:xfrm>
                <a:off x="5182650" y="3931613"/>
                <a:ext cx="1944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6614" extrusionOk="0">
                    <a:moveTo>
                      <a:pt x="2707" y="1"/>
                    </a:moveTo>
                    <a:lnTo>
                      <a:pt x="8" y="1686"/>
                    </a:lnTo>
                    <a:lnTo>
                      <a:pt x="1" y="5258"/>
                    </a:lnTo>
                    <a:lnTo>
                      <a:pt x="1440" y="5553"/>
                    </a:lnTo>
                    <a:lnTo>
                      <a:pt x="1440" y="5661"/>
                    </a:lnTo>
                    <a:lnTo>
                      <a:pt x="2695" y="4876"/>
                    </a:lnTo>
                    <a:lnTo>
                      <a:pt x="5131" y="4892"/>
                    </a:lnTo>
                    <a:lnTo>
                      <a:pt x="7762" y="6614"/>
                    </a:lnTo>
                    <a:lnTo>
                      <a:pt x="7775" y="1738"/>
                    </a:lnTo>
                    <a:lnTo>
                      <a:pt x="5143" y="16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7" name="Google Shape;3357;p60">
                <a:extLst>
                  <a:ext uri="{FF2B5EF4-FFF2-40B4-BE49-F238E27FC236}">
                    <a16:creationId xmlns:a16="http://schemas.microsoft.com/office/drawing/2014/main" id="{D7E46DC9-0FC3-0DCB-CE95-B0A983855F5A}"/>
                  </a:ext>
                </a:extLst>
              </p:cNvPr>
              <p:cNvSpPr/>
              <p:nvPr/>
            </p:nvSpPr>
            <p:spPr>
              <a:xfrm>
                <a:off x="4947100" y="3834663"/>
                <a:ext cx="289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3167" extrusionOk="0">
                    <a:moveTo>
                      <a:pt x="8" y="0"/>
                    </a:moveTo>
                    <a:lnTo>
                      <a:pt x="0" y="3167"/>
                    </a:lnTo>
                    <a:lnTo>
                      <a:pt x="1156" y="2850"/>
                    </a:lnTo>
                    <a:lnTo>
                      <a:pt x="1159" y="165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8" name="Google Shape;3358;p60">
                <a:extLst>
                  <a:ext uri="{FF2B5EF4-FFF2-40B4-BE49-F238E27FC236}">
                    <a16:creationId xmlns:a16="http://schemas.microsoft.com/office/drawing/2014/main" id="{C0ECAB7B-AB0C-C687-B2EC-F3FEFDC96549}"/>
                  </a:ext>
                </a:extLst>
              </p:cNvPr>
              <p:cNvSpPr/>
              <p:nvPr/>
            </p:nvSpPr>
            <p:spPr>
              <a:xfrm>
                <a:off x="4975975" y="3873813"/>
                <a:ext cx="994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284" extrusionOk="0">
                    <a:moveTo>
                      <a:pt x="3977" y="0"/>
                    </a:moveTo>
                    <a:lnTo>
                      <a:pt x="4" y="91"/>
                    </a:lnTo>
                    <a:lnTo>
                      <a:pt x="1" y="1284"/>
                    </a:lnTo>
                    <a:lnTo>
                      <a:pt x="2715" y="539"/>
                    </a:lnTo>
                    <a:lnTo>
                      <a:pt x="3974" y="1267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59" name="Google Shape;3359;p60">
                <a:extLst>
                  <a:ext uri="{FF2B5EF4-FFF2-40B4-BE49-F238E27FC236}">
                    <a16:creationId xmlns:a16="http://schemas.microsoft.com/office/drawing/2014/main" id="{A76A1BE8-6947-2AA3-143F-C0EBBB042690}"/>
                  </a:ext>
                </a:extLst>
              </p:cNvPr>
              <p:cNvSpPr/>
              <p:nvPr/>
            </p:nvSpPr>
            <p:spPr>
              <a:xfrm>
                <a:off x="5075325" y="3873813"/>
                <a:ext cx="4267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2179" extrusionOk="0">
                    <a:moveTo>
                      <a:pt x="3" y="0"/>
                    </a:moveTo>
                    <a:lnTo>
                      <a:pt x="0" y="1267"/>
                    </a:lnTo>
                    <a:lnTo>
                      <a:pt x="1579" y="2179"/>
                    </a:lnTo>
                    <a:lnTo>
                      <a:pt x="1706" y="100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0" name="Google Shape;3360;p60">
                <a:extLst>
                  <a:ext uri="{FF2B5EF4-FFF2-40B4-BE49-F238E27FC236}">
                    <a16:creationId xmlns:a16="http://schemas.microsoft.com/office/drawing/2014/main" id="{1CDE6BC9-F514-496B-F935-C53A62CB25A8}"/>
                  </a:ext>
                </a:extLst>
              </p:cNvPr>
              <p:cNvSpPr/>
              <p:nvPr/>
            </p:nvSpPr>
            <p:spPr>
              <a:xfrm>
                <a:off x="5376700" y="3958438"/>
                <a:ext cx="721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541" extrusionOk="0">
                    <a:moveTo>
                      <a:pt x="2883" y="1"/>
                    </a:moveTo>
                    <a:lnTo>
                      <a:pt x="13" y="665"/>
                    </a:lnTo>
                    <a:lnTo>
                      <a:pt x="0" y="5541"/>
                    </a:lnTo>
                    <a:lnTo>
                      <a:pt x="2870" y="4876"/>
                    </a:lnTo>
                    <a:lnTo>
                      <a:pt x="2876" y="249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1" name="Google Shape;3361;p60">
                <a:extLst>
                  <a:ext uri="{FF2B5EF4-FFF2-40B4-BE49-F238E27FC236}">
                    <a16:creationId xmlns:a16="http://schemas.microsoft.com/office/drawing/2014/main" id="{5D3B7427-C84A-0C1E-535C-261E181EA025}"/>
                  </a:ext>
                </a:extLst>
              </p:cNvPr>
              <p:cNvSpPr/>
              <p:nvPr/>
            </p:nvSpPr>
            <p:spPr>
              <a:xfrm>
                <a:off x="4845850" y="4280663"/>
                <a:ext cx="7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732" extrusionOk="0">
                    <a:moveTo>
                      <a:pt x="3050" y="1"/>
                    </a:moveTo>
                    <a:lnTo>
                      <a:pt x="0" y="731"/>
                    </a:lnTo>
                    <a:lnTo>
                      <a:pt x="3071" y="6"/>
                    </a:lnTo>
                    <a:lnTo>
                      <a:pt x="305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2" name="Google Shape;3362;p60">
                <a:extLst>
                  <a:ext uri="{FF2B5EF4-FFF2-40B4-BE49-F238E27FC236}">
                    <a16:creationId xmlns:a16="http://schemas.microsoft.com/office/drawing/2014/main" id="{70CD4ECF-5ECA-502E-A96E-3CF1202E7050}"/>
                  </a:ext>
                </a:extLst>
              </p:cNvPr>
              <p:cNvSpPr/>
              <p:nvPr/>
            </p:nvSpPr>
            <p:spPr>
              <a:xfrm>
                <a:off x="4611325" y="4028613"/>
                <a:ext cx="27400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0960" h="5764" extrusionOk="0">
                    <a:moveTo>
                      <a:pt x="5480" y="1"/>
                    </a:moveTo>
                    <a:cubicBezTo>
                      <a:pt x="4202" y="1"/>
                      <a:pt x="2925" y="282"/>
                      <a:pt x="1950" y="845"/>
                    </a:cubicBezTo>
                    <a:cubicBezTo>
                      <a:pt x="1" y="1971"/>
                      <a:pt x="1" y="3795"/>
                      <a:pt x="1950" y="4921"/>
                    </a:cubicBezTo>
                    <a:cubicBezTo>
                      <a:pt x="2211" y="5072"/>
                      <a:pt x="2495" y="5202"/>
                      <a:pt x="2794" y="5311"/>
                    </a:cubicBezTo>
                    <a:cubicBezTo>
                      <a:pt x="3611" y="5613"/>
                      <a:pt x="4545" y="5764"/>
                      <a:pt x="5479" y="5764"/>
                    </a:cubicBezTo>
                    <a:cubicBezTo>
                      <a:pt x="6414" y="5764"/>
                      <a:pt x="7349" y="5613"/>
                      <a:pt x="8165" y="5311"/>
                    </a:cubicBezTo>
                    <a:cubicBezTo>
                      <a:pt x="8464" y="5202"/>
                      <a:pt x="8747" y="5072"/>
                      <a:pt x="9010" y="4921"/>
                    </a:cubicBezTo>
                    <a:cubicBezTo>
                      <a:pt x="10959" y="3795"/>
                      <a:pt x="10959" y="1971"/>
                      <a:pt x="9010" y="845"/>
                    </a:cubicBezTo>
                    <a:cubicBezTo>
                      <a:pt x="8035" y="282"/>
                      <a:pt x="6757" y="1"/>
                      <a:pt x="54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3" name="Google Shape;3363;p60">
                <a:extLst>
                  <a:ext uri="{FF2B5EF4-FFF2-40B4-BE49-F238E27FC236}">
                    <a16:creationId xmlns:a16="http://schemas.microsoft.com/office/drawing/2014/main" id="{A2034E0C-FFA6-987F-38FE-D326D174EF52}"/>
                  </a:ext>
                </a:extLst>
              </p:cNvPr>
              <p:cNvSpPr/>
              <p:nvPr/>
            </p:nvSpPr>
            <p:spPr>
              <a:xfrm>
                <a:off x="4452775" y="4280663"/>
                <a:ext cx="1979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6195" extrusionOk="0">
                    <a:moveTo>
                      <a:pt x="4869" y="1"/>
                    </a:moveTo>
                    <a:lnTo>
                      <a:pt x="1" y="1338"/>
                    </a:lnTo>
                    <a:lnTo>
                      <a:pt x="1" y="6194"/>
                    </a:lnTo>
                    <a:lnTo>
                      <a:pt x="4869" y="4857"/>
                    </a:lnTo>
                    <a:lnTo>
                      <a:pt x="7919" y="5586"/>
                    </a:lnTo>
                    <a:lnTo>
                      <a:pt x="7919" y="731"/>
                    </a:lnTo>
                    <a:lnTo>
                      <a:pt x="486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4" name="Google Shape;3364;p60">
                <a:extLst>
                  <a:ext uri="{FF2B5EF4-FFF2-40B4-BE49-F238E27FC236}">
                    <a16:creationId xmlns:a16="http://schemas.microsoft.com/office/drawing/2014/main" id="{382A8760-2F2A-9B22-3890-0BC48A9D6098}"/>
                  </a:ext>
                </a:extLst>
              </p:cNvPr>
              <p:cNvSpPr/>
              <p:nvPr/>
            </p:nvSpPr>
            <p:spPr>
              <a:xfrm>
                <a:off x="4650725" y="4298938"/>
                <a:ext cx="45200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789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1808" y="7789"/>
                    </a:lnTo>
                    <a:lnTo>
                      <a:pt x="1808" y="29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5" name="Google Shape;3365;p60">
                <a:extLst>
                  <a:ext uri="{FF2B5EF4-FFF2-40B4-BE49-F238E27FC236}">
                    <a16:creationId xmlns:a16="http://schemas.microsoft.com/office/drawing/2014/main" id="{42A3AC95-265E-4E70-AE1B-5CB23FDF71BF}"/>
                  </a:ext>
                </a:extLst>
              </p:cNvPr>
              <p:cNvSpPr/>
              <p:nvPr/>
            </p:nvSpPr>
            <p:spPr>
              <a:xfrm>
                <a:off x="4277950" y="4130938"/>
                <a:ext cx="174850" cy="3046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12184" extrusionOk="0">
                    <a:moveTo>
                      <a:pt x="2" y="1"/>
                    </a:moveTo>
                    <a:lnTo>
                      <a:pt x="0" y="2437"/>
                    </a:lnTo>
                    <a:lnTo>
                      <a:pt x="2" y="4856"/>
                    </a:lnTo>
                    <a:lnTo>
                      <a:pt x="4030" y="5683"/>
                    </a:lnTo>
                    <a:lnTo>
                      <a:pt x="4030" y="10472"/>
                    </a:lnTo>
                    <a:lnTo>
                      <a:pt x="6994" y="12183"/>
                    </a:lnTo>
                    <a:lnTo>
                      <a:pt x="6994" y="7327"/>
                    </a:lnTo>
                    <a:lnTo>
                      <a:pt x="4030" y="5615"/>
                    </a:lnTo>
                    <a:lnTo>
                      <a:pt x="5080" y="4339"/>
                    </a:lnTo>
                    <a:lnTo>
                      <a:pt x="5080" y="104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6" name="Google Shape;3366;p60">
                <a:extLst>
                  <a:ext uri="{FF2B5EF4-FFF2-40B4-BE49-F238E27FC236}">
                    <a16:creationId xmlns:a16="http://schemas.microsoft.com/office/drawing/2014/main" id="{6B731827-865D-AE48-A6F1-FFDE1734324E}"/>
                  </a:ext>
                </a:extLst>
              </p:cNvPr>
              <p:cNvSpPr/>
              <p:nvPr/>
            </p:nvSpPr>
            <p:spPr>
              <a:xfrm>
                <a:off x="4378675" y="3930063"/>
                <a:ext cx="57875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4789" extrusionOk="0">
                    <a:moveTo>
                      <a:pt x="1" y="1"/>
                    </a:moveTo>
                    <a:lnTo>
                      <a:pt x="1" y="4788"/>
                    </a:lnTo>
                    <a:lnTo>
                      <a:pt x="1051" y="4572"/>
                    </a:lnTo>
                    <a:lnTo>
                      <a:pt x="2315" y="28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7" name="Google Shape;3367;p60">
                <a:extLst>
                  <a:ext uri="{FF2B5EF4-FFF2-40B4-BE49-F238E27FC236}">
                    <a16:creationId xmlns:a16="http://schemas.microsoft.com/office/drawing/2014/main" id="{3804ED50-A6F4-CCF8-37D1-A6EF6DA7D614}"/>
                  </a:ext>
                </a:extLst>
              </p:cNvPr>
              <p:cNvSpPr/>
              <p:nvPr/>
            </p:nvSpPr>
            <p:spPr>
              <a:xfrm>
                <a:off x="4695900" y="4280813"/>
                <a:ext cx="3479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13919" h="8514" extrusionOk="0">
                    <a:moveTo>
                      <a:pt x="9069" y="0"/>
                    </a:moveTo>
                    <a:lnTo>
                      <a:pt x="5998" y="725"/>
                    </a:lnTo>
                    <a:lnTo>
                      <a:pt x="4192" y="3657"/>
                    </a:lnTo>
                    <a:lnTo>
                      <a:pt x="1" y="3657"/>
                    </a:lnTo>
                    <a:lnTo>
                      <a:pt x="1" y="8514"/>
                    </a:lnTo>
                    <a:lnTo>
                      <a:pt x="4192" y="8514"/>
                    </a:lnTo>
                    <a:lnTo>
                      <a:pt x="5998" y="5580"/>
                    </a:lnTo>
                    <a:lnTo>
                      <a:pt x="9069" y="4857"/>
                    </a:lnTo>
                    <a:lnTo>
                      <a:pt x="13918" y="6187"/>
                    </a:lnTo>
                    <a:lnTo>
                      <a:pt x="13918" y="1332"/>
                    </a:lnTo>
                    <a:lnTo>
                      <a:pt x="9113" y="13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8" name="Google Shape;3368;p60">
                <a:extLst>
                  <a:ext uri="{FF2B5EF4-FFF2-40B4-BE49-F238E27FC236}">
                    <a16:creationId xmlns:a16="http://schemas.microsoft.com/office/drawing/2014/main" id="{B27FB11D-8FD0-FB99-721A-9D976FBE595B}"/>
                  </a:ext>
                </a:extLst>
              </p:cNvPr>
              <p:cNvSpPr/>
              <p:nvPr/>
            </p:nvSpPr>
            <p:spPr>
              <a:xfrm>
                <a:off x="5043850" y="4130938"/>
                <a:ext cx="174825" cy="304575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12183" extrusionOk="0">
                    <a:moveTo>
                      <a:pt x="6992" y="1"/>
                    </a:moveTo>
                    <a:lnTo>
                      <a:pt x="1912" y="1044"/>
                    </a:lnTo>
                    <a:lnTo>
                      <a:pt x="649" y="2804"/>
                    </a:lnTo>
                    <a:lnTo>
                      <a:pt x="1912" y="4339"/>
                    </a:lnTo>
                    <a:lnTo>
                      <a:pt x="2964" y="5615"/>
                    </a:lnTo>
                    <a:lnTo>
                      <a:pt x="0" y="7327"/>
                    </a:lnTo>
                    <a:lnTo>
                      <a:pt x="0" y="12182"/>
                    </a:lnTo>
                    <a:lnTo>
                      <a:pt x="2964" y="10472"/>
                    </a:lnTo>
                    <a:lnTo>
                      <a:pt x="2964" y="5684"/>
                    </a:lnTo>
                    <a:lnTo>
                      <a:pt x="6992" y="4856"/>
                    </a:lnTo>
                    <a:lnTo>
                      <a:pt x="69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69" name="Google Shape;3369;p60">
                <a:extLst>
                  <a:ext uri="{FF2B5EF4-FFF2-40B4-BE49-F238E27FC236}">
                    <a16:creationId xmlns:a16="http://schemas.microsoft.com/office/drawing/2014/main" id="{B926642A-FC9D-3E7F-CBD1-929FBEDF9938}"/>
                  </a:ext>
                </a:extLst>
              </p:cNvPr>
              <p:cNvSpPr/>
              <p:nvPr/>
            </p:nvSpPr>
            <p:spPr>
              <a:xfrm>
                <a:off x="5060050" y="3934688"/>
                <a:ext cx="541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4552" extrusionOk="0">
                    <a:moveTo>
                      <a:pt x="2163" y="0"/>
                    </a:moveTo>
                    <a:lnTo>
                      <a:pt x="1" y="2626"/>
                    </a:lnTo>
                    <a:lnTo>
                      <a:pt x="1264" y="4387"/>
                    </a:lnTo>
                    <a:lnTo>
                      <a:pt x="2061" y="4551"/>
                    </a:lnTo>
                    <a:lnTo>
                      <a:pt x="2069" y="862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0" name="Google Shape;3370;p60">
                <a:extLst>
                  <a:ext uri="{FF2B5EF4-FFF2-40B4-BE49-F238E27FC236}">
                    <a16:creationId xmlns:a16="http://schemas.microsoft.com/office/drawing/2014/main" id="{74CAFFC7-2EFD-C6EA-0F5E-DEBCCD4EA73C}"/>
                  </a:ext>
                </a:extLst>
              </p:cNvPr>
              <p:cNvSpPr/>
              <p:nvPr/>
            </p:nvSpPr>
            <p:spPr>
              <a:xfrm>
                <a:off x="5111550" y="3956213"/>
                <a:ext cx="7130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4274" extrusionOk="0">
                    <a:moveTo>
                      <a:pt x="9" y="1"/>
                    </a:moveTo>
                    <a:lnTo>
                      <a:pt x="1" y="3690"/>
                    </a:lnTo>
                    <a:lnTo>
                      <a:pt x="256" y="3742"/>
                    </a:lnTo>
                    <a:lnTo>
                      <a:pt x="2845" y="4274"/>
                    </a:lnTo>
                    <a:lnTo>
                      <a:pt x="2852" y="70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1" name="Google Shape;3371;p60">
                <a:extLst>
                  <a:ext uri="{FF2B5EF4-FFF2-40B4-BE49-F238E27FC236}">
                    <a16:creationId xmlns:a16="http://schemas.microsoft.com/office/drawing/2014/main" id="{647C2EDC-9BC7-8374-4C95-7AC74F2E1E49}"/>
                  </a:ext>
                </a:extLst>
              </p:cNvPr>
              <p:cNvSpPr/>
              <p:nvPr/>
            </p:nvSpPr>
            <p:spPr>
              <a:xfrm>
                <a:off x="4277950" y="3829138"/>
                <a:ext cx="940725" cy="543125"/>
              </a:xfrm>
              <a:custGeom>
                <a:avLst/>
                <a:gdLst/>
                <a:ahLst/>
                <a:cxnLst/>
                <a:rect l="l" t="t" r="r" b="b"/>
                <a:pathLst>
                  <a:path w="37629" h="21725" extrusionOk="0">
                    <a:moveTo>
                      <a:pt x="18815" y="7980"/>
                    </a:moveTo>
                    <a:cubicBezTo>
                      <a:pt x="20092" y="7980"/>
                      <a:pt x="21370" y="8261"/>
                      <a:pt x="22345" y="8824"/>
                    </a:cubicBezTo>
                    <a:cubicBezTo>
                      <a:pt x="24294" y="9950"/>
                      <a:pt x="24294" y="11774"/>
                      <a:pt x="22345" y="12900"/>
                    </a:cubicBezTo>
                    <a:cubicBezTo>
                      <a:pt x="22082" y="13051"/>
                      <a:pt x="21799" y="13181"/>
                      <a:pt x="21500" y="13290"/>
                    </a:cubicBezTo>
                    <a:cubicBezTo>
                      <a:pt x="20684" y="13592"/>
                      <a:pt x="19749" y="13743"/>
                      <a:pt x="18814" y="13743"/>
                    </a:cubicBezTo>
                    <a:cubicBezTo>
                      <a:pt x="17880" y="13743"/>
                      <a:pt x="16946" y="13592"/>
                      <a:pt x="16129" y="13290"/>
                    </a:cubicBezTo>
                    <a:cubicBezTo>
                      <a:pt x="15830" y="13181"/>
                      <a:pt x="15546" y="13051"/>
                      <a:pt x="15285" y="12900"/>
                    </a:cubicBezTo>
                    <a:cubicBezTo>
                      <a:pt x="13336" y="11774"/>
                      <a:pt x="13336" y="9950"/>
                      <a:pt x="15285" y="8824"/>
                    </a:cubicBezTo>
                    <a:cubicBezTo>
                      <a:pt x="16260" y="8261"/>
                      <a:pt x="17537" y="7980"/>
                      <a:pt x="18815" y="7980"/>
                    </a:cubicBezTo>
                    <a:close/>
                    <a:moveTo>
                      <a:pt x="16719" y="1"/>
                    </a:moveTo>
                    <a:lnTo>
                      <a:pt x="14912" y="2933"/>
                    </a:lnTo>
                    <a:lnTo>
                      <a:pt x="11862" y="3662"/>
                    </a:lnTo>
                    <a:lnTo>
                      <a:pt x="6994" y="2326"/>
                    </a:lnTo>
                    <a:lnTo>
                      <a:pt x="4029" y="4038"/>
                    </a:lnTo>
                    <a:lnTo>
                      <a:pt x="6344" y="6848"/>
                    </a:lnTo>
                    <a:lnTo>
                      <a:pt x="5080" y="8609"/>
                    </a:lnTo>
                    <a:lnTo>
                      <a:pt x="4029" y="8825"/>
                    </a:lnTo>
                    <a:lnTo>
                      <a:pt x="0" y="9652"/>
                    </a:lnTo>
                    <a:lnTo>
                      <a:pt x="0" y="12073"/>
                    </a:lnTo>
                    <a:lnTo>
                      <a:pt x="5080" y="13116"/>
                    </a:lnTo>
                    <a:lnTo>
                      <a:pt x="5080" y="16411"/>
                    </a:lnTo>
                    <a:lnTo>
                      <a:pt x="4030" y="17687"/>
                    </a:lnTo>
                    <a:lnTo>
                      <a:pt x="6994" y="19399"/>
                    </a:lnTo>
                    <a:lnTo>
                      <a:pt x="11862" y="18063"/>
                    </a:lnTo>
                    <a:lnTo>
                      <a:pt x="14912" y="18792"/>
                    </a:lnTo>
                    <a:lnTo>
                      <a:pt x="16719" y="21724"/>
                    </a:lnTo>
                    <a:lnTo>
                      <a:pt x="20910" y="21724"/>
                    </a:lnTo>
                    <a:lnTo>
                      <a:pt x="22716" y="18792"/>
                    </a:lnTo>
                    <a:lnTo>
                      <a:pt x="25766" y="18063"/>
                    </a:lnTo>
                    <a:lnTo>
                      <a:pt x="25787" y="18067"/>
                    </a:lnTo>
                    <a:lnTo>
                      <a:pt x="25831" y="18080"/>
                    </a:lnTo>
                    <a:lnTo>
                      <a:pt x="30636" y="19399"/>
                    </a:lnTo>
                    <a:lnTo>
                      <a:pt x="33600" y="17687"/>
                    </a:lnTo>
                    <a:lnTo>
                      <a:pt x="32548" y="16411"/>
                    </a:lnTo>
                    <a:lnTo>
                      <a:pt x="31285" y="14876"/>
                    </a:lnTo>
                    <a:lnTo>
                      <a:pt x="32548" y="13116"/>
                    </a:lnTo>
                    <a:lnTo>
                      <a:pt x="37628" y="12073"/>
                    </a:lnTo>
                    <a:lnTo>
                      <a:pt x="37628" y="9760"/>
                    </a:lnTo>
                    <a:lnTo>
                      <a:pt x="37628" y="9652"/>
                    </a:lnTo>
                    <a:lnTo>
                      <a:pt x="36189" y="9357"/>
                    </a:lnTo>
                    <a:lnTo>
                      <a:pt x="33600" y="8825"/>
                    </a:lnTo>
                    <a:lnTo>
                      <a:pt x="33345" y="8773"/>
                    </a:lnTo>
                    <a:lnTo>
                      <a:pt x="32548" y="8609"/>
                    </a:lnTo>
                    <a:lnTo>
                      <a:pt x="31285" y="6848"/>
                    </a:lnTo>
                    <a:lnTo>
                      <a:pt x="33447" y="4222"/>
                    </a:lnTo>
                    <a:lnTo>
                      <a:pt x="33474" y="3966"/>
                    </a:lnTo>
                    <a:lnTo>
                      <a:pt x="31895" y="3054"/>
                    </a:lnTo>
                    <a:lnTo>
                      <a:pt x="30636" y="2326"/>
                    </a:lnTo>
                    <a:lnTo>
                      <a:pt x="27922" y="3071"/>
                    </a:lnTo>
                    <a:lnTo>
                      <a:pt x="26766" y="3388"/>
                    </a:lnTo>
                    <a:lnTo>
                      <a:pt x="25766" y="3662"/>
                    </a:lnTo>
                    <a:lnTo>
                      <a:pt x="22716" y="2933"/>
                    </a:lnTo>
                    <a:lnTo>
                      <a:pt x="2091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72" name="Google Shape;3372;p60">
                <a:extLst>
                  <a:ext uri="{FF2B5EF4-FFF2-40B4-BE49-F238E27FC236}">
                    <a16:creationId xmlns:a16="http://schemas.microsoft.com/office/drawing/2014/main" id="{DC3A3C72-A666-A486-3FB6-DCBAFB076CDF}"/>
                  </a:ext>
                </a:extLst>
              </p:cNvPr>
              <p:cNvSpPr/>
              <p:nvPr/>
            </p:nvSpPr>
            <p:spPr>
              <a:xfrm>
                <a:off x="4947275" y="3586513"/>
                <a:ext cx="672925" cy="388575"/>
              </a:xfrm>
              <a:custGeom>
                <a:avLst/>
                <a:gdLst/>
                <a:ahLst/>
                <a:cxnLst/>
                <a:rect l="l" t="t" r="r" b="b"/>
                <a:pathLst>
                  <a:path w="26917" h="15543" extrusionOk="0">
                    <a:moveTo>
                      <a:pt x="13458" y="5645"/>
                    </a:moveTo>
                    <a:cubicBezTo>
                      <a:pt x="14918" y="5645"/>
                      <a:pt x="16300" y="6150"/>
                      <a:pt x="16877" y="6980"/>
                    </a:cubicBezTo>
                    <a:cubicBezTo>
                      <a:pt x="17634" y="8070"/>
                      <a:pt x="16718" y="9308"/>
                      <a:pt x="14829" y="9745"/>
                    </a:cubicBezTo>
                    <a:cubicBezTo>
                      <a:pt x="14379" y="9849"/>
                      <a:pt x="13915" y="9898"/>
                      <a:pt x="13459" y="9898"/>
                    </a:cubicBezTo>
                    <a:cubicBezTo>
                      <a:pt x="11999" y="9898"/>
                      <a:pt x="10617" y="9393"/>
                      <a:pt x="10041" y="8563"/>
                    </a:cubicBezTo>
                    <a:cubicBezTo>
                      <a:pt x="9283" y="7472"/>
                      <a:pt x="10201" y="6235"/>
                      <a:pt x="12088" y="5798"/>
                    </a:cubicBezTo>
                    <a:cubicBezTo>
                      <a:pt x="12538" y="5694"/>
                      <a:pt x="13002" y="5645"/>
                      <a:pt x="13458" y="5645"/>
                    </a:cubicBezTo>
                    <a:close/>
                    <a:moveTo>
                      <a:pt x="9728" y="1"/>
                    </a:moveTo>
                    <a:lnTo>
                      <a:pt x="6858" y="666"/>
                    </a:lnTo>
                    <a:lnTo>
                      <a:pt x="7016" y="2960"/>
                    </a:lnTo>
                    <a:lnTo>
                      <a:pt x="5274" y="3944"/>
                    </a:lnTo>
                    <a:lnTo>
                      <a:pt x="1304" y="3800"/>
                    </a:lnTo>
                    <a:lnTo>
                      <a:pt x="88" y="5442"/>
                    </a:lnTo>
                    <a:lnTo>
                      <a:pt x="3010" y="7000"/>
                    </a:lnTo>
                    <a:lnTo>
                      <a:pt x="2983" y="8406"/>
                    </a:lnTo>
                    <a:lnTo>
                      <a:pt x="78" y="9886"/>
                    </a:lnTo>
                    <a:lnTo>
                      <a:pt x="1" y="9926"/>
                    </a:lnTo>
                    <a:lnTo>
                      <a:pt x="1152" y="11583"/>
                    </a:lnTo>
                    <a:lnTo>
                      <a:pt x="5125" y="11491"/>
                    </a:lnTo>
                    <a:lnTo>
                      <a:pt x="6828" y="12498"/>
                    </a:lnTo>
                    <a:lnTo>
                      <a:pt x="6701" y="13671"/>
                    </a:lnTo>
                    <a:lnTo>
                      <a:pt x="6674" y="13927"/>
                    </a:lnTo>
                    <a:lnTo>
                      <a:pt x="6580" y="14789"/>
                    </a:lnTo>
                    <a:lnTo>
                      <a:pt x="9423" y="15492"/>
                    </a:lnTo>
                    <a:lnTo>
                      <a:pt x="12122" y="13805"/>
                    </a:lnTo>
                    <a:lnTo>
                      <a:pt x="14558" y="13820"/>
                    </a:lnTo>
                    <a:lnTo>
                      <a:pt x="17189" y="15542"/>
                    </a:lnTo>
                    <a:lnTo>
                      <a:pt x="20059" y="14878"/>
                    </a:lnTo>
                    <a:lnTo>
                      <a:pt x="19902" y="12583"/>
                    </a:lnTo>
                    <a:lnTo>
                      <a:pt x="21643" y="11600"/>
                    </a:lnTo>
                    <a:lnTo>
                      <a:pt x="25613" y="11743"/>
                    </a:lnTo>
                    <a:lnTo>
                      <a:pt x="26829" y="10102"/>
                    </a:lnTo>
                    <a:lnTo>
                      <a:pt x="23907" y="8543"/>
                    </a:lnTo>
                    <a:lnTo>
                      <a:pt x="23934" y="7137"/>
                    </a:lnTo>
                    <a:lnTo>
                      <a:pt x="26917" y="5618"/>
                    </a:lnTo>
                    <a:lnTo>
                      <a:pt x="25765" y="3961"/>
                    </a:lnTo>
                    <a:lnTo>
                      <a:pt x="21792" y="4052"/>
                    </a:lnTo>
                    <a:lnTo>
                      <a:pt x="20331" y="3189"/>
                    </a:lnTo>
                    <a:lnTo>
                      <a:pt x="20089" y="3047"/>
                    </a:lnTo>
                    <a:lnTo>
                      <a:pt x="20337" y="754"/>
                    </a:lnTo>
                    <a:lnTo>
                      <a:pt x="17494" y="53"/>
                    </a:lnTo>
                    <a:lnTo>
                      <a:pt x="14796" y="1738"/>
                    </a:lnTo>
                    <a:lnTo>
                      <a:pt x="12359" y="1723"/>
                    </a:lnTo>
                    <a:lnTo>
                      <a:pt x="972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428" name="Google Shape;3428;p60">
            <a:extLst>
              <a:ext uri="{FF2B5EF4-FFF2-40B4-BE49-F238E27FC236}">
                <a16:creationId xmlns:a16="http://schemas.microsoft.com/office/drawing/2014/main" id="{93599531-2B03-BB7A-2744-9E17ADC5B23C}"/>
              </a:ext>
            </a:extLst>
          </p:cNvPr>
          <p:cNvGrpSpPr/>
          <p:nvPr/>
        </p:nvGrpSpPr>
        <p:grpSpPr>
          <a:xfrm>
            <a:off x="9567419" y="2313363"/>
            <a:ext cx="1189181" cy="1577223"/>
            <a:chOff x="6786775" y="2839113"/>
            <a:chExt cx="1346650" cy="1786075"/>
          </a:xfrm>
        </p:grpSpPr>
        <p:sp>
          <p:nvSpPr>
            <p:cNvPr id="3429" name="Google Shape;3429;p60">
              <a:extLst>
                <a:ext uri="{FF2B5EF4-FFF2-40B4-BE49-F238E27FC236}">
                  <a16:creationId xmlns:a16="http://schemas.microsoft.com/office/drawing/2014/main" id="{643B0D1F-6866-F6C1-6EAF-C54075B6D46B}"/>
                </a:ext>
              </a:extLst>
            </p:cNvPr>
            <p:cNvSpPr/>
            <p:nvPr/>
          </p:nvSpPr>
          <p:spPr>
            <a:xfrm>
              <a:off x="7232850" y="3012738"/>
              <a:ext cx="827250" cy="888800"/>
            </a:xfrm>
            <a:custGeom>
              <a:avLst/>
              <a:gdLst/>
              <a:ahLst/>
              <a:cxnLst/>
              <a:rect l="l" t="t" r="r" b="b"/>
              <a:pathLst>
                <a:path w="33090" h="35552" extrusionOk="0">
                  <a:moveTo>
                    <a:pt x="13870" y="0"/>
                  </a:moveTo>
                  <a:cubicBezTo>
                    <a:pt x="1" y="0"/>
                    <a:pt x="5440" y="11054"/>
                    <a:pt x="5845" y="13487"/>
                  </a:cubicBezTo>
                  <a:cubicBezTo>
                    <a:pt x="6249" y="15920"/>
                    <a:pt x="10984" y="19290"/>
                    <a:pt x="10984" y="19290"/>
                  </a:cubicBezTo>
                  <a:lnTo>
                    <a:pt x="11476" y="22438"/>
                  </a:lnTo>
                  <a:cubicBezTo>
                    <a:pt x="11476" y="22438"/>
                    <a:pt x="13208" y="26821"/>
                    <a:pt x="17883" y="29520"/>
                  </a:cubicBezTo>
                  <a:cubicBezTo>
                    <a:pt x="22557" y="32219"/>
                    <a:pt x="24008" y="35552"/>
                    <a:pt x="24289" y="35552"/>
                  </a:cubicBezTo>
                  <a:cubicBezTo>
                    <a:pt x="24571" y="35552"/>
                    <a:pt x="31329" y="25485"/>
                    <a:pt x="31540" y="22203"/>
                  </a:cubicBezTo>
                  <a:cubicBezTo>
                    <a:pt x="31752" y="18923"/>
                    <a:pt x="33089" y="18375"/>
                    <a:pt x="33089" y="14856"/>
                  </a:cubicBezTo>
                  <a:cubicBezTo>
                    <a:pt x="33089" y="11335"/>
                    <a:pt x="30053" y="6842"/>
                    <a:pt x="27809" y="5281"/>
                  </a:cubicBezTo>
                  <a:cubicBezTo>
                    <a:pt x="24750" y="3153"/>
                    <a:pt x="13870" y="0"/>
                    <a:pt x="13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0" name="Google Shape;3430;p60">
              <a:extLst>
                <a:ext uri="{FF2B5EF4-FFF2-40B4-BE49-F238E27FC236}">
                  <a16:creationId xmlns:a16="http://schemas.microsoft.com/office/drawing/2014/main" id="{43EAC907-95E5-C95D-512E-36347B90B097}"/>
                </a:ext>
              </a:extLst>
            </p:cNvPr>
            <p:cNvSpPr/>
            <p:nvPr/>
          </p:nvSpPr>
          <p:spPr>
            <a:xfrm>
              <a:off x="7130250" y="3011263"/>
              <a:ext cx="367625" cy="573500"/>
            </a:xfrm>
            <a:custGeom>
              <a:avLst/>
              <a:gdLst/>
              <a:ahLst/>
              <a:cxnLst/>
              <a:rect l="l" t="t" r="r" b="b"/>
              <a:pathLst>
                <a:path w="14705" h="22940" extrusionOk="0">
                  <a:moveTo>
                    <a:pt x="12291" y="0"/>
                  </a:moveTo>
                  <a:cubicBezTo>
                    <a:pt x="11770" y="0"/>
                    <a:pt x="10739" y="535"/>
                    <a:pt x="8596" y="3088"/>
                  </a:cubicBezTo>
                  <a:cubicBezTo>
                    <a:pt x="5052" y="7310"/>
                    <a:pt x="6563" y="17119"/>
                    <a:pt x="6358" y="17237"/>
                  </a:cubicBezTo>
                  <a:cubicBezTo>
                    <a:pt x="6355" y="17239"/>
                    <a:pt x="6351" y="17240"/>
                    <a:pt x="6346" y="17240"/>
                  </a:cubicBezTo>
                  <a:cubicBezTo>
                    <a:pt x="5984" y="17240"/>
                    <a:pt x="1" y="13155"/>
                    <a:pt x="0" y="13154"/>
                  </a:cubicBezTo>
                  <a:lnTo>
                    <a:pt x="0" y="13154"/>
                  </a:lnTo>
                  <a:cubicBezTo>
                    <a:pt x="1" y="13155"/>
                    <a:pt x="8635" y="22940"/>
                    <a:pt x="11568" y="22940"/>
                  </a:cubicBezTo>
                  <a:cubicBezTo>
                    <a:pt x="14501" y="22940"/>
                    <a:pt x="11389" y="14036"/>
                    <a:pt x="12747" y="12680"/>
                  </a:cubicBezTo>
                  <a:cubicBezTo>
                    <a:pt x="14102" y="11324"/>
                    <a:pt x="14705" y="1354"/>
                    <a:pt x="12827" y="271"/>
                  </a:cubicBezTo>
                  <a:cubicBezTo>
                    <a:pt x="12755" y="229"/>
                    <a:pt x="12632" y="0"/>
                    <a:pt x="12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1" name="Google Shape;3431;p60">
              <a:extLst>
                <a:ext uri="{FF2B5EF4-FFF2-40B4-BE49-F238E27FC236}">
                  <a16:creationId xmlns:a16="http://schemas.microsoft.com/office/drawing/2014/main" id="{44A57A30-40CB-09C9-11FA-83577B63E4B6}"/>
                </a:ext>
              </a:extLst>
            </p:cNvPr>
            <p:cNvSpPr/>
            <p:nvPr/>
          </p:nvSpPr>
          <p:spPr>
            <a:xfrm>
              <a:off x="7026325" y="4295663"/>
              <a:ext cx="200" cy="2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7"/>
                    <a:pt x="5" y="5"/>
                    <a:pt x="8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B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2" name="Google Shape;3432;p60">
              <a:extLst>
                <a:ext uri="{FF2B5EF4-FFF2-40B4-BE49-F238E27FC236}">
                  <a16:creationId xmlns:a16="http://schemas.microsoft.com/office/drawing/2014/main" id="{E3EC2A99-063E-2E5A-C92F-C643302B249B}"/>
                </a:ext>
              </a:extLst>
            </p:cNvPr>
            <p:cNvSpPr/>
            <p:nvPr/>
          </p:nvSpPr>
          <p:spPr>
            <a:xfrm>
              <a:off x="7026325" y="4144288"/>
              <a:ext cx="764200" cy="441350"/>
            </a:xfrm>
            <a:custGeom>
              <a:avLst/>
              <a:gdLst/>
              <a:ahLst/>
              <a:cxnLst/>
              <a:rect l="l" t="t" r="r" b="b"/>
              <a:pathLst>
                <a:path w="30568" h="17654" extrusionOk="0">
                  <a:moveTo>
                    <a:pt x="7768" y="0"/>
                  </a:moveTo>
                  <a:cubicBezTo>
                    <a:pt x="5213" y="1009"/>
                    <a:pt x="2608" y="2507"/>
                    <a:pt x="53" y="4444"/>
                  </a:cubicBezTo>
                  <a:lnTo>
                    <a:pt x="1" y="4474"/>
                  </a:lnTo>
                  <a:lnTo>
                    <a:pt x="8" y="4477"/>
                  </a:lnTo>
                  <a:lnTo>
                    <a:pt x="1378" y="5269"/>
                  </a:lnTo>
                  <a:lnTo>
                    <a:pt x="22834" y="17654"/>
                  </a:lnTo>
                  <a:cubicBezTo>
                    <a:pt x="22834" y="17645"/>
                    <a:pt x="27675" y="13984"/>
                    <a:pt x="30568" y="1316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3" name="Google Shape;3433;p60">
              <a:extLst>
                <a:ext uri="{FF2B5EF4-FFF2-40B4-BE49-F238E27FC236}">
                  <a16:creationId xmlns:a16="http://schemas.microsoft.com/office/drawing/2014/main" id="{1AF61A79-E932-A87C-D8A7-88F408CB69DF}"/>
                </a:ext>
              </a:extLst>
            </p:cNvPr>
            <p:cNvSpPr/>
            <p:nvPr/>
          </p:nvSpPr>
          <p:spPr>
            <a:xfrm>
              <a:off x="7060550" y="4275613"/>
              <a:ext cx="672925" cy="310650"/>
            </a:xfrm>
            <a:custGeom>
              <a:avLst/>
              <a:gdLst/>
              <a:ahLst/>
              <a:cxnLst/>
              <a:rect l="l" t="t" r="r" b="b"/>
              <a:pathLst>
                <a:path w="26917" h="12426" extrusionOk="0">
                  <a:moveTo>
                    <a:pt x="19" y="0"/>
                  </a:moveTo>
                  <a:lnTo>
                    <a:pt x="0" y="32"/>
                  </a:lnTo>
                  <a:lnTo>
                    <a:pt x="21301" y="12334"/>
                  </a:lnTo>
                  <a:lnTo>
                    <a:pt x="21301" y="12334"/>
                  </a:lnTo>
                  <a:cubicBezTo>
                    <a:pt x="21280" y="12357"/>
                    <a:pt x="21260" y="12379"/>
                    <a:pt x="21240" y="12401"/>
                  </a:cubicBezTo>
                  <a:lnTo>
                    <a:pt x="21328" y="12350"/>
                  </a:lnTo>
                  <a:lnTo>
                    <a:pt x="21453" y="12422"/>
                  </a:lnTo>
                  <a:lnTo>
                    <a:pt x="21456" y="12425"/>
                  </a:lnTo>
                  <a:lnTo>
                    <a:pt x="21491" y="12401"/>
                  </a:lnTo>
                  <a:lnTo>
                    <a:pt x="22794" y="11473"/>
                  </a:lnTo>
                  <a:cubicBezTo>
                    <a:pt x="23231" y="11153"/>
                    <a:pt x="23691" y="10868"/>
                    <a:pt x="24140" y="10570"/>
                  </a:cubicBezTo>
                  <a:lnTo>
                    <a:pt x="24819" y="10124"/>
                  </a:lnTo>
                  <a:cubicBezTo>
                    <a:pt x="25042" y="9973"/>
                    <a:pt x="25283" y="9849"/>
                    <a:pt x="25515" y="9711"/>
                  </a:cubicBezTo>
                  <a:lnTo>
                    <a:pt x="26916" y="8900"/>
                  </a:lnTo>
                  <a:lnTo>
                    <a:pt x="26901" y="8867"/>
                  </a:lnTo>
                  <a:lnTo>
                    <a:pt x="25463" y="9625"/>
                  </a:lnTo>
                  <a:cubicBezTo>
                    <a:pt x="25225" y="9754"/>
                    <a:pt x="24977" y="9869"/>
                    <a:pt x="24748" y="10012"/>
                  </a:cubicBezTo>
                  <a:lnTo>
                    <a:pt x="24051" y="10431"/>
                  </a:lnTo>
                  <a:cubicBezTo>
                    <a:pt x="23585" y="10711"/>
                    <a:pt x="23116" y="10985"/>
                    <a:pt x="22672" y="11297"/>
                  </a:cubicBezTo>
                  <a:lnTo>
                    <a:pt x="21996" y="11753"/>
                  </a:lnTo>
                  <a:lnTo>
                    <a:pt x="21828" y="11865"/>
                  </a:lnTo>
                  <a:cubicBezTo>
                    <a:pt x="21760" y="11912"/>
                    <a:pt x="21687" y="11970"/>
                    <a:pt x="21617" y="12028"/>
                  </a:cubicBezTo>
                  <a:cubicBezTo>
                    <a:pt x="21571" y="12066"/>
                    <a:pt x="21526" y="12106"/>
                    <a:pt x="21483" y="12147"/>
                  </a:cubicBezTo>
                  <a:lnTo>
                    <a:pt x="21483" y="12147"/>
                  </a:lnTo>
                  <a:cubicBezTo>
                    <a:pt x="20631" y="11634"/>
                    <a:pt x="19786" y="11107"/>
                    <a:pt x="18925" y="10607"/>
                  </a:cubicBezTo>
                  <a:lnTo>
                    <a:pt x="16253" y="9040"/>
                  </a:lnTo>
                  <a:cubicBezTo>
                    <a:pt x="14478" y="7986"/>
                    <a:pt x="12689" y="6956"/>
                    <a:pt x="10890" y="5945"/>
                  </a:cubicBezTo>
                  <a:lnTo>
                    <a:pt x="8197" y="4416"/>
                  </a:lnTo>
                  <a:lnTo>
                    <a:pt x="5484" y="2921"/>
                  </a:lnTo>
                  <a:cubicBezTo>
                    <a:pt x="3680" y="1915"/>
                    <a:pt x="1846" y="964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4" name="Google Shape;3434;p60">
              <a:extLst>
                <a:ext uri="{FF2B5EF4-FFF2-40B4-BE49-F238E27FC236}">
                  <a16:creationId xmlns:a16="http://schemas.microsoft.com/office/drawing/2014/main" id="{F478701E-A93F-9659-9C3A-EF1E102B26D3}"/>
                </a:ext>
              </a:extLst>
            </p:cNvPr>
            <p:cNvSpPr/>
            <p:nvPr/>
          </p:nvSpPr>
          <p:spPr>
            <a:xfrm>
              <a:off x="7597150" y="4472963"/>
              <a:ext cx="194200" cy="151575"/>
            </a:xfrm>
            <a:custGeom>
              <a:avLst/>
              <a:gdLst/>
              <a:ahLst/>
              <a:cxnLst/>
              <a:rect l="l" t="t" r="r" b="b"/>
              <a:pathLst>
                <a:path w="7768" h="6063" extrusionOk="0">
                  <a:moveTo>
                    <a:pt x="7768" y="0"/>
                  </a:moveTo>
                  <a:cubicBezTo>
                    <a:pt x="7758" y="6"/>
                    <a:pt x="7746" y="10"/>
                    <a:pt x="7735" y="15"/>
                  </a:cubicBezTo>
                  <a:cubicBezTo>
                    <a:pt x="5174" y="1029"/>
                    <a:pt x="2561" y="2536"/>
                    <a:pt x="1" y="4482"/>
                  </a:cubicBezTo>
                  <a:lnTo>
                    <a:pt x="1" y="4507"/>
                  </a:lnTo>
                  <a:lnTo>
                    <a:pt x="1" y="6063"/>
                  </a:lnTo>
                  <a:cubicBezTo>
                    <a:pt x="2588" y="4570"/>
                    <a:pt x="5180" y="3076"/>
                    <a:pt x="7768" y="158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5" name="Google Shape;3435;p60">
              <a:extLst>
                <a:ext uri="{FF2B5EF4-FFF2-40B4-BE49-F238E27FC236}">
                  <a16:creationId xmlns:a16="http://schemas.microsoft.com/office/drawing/2014/main" id="{3DEF9AC3-C681-9EA6-133C-DA23D3BA98CB}"/>
                </a:ext>
              </a:extLst>
            </p:cNvPr>
            <p:cNvSpPr/>
            <p:nvPr/>
          </p:nvSpPr>
          <p:spPr>
            <a:xfrm>
              <a:off x="7026325" y="4256113"/>
              <a:ext cx="570850" cy="369075"/>
            </a:xfrm>
            <a:custGeom>
              <a:avLst/>
              <a:gdLst/>
              <a:ahLst/>
              <a:cxnLst/>
              <a:rect l="l" t="t" r="r" b="b"/>
              <a:pathLst>
                <a:path w="22834" h="14763" extrusionOk="0">
                  <a:moveTo>
                    <a:pt x="1" y="1"/>
                  </a:moveTo>
                  <a:lnTo>
                    <a:pt x="1" y="10"/>
                  </a:lnTo>
                  <a:lnTo>
                    <a:pt x="1" y="1581"/>
                  </a:lnTo>
                  <a:lnTo>
                    <a:pt x="8" y="1586"/>
                  </a:lnTo>
                  <a:lnTo>
                    <a:pt x="22834" y="14763"/>
                  </a:lnTo>
                  <a:lnTo>
                    <a:pt x="22834" y="14738"/>
                  </a:lnTo>
                  <a:lnTo>
                    <a:pt x="22834" y="13181"/>
                  </a:lnTo>
                  <a:lnTo>
                    <a:pt x="1378" y="796"/>
                  </a:lnTo>
                  <a:lnTo>
                    <a:pt x="8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6" name="Google Shape;3436;p60">
              <a:extLst>
                <a:ext uri="{FF2B5EF4-FFF2-40B4-BE49-F238E27FC236}">
                  <a16:creationId xmlns:a16="http://schemas.microsoft.com/office/drawing/2014/main" id="{4E3B3825-EF71-E15C-4CD1-778C50F89E69}"/>
                </a:ext>
              </a:extLst>
            </p:cNvPr>
            <p:cNvSpPr/>
            <p:nvPr/>
          </p:nvSpPr>
          <p:spPr>
            <a:xfrm>
              <a:off x="7369625" y="4116363"/>
              <a:ext cx="78425" cy="256575"/>
            </a:xfrm>
            <a:custGeom>
              <a:avLst/>
              <a:gdLst/>
              <a:ahLst/>
              <a:cxnLst/>
              <a:rect l="l" t="t" r="r" b="b"/>
              <a:pathLst>
                <a:path w="3137" h="10263" extrusionOk="0">
                  <a:moveTo>
                    <a:pt x="0" y="1"/>
                  </a:moveTo>
                  <a:lnTo>
                    <a:pt x="0" y="9358"/>
                  </a:lnTo>
                  <a:cubicBezTo>
                    <a:pt x="0" y="9590"/>
                    <a:pt x="155" y="9821"/>
                    <a:pt x="460" y="9998"/>
                  </a:cubicBezTo>
                  <a:cubicBezTo>
                    <a:pt x="766" y="10175"/>
                    <a:pt x="1167" y="10263"/>
                    <a:pt x="1569" y="10263"/>
                  </a:cubicBezTo>
                  <a:cubicBezTo>
                    <a:pt x="1970" y="10263"/>
                    <a:pt x="2371" y="10175"/>
                    <a:pt x="2677" y="9998"/>
                  </a:cubicBezTo>
                  <a:cubicBezTo>
                    <a:pt x="2984" y="9821"/>
                    <a:pt x="3137" y="9590"/>
                    <a:pt x="3137" y="9358"/>
                  </a:cubicBezTo>
                  <a:lnTo>
                    <a:pt x="31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7" name="Google Shape;3437;p60">
              <a:extLst>
                <a:ext uri="{FF2B5EF4-FFF2-40B4-BE49-F238E27FC236}">
                  <a16:creationId xmlns:a16="http://schemas.microsoft.com/office/drawing/2014/main" id="{EE631AA4-B82A-C878-3AE9-A19AC931ECD0}"/>
                </a:ext>
              </a:extLst>
            </p:cNvPr>
            <p:cNvSpPr/>
            <p:nvPr/>
          </p:nvSpPr>
          <p:spPr>
            <a:xfrm>
              <a:off x="7558350" y="4324988"/>
              <a:ext cx="36425" cy="30100"/>
            </a:xfrm>
            <a:custGeom>
              <a:avLst/>
              <a:gdLst/>
              <a:ahLst/>
              <a:cxnLst/>
              <a:rect l="l" t="t" r="r" b="b"/>
              <a:pathLst>
                <a:path w="1457" h="1204" extrusionOk="0">
                  <a:moveTo>
                    <a:pt x="1" y="1"/>
                  </a:moveTo>
                  <a:lnTo>
                    <a:pt x="1" y="362"/>
                  </a:lnTo>
                  <a:lnTo>
                    <a:pt x="1456" y="1204"/>
                  </a:lnTo>
                  <a:lnTo>
                    <a:pt x="1456" y="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8" name="Google Shape;3438;p60">
              <a:extLst>
                <a:ext uri="{FF2B5EF4-FFF2-40B4-BE49-F238E27FC236}">
                  <a16:creationId xmlns:a16="http://schemas.microsoft.com/office/drawing/2014/main" id="{10A1020D-0D66-713A-913F-138B77B5FD60}"/>
                </a:ext>
              </a:extLst>
            </p:cNvPr>
            <p:cNvSpPr/>
            <p:nvPr/>
          </p:nvSpPr>
          <p:spPr>
            <a:xfrm>
              <a:off x="7549900" y="4310363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9" name="Google Shape;3439;p60">
              <a:extLst>
                <a:ext uri="{FF2B5EF4-FFF2-40B4-BE49-F238E27FC236}">
                  <a16:creationId xmlns:a16="http://schemas.microsoft.com/office/drawing/2014/main" id="{E44F1184-16C6-2430-3A0D-647F39208436}"/>
                </a:ext>
              </a:extLst>
            </p:cNvPr>
            <p:cNvSpPr/>
            <p:nvPr/>
          </p:nvSpPr>
          <p:spPr>
            <a:xfrm>
              <a:off x="7604725" y="435176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0"/>
                  </a:moveTo>
                  <a:lnTo>
                    <a:pt x="0" y="363"/>
                  </a:lnTo>
                  <a:lnTo>
                    <a:pt x="1455" y="1203"/>
                  </a:lnTo>
                  <a:lnTo>
                    <a:pt x="1455" y="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0" name="Google Shape;3440;p60">
              <a:extLst>
                <a:ext uri="{FF2B5EF4-FFF2-40B4-BE49-F238E27FC236}">
                  <a16:creationId xmlns:a16="http://schemas.microsoft.com/office/drawing/2014/main" id="{07E5B33D-15D7-9FEB-BB78-3DB201C19A51}"/>
                </a:ext>
              </a:extLst>
            </p:cNvPr>
            <p:cNvSpPr/>
            <p:nvPr/>
          </p:nvSpPr>
          <p:spPr>
            <a:xfrm>
              <a:off x="7596250" y="433713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1" y="0"/>
                  </a:moveTo>
                  <a:lnTo>
                    <a:pt x="1" y="1143"/>
                  </a:lnTo>
                  <a:lnTo>
                    <a:pt x="2131" y="2373"/>
                  </a:lnTo>
                  <a:lnTo>
                    <a:pt x="2131" y="1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1" name="Google Shape;3441;p60">
              <a:extLst>
                <a:ext uri="{FF2B5EF4-FFF2-40B4-BE49-F238E27FC236}">
                  <a16:creationId xmlns:a16="http://schemas.microsoft.com/office/drawing/2014/main" id="{CD91CC08-1469-8464-889E-8BCA4B33F8A0}"/>
                </a:ext>
              </a:extLst>
            </p:cNvPr>
            <p:cNvSpPr/>
            <p:nvPr/>
          </p:nvSpPr>
          <p:spPr>
            <a:xfrm>
              <a:off x="7651075" y="437851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1"/>
                  </a:moveTo>
                  <a:lnTo>
                    <a:pt x="0" y="364"/>
                  </a:lnTo>
                  <a:lnTo>
                    <a:pt x="1456" y="1204"/>
                  </a:lnTo>
                  <a:lnTo>
                    <a:pt x="1456" y="8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2" name="Google Shape;3442;p60">
              <a:extLst>
                <a:ext uri="{FF2B5EF4-FFF2-40B4-BE49-F238E27FC236}">
                  <a16:creationId xmlns:a16="http://schemas.microsoft.com/office/drawing/2014/main" id="{146756A0-98CB-18A7-2C35-27BF392F0561}"/>
                </a:ext>
              </a:extLst>
            </p:cNvPr>
            <p:cNvSpPr/>
            <p:nvPr/>
          </p:nvSpPr>
          <p:spPr>
            <a:xfrm>
              <a:off x="7642650" y="436388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3" name="Google Shape;3443;p60">
              <a:extLst>
                <a:ext uri="{FF2B5EF4-FFF2-40B4-BE49-F238E27FC236}">
                  <a16:creationId xmlns:a16="http://schemas.microsoft.com/office/drawing/2014/main" id="{71C692E7-DB00-60A2-EF95-7922E770F541}"/>
                </a:ext>
              </a:extLst>
            </p:cNvPr>
            <p:cNvSpPr/>
            <p:nvPr/>
          </p:nvSpPr>
          <p:spPr>
            <a:xfrm>
              <a:off x="6793575" y="3079588"/>
              <a:ext cx="1054725" cy="1411725"/>
            </a:xfrm>
            <a:custGeom>
              <a:avLst/>
              <a:gdLst/>
              <a:ahLst/>
              <a:cxnLst/>
              <a:rect l="l" t="t" r="r" b="b"/>
              <a:pathLst>
                <a:path w="42189" h="56469" extrusionOk="0">
                  <a:moveTo>
                    <a:pt x="1078" y="0"/>
                  </a:moveTo>
                  <a:lnTo>
                    <a:pt x="1" y="670"/>
                  </a:lnTo>
                  <a:lnTo>
                    <a:pt x="640" y="1865"/>
                  </a:lnTo>
                  <a:lnTo>
                    <a:pt x="640" y="31194"/>
                  </a:lnTo>
                  <a:cubicBezTo>
                    <a:pt x="640" y="31890"/>
                    <a:pt x="1129" y="32735"/>
                    <a:pt x="1731" y="33082"/>
                  </a:cubicBezTo>
                  <a:lnTo>
                    <a:pt x="40614" y="55532"/>
                  </a:lnTo>
                  <a:lnTo>
                    <a:pt x="40818" y="56469"/>
                  </a:lnTo>
                  <a:lnTo>
                    <a:pt x="41671" y="55950"/>
                  </a:lnTo>
                  <a:cubicBezTo>
                    <a:pt x="41981" y="55907"/>
                    <a:pt x="42189" y="55634"/>
                    <a:pt x="42189" y="55182"/>
                  </a:cubicBezTo>
                  <a:lnTo>
                    <a:pt x="42189" y="24807"/>
                  </a:lnTo>
                  <a:cubicBezTo>
                    <a:pt x="42189" y="24111"/>
                    <a:pt x="41700" y="23265"/>
                    <a:pt x="41098" y="22918"/>
                  </a:cubicBezTo>
                  <a:lnTo>
                    <a:pt x="1731" y="189"/>
                  </a:lnTo>
                  <a:cubicBezTo>
                    <a:pt x="1557" y="89"/>
                    <a:pt x="1393" y="42"/>
                    <a:pt x="1247" y="42"/>
                  </a:cubicBezTo>
                  <a:cubicBezTo>
                    <a:pt x="1208" y="42"/>
                    <a:pt x="1170" y="45"/>
                    <a:pt x="1133" y="52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4" name="Google Shape;3444;p60">
              <a:extLst>
                <a:ext uri="{FF2B5EF4-FFF2-40B4-BE49-F238E27FC236}">
                  <a16:creationId xmlns:a16="http://schemas.microsoft.com/office/drawing/2014/main" id="{E065BD08-08D2-0D67-5DE5-3B449E23BEF2}"/>
                </a:ext>
              </a:extLst>
            </p:cNvPr>
            <p:cNvSpPr/>
            <p:nvPr/>
          </p:nvSpPr>
          <p:spPr>
            <a:xfrm>
              <a:off x="6786775" y="3093763"/>
              <a:ext cx="1038700" cy="1398025"/>
            </a:xfrm>
            <a:custGeom>
              <a:avLst/>
              <a:gdLst/>
              <a:ahLst/>
              <a:cxnLst/>
              <a:rect l="l" t="t" r="r" b="b"/>
              <a:pathLst>
                <a:path w="41548" h="55921" extrusionOk="0">
                  <a:moveTo>
                    <a:pt x="603" y="1"/>
                  </a:moveTo>
                  <a:cubicBezTo>
                    <a:pt x="477" y="1"/>
                    <a:pt x="365" y="36"/>
                    <a:pt x="273" y="103"/>
                  </a:cubicBezTo>
                  <a:cubicBezTo>
                    <a:pt x="103" y="227"/>
                    <a:pt x="0" y="459"/>
                    <a:pt x="0" y="779"/>
                  </a:cubicBezTo>
                  <a:lnTo>
                    <a:pt x="0" y="31154"/>
                  </a:lnTo>
                  <a:cubicBezTo>
                    <a:pt x="0" y="31850"/>
                    <a:pt x="487" y="32696"/>
                    <a:pt x="1090" y="33043"/>
                  </a:cubicBezTo>
                  <a:lnTo>
                    <a:pt x="40458" y="55772"/>
                  </a:lnTo>
                  <a:cubicBezTo>
                    <a:pt x="40633" y="55873"/>
                    <a:pt x="40798" y="55920"/>
                    <a:pt x="40944" y="55920"/>
                  </a:cubicBezTo>
                  <a:cubicBezTo>
                    <a:pt x="41302" y="55920"/>
                    <a:pt x="41547" y="55635"/>
                    <a:pt x="41547" y="55142"/>
                  </a:cubicBezTo>
                  <a:lnTo>
                    <a:pt x="41547" y="24766"/>
                  </a:lnTo>
                  <a:cubicBezTo>
                    <a:pt x="41547" y="24071"/>
                    <a:pt x="41060" y="23226"/>
                    <a:pt x="40458" y="22878"/>
                  </a:cubicBezTo>
                  <a:lnTo>
                    <a:pt x="1090" y="149"/>
                  </a:lnTo>
                  <a:cubicBezTo>
                    <a:pt x="915" y="49"/>
                    <a:pt x="750" y="1"/>
                    <a:pt x="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5" name="Google Shape;3445;p60">
              <a:extLst>
                <a:ext uri="{FF2B5EF4-FFF2-40B4-BE49-F238E27FC236}">
                  <a16:creationId xmlns:a16="http://schemas.microsoft.com/office/drawing/2014/main" id="{6193D640-83DF-2E71-C0AC-6FC94F426742}"/>
                </a:ext>
              </a:extLst>
            </p:cNvPr>
            <p:cNvSpPr/>
            <p:nvPr/>
          </p:nvSpPr>
          <p:spPr>
            <a:xfrm>
              <a:off x="6798200" y="3108563"/>
              <a:ext cx="1015800" cy="1342125"/>
            </a:xfrm>
            <a:custGeom>
              <a:avLst/>
              <a:gdLst/>
              <a:ahLst/>
              <a:cxnLst/>
              <a:rect l="l" t="t" r="r" b="b"/>
              <a:pathLst>
                <a:path w="40632" h="53685" extrusionOk="0">
                  <a:moveTo>
                    <a:pt x="356" y="1"/>
                  </a:moveTo>
                  <a:cubicBezTo>
                    <a:pt x="309" y="1"/>
                    <a:pt x="266" y="10"/>
                    <a:pt x="228" y="27"/>
                  </a:cubicBezTo>
                  <a:cubicBezTo>
                    <a:pt x="85" y="79"/>
                    <a:pt x="0" y="227"/>
                    <a:pt x="0" y="449"/>
                  </a:cubicBezTo>
                  <a:lnTo>
                    <a:pt x="0" y="29771"/>
                  </a:lnTo>
                  <a:cubicBezTo>
                    <a:pt x="0" y="30177"/>
                    <a:pt x="285" y="30667"/>
                    <a:pt x="633" y="30867"/>
                  </a:cubicBezTo>
                  <a:lnTo>
                    <a:pt x="39999" y="53595"/>
                  </a:lnTo>
                  <a:cubicBezTo>
                    <a:pt x="40103" y="53656"/>
                    <a:pt x="40201" y="53685"/>
                    <a:pt x="40287" y="53685"/>
                  </a:cubicBezTo>
                  <a:cubicBezTo>
                    <a:pt x="40484" y="53685"/>
                    <a:pt x="40621" y="53532"/>
                    <a:pt x="40632" y="53264"/>
                  </a:cubicBezTo>
                  <a:lnTo>
                    <a:pt x="40632" y="23909"/>
                  </a:lnTo>
                  <a:cubicBezTo>
                    <a:pt x="40632" y="23508"/>
                    <a:pt x="40352" y="23013"/>
                    <a:pt x="39999" y="22812"/>
                  </a:cubicBezTo>
                  <a:lnTo>
                    <a:pt x="633" y="85"/>
                  </a:lnTo>
                  <a:cubicBezTo>
                    <a:pt x="533" y="28"/>
                    <a:pt x="439" y="1"/>
                    <a:pt x="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6" name="Google Shape;3446;p60">
              <a:extLst>
                <a:ext uri="{FF2B5EF4-FFF2-40B4-BE49-F238E27FC236}">
                  <a16:creationId xmlns:a16="http://schemas.microsoft.com/office/drawing/2014/main" id="{BAA5F55C-8EF3-1BC8-D2A2-B4FA2A9B0986}"/>
                </a:ext>
              </a:extLst>
            </p:cNvPr>
            <p:cNvSpPr/>
            <p:nvPr/>
          </p:nvSpPr>
          <p:spPr>
            <a:xfrm>
              <a:off x="6803850" y="3108488"/>
              <a:ext cx="1010125" cy="1332125"/>
            </a:xfrm>
            <a:custGeom>
              <a:avLst/>
              <a:gdLst/>
              <a:ahLst/>
              <a:cxnLst/>
              <a:rect l="l" t="t" r="r" b="b"/>
              <a:pathLst>
                <a:path w="40405" h="53285" extrusionOk="0">
                  <a:moveTo>
                    <a:pt x="129" y="1"/>
                  </a:moveTo>
                  <a:cubicBezTo>
                    <a:pt x="82" y="1"/>
                    <a:pt x="39" y="10"/>
                    <a:pt x="0" y="27"/>
                  </a:cubicBezTo>
                  <a:lnTo>
                    <a:pt x="0" y="29371"/>
                  </a:lnTo>
                  <a:cubicBezTo>
                    <a:pt x="0" y="29777"/>
                    <a:pt x="284" y="30267"/>
                    <a:pt x="633" y="30467"/>
                  </a:cubicBezTo>
                  <a:lnTo>
                    <a:pt x="39998" y="53195"/>
                  </a:lnTo>
                  <a:cubicBezTo>
                    <a:pt x="40101" y="53256"/>
                    <a:pt x="40198" y="53285"/>
                    <a:pt x="40285" y="53285"/>
                  </a:cubicBezTo>
                  <a:cubicBezTo>
                    <a:pt x="40328" y="53285"/>
                    <a:pt x="40368" y="53278"/>
                    <a:pt x="40404" y="53264"/>
                  </a:cubicBezTo>
                  <a:lnTo>
                    <a:pt x="40404" y="23910"/>
                  </a:lnTo>
                  <a:cubicBezTo>
                    <a:pt x="40404" y="23508"/>
                    <a:pt x="40125" y="23013"/>
                    <a:pt x="39772" y="22812"/>
                  </a:cubicBezTo>
                  <a:lnTo>
                    <a:pt x="405" y="85"/>
                  </a:lnTo>
                  <a:cubicBezTo>
                    <a:pt x="305" y="28"/>
                    <a:pt x="211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7" name="Google Shape;3447;p60">
              <a:extLst>
                <a:ext uri="{FF2B5EF4-FFF2-40B4-BE49-F238E27FC236}">
                  <a16:creationId xmlns:a16="http://schemas.microsoft.com/office/drawing/2014/main" id="{11999799-0423-C863-B9F7-A9F902B5F05F}"/>
                </a:ext>
              </a:extLst>
            </p:cNvPr>
            <p:cNvSpPr/>
            <p:nvPr/>
          </p:nvSpPr>
          <p:spPr>
            <a:xfrm>
              <a:off x="7138775" y="3433038"/>
              <a:ext cx="333250" cy="320800"/>
            </a:xfrm>
            <a:custGeom>
              <a:avLst/>
              <a:gdLst/>
              <a:ahLst/>
              <a:cxnLst/>
              <a:rect l="l" t="t" r="r" b="b"/>
              <a:pathLst>
                <a:path w="13330" h="12832" extrusionOk="0">
                  <a:moveTo>
                    <a:pt x="1" y="0"/>
                  </a:moveTo>
                  <a:lnTo>
                    <a:pt x="1" y="5136"/>
                  </a:lnTo>
                  <a:lnTo>
                    <a:pt x="13329" y="12831"/>
                  </a:lnTo>
                  <a:lnTo>
                    <a:pt x="13329" y="7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8" name="Google Shape;3448;p60">
              <a:extLst>
                <a:ext uri="{FF2B5EF4-FFF2-40B4-BE49-F238E27FC236}">
                  <a16:creationId xmlns:a16="http://schemas.microsoft.com/office/drawing/2014/main" id="{94EA6E6D-CFCB-26BC-608A-8447C784E81E}"/>
                </a:ext>
              </a:extLst>
            </p:cNvPr>
            <p:cNvSpPr/>
            <p:nvPr/>
          </p:nvSpPr>
          <p:spPr>
            <a:xfrm>
              <a:off x="7138775" y="3502738"/>
              <a:ext cx="333250" cy="722325"/>
            </a:xfrm>
            <a:custGeom>
              <a:avLst/>
              <a:gdLst/>
              <a:ahLst/>
              <a:cxnLst/>
              <a:rect l="l" t="t" r="r" b="b"/>
              <a:pathLst>
                <a:path w="13330" h="28893" extrusionOk="0">
                  <a:moveTo>
                    <a:pt x="1" y="0"/>
                  </a:moveTo>
                  <a:lnTo>
                    <a:pt x="1" y="21198"/>
                  </a:lnTo>
                  <a:lnTo>
                    <a:pt x="13329" y="28893"/>
                  </a:lnTo>
                  <a:lnTo>
                    <a:pt x="13329" y="76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9" name="Google Shape;3449;p60">
              <a:extLst>
                <a:ext uri="{FF2B5EF4-FFF2-40B4-BE49-F238E27FC236}">
                  <a16:creationId xmlns:a16="http://schemas.microsoft.com/office/drawing/2014/main" id="{010FA2EF-9F5A-5C64-C5FE-49A18BFC4957}"/>
                </a:ext>
              </a:extLst>
            </p:cNvPr>
            <p:cNvSpPr/>
            <p:nvPr/>
          </p:nvSpPr>
          <p:spPr>
            <a:xfrm>
              <a:off x="7343125" y="2840763"/>
              <a:ext cx="446800" cy="558325"/>
            </a:xfrm>
            <a:custGeom>
              <a:avLst/>
              <a:gdLst/>
              <a:ahLst/>
              <a:cxnLst/>
              <a:rect l="l" t="t" r="r" b="b"/>
              <a:pathLst>
                <a:path w="17872" h="22333" extrusionOk="0">
                  <a:moveTo>
                    <a:pt x="9812" y="1"/>
                  </a:moveTo>
                  <a:cubicBezTo>
                    <a:pt x="7580" y="1"/>
                    <a:pt x="4867" y="1560"/>
                    <a:pt x="1791" y="6070"/>
                  </a:cubicBezTo>
                  <a:cubicBezTo>
                    <a:pt x="1791" y="6070"/>
                    <a:pt x="955" y="10222"/>
                    <a:pt x="464" y="11448"/>
                  </a:cubicBezTo>
                  <a:cubicBezTo>
                    <a:pt x="81" y="12415"/>
                    <a:pt x="0" y="13121"/>
                    <a:pt x="156" y="13875"/>
                  </a:cubicBezTo>
                  <a:cubicBezTo>
                    <a:pt x="156" y="13880"/>
                    <a:pt x="156" y="13880"/>
                    <a:pt x="160" y="13884"/>
                  </a:cubicBezTo>
                  <a:cubicBezTo>
                    <a:pt x="236" y="14277"/>
                    <a:pt x="385" y="14687"/>
                    <a:pt x="584" y="15152"/>
                  </a:cubicBezTo>
                  <a:cubicBezTo>
                    <a:pt x="1043" y="16233"/>
                    <a:pt x="435" y="16208"/>
                    <a:pt x="866" y="17157"/>
                  </a:cubicBezTo>
                  <a:cubicBezTo>
                    <a:pt x="993" y="17441"/>
                    <a:pt x="1216" y="17894"/>
                    <a:pt x="1461" y="18404"/>
                  </a:cubicBezTo>
                  <a:cubicBezTo>
                    <a:pt x="2044" y="19600"/>
                    <a:pt x="2771" y="21095"/>
                    <a:pt x="2771" y="21386"/>
                  </a:cubicBezTo>
                  <a:cubicBezTo>
                    <a:pt x="2771" y="21805"/>
                    <a:pt x="2991" y="22333"/>
                    <a:pt x="4675" y="22333"/>
                  </a:cubicBezTo>
                  <a:cubicBezTo>
                    <a:pt x="6361" y="22333"/>
                    <a:pt x="7417" y="20960"/>
                    <a:pt x="8473" y="20960"/>
                  </a:cubicBezTo>
                  <a:cubicBezTo>
                    <a:pt x="9529" y="20960"/>
                    <a:pt x="13224" y="16842"/>
                    <a:pt x="13225" y="16842"/>
                  </a:cubicBezTo>
                  <a:lnTo>
                    <a:pt x="13225" y="16842"/>
                  </a:lnTo>
                  <a:cubicBezTo>
                    <a:pt x="13225" y="16842"/>
                    <a:pt x="13178" y="17123"/>
                    <a:pt x="13585" y="17123"/>
                  </a:cubicBezTo>
                  <a:cubicBezTo>
                    <a:pt x="13788" y="17123"/>
                    <a:pt x="14105" y="17053"/>
                    <a:pt x="14598" y="16842"/>
                  </a:cubicBezTo>
                  <a:cubicBezTo>
                    <a:pt x="16076" y="16208"/>
                    <a:pt x="17871" y="13252"/>
                    <a:pt x="16288" y="13252"/>
                  </a:cubicBezTo>
                  <a:cubicBezTo>
                    <a:pt x="14704" y="13252"/>
                    <a:pt x="15232" y="13040"/>
                    <a:pt x="15232" y="13040"/>
                  </a:cubicBezTo>
                  <a:cubicBezTo>
                    <a:pt x="15232" y="13040"/>
                    <a:pt x="17449" y="9872"/>
                    <a:pt x="16288" y="6070"/>
                  </a:cubicBezTo>
                  <a:cubicBezTo>
                    <a:pt x="15581" y="3758"/>
                    <a:pt x="13276" y="1"/>
                    <a:pt x="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0" name="Google Shape;3450;p60">
              <a:extLst>
                <a:ext uri="{FF2B5EF4-FFF2-40B4-BE49-F238E27FC236}">
                  <a16:creationId xmlns:a16="http://schemas.microsoft.com/office/drawing/2014/main" id="{726004D8-A2B0-AF36-16E3-9E7F44D43FF1}"/>
                </a:ext>
              </a:extLst>
            </p:cNvPr>
            <p:cNvSpPr/>
            <p:nvPr/>
          </p:nvSpPr>
          <p:spPr>
            <a:xfrm>
              <a:off x="7347125" y="3187863"/>
              <a:ext cx="58950" cy="71025"/>
            </a:xfrm>
            <a:custGeom>
              <a:avLst/>
              <a:gdLst/>
              <a:ahLst/>
              <a:cxnLst/>
              <a:rect l="l" t="t" r="r" b="b"/>
              <a:pathLst>
                <a:path w="2358" h="2841" extrusionOk="0">
                  <a:moveTo>
                    <a:pt x="0" y="0"/>
                  </a:moveTo>
                  <a:cubicBezTo>
                    <a:pt x="76" y="393"/>
                    <a:pt x="225" y="803"/>
                    <a:pt x="424" y="1268"/>
                  </a:cubicBezTo>
                  <a:cubicBezTo>
                    <a:pt x="883" y="2349"/>
                    <a:pt x="398" y="1546"/>
                    <a:pt x="828" y="2497"/>
                  </a:cubicBezTo>
                  <a:cubicBezTo>
                    <a:pt x="912" y="2682"/>
                    <a:pt x="1335" y="2841"/>
                    <a:pt x="1616" y="2841"/>
                  </a:cubicBezTo>
                  <a:cubicBezTo>
                    <a:pt x="1763" y="2841"/>
                    <a:pt x="1872" y="2797"/>
                    <a:pt x="1872" y="2691"/>
                  </a:cubicBezTo>
                  <a:cubicBezTo>
                    <a:pt x="1872" y="2112"/>
                    <a:pt x="2357" y="2519"/>
                    <a:pt x="1292" y="1902"/>
                  </a:cubicBezTo>
                  <a:cubicBezTo>
                    <a:pt x="802" y="1618"/>
                    <a:pt x="343" y="800"/>
                    <a:pt x="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1" name="Google Shape;3451;p60">
              <a:extLst>
                <a:ext uri="{FF2B5EF4-FFF2-40B4-BE49-F238E27FC236}">
                  <a16:creationId xmlns:a16="http://schemas.microsoft.com/office/drawing/2014/main" id="{11DBC864-8FBF-BB1A-7C40-2A03AB5A9DD2}"/>
                </a:ext>
              </a:extLst>
            </p:cNvPr>
            <p:cNvSpPr/>
            <p:nvPr/>
          </p:nvSpPr>
          <p:spPr>
            <a:xfrm>
              <a:off x="7355900" y="3260738"/>
              <a:ext cx="107975" cy="89050"/>
            </a:xfrm>
            <a:custGeom>
              <a:avLst/>
              <a:gdLst/>
              <a:ahLst/>
              <a:cxnLst/>
              <a:rect l="l" t="t" r="r" b="b"/>
              <a:pathLst>
                <a:path w="4319" h="3562" extrusionOk="0">
                  <a:moveTo>
                    <a:pt x="2006" y="1"/>
                  </a:moveTo>
                  <a:cubicBezTo>
                    <a:pt x="1707" y="1"/>
                    <a:pt x="1524" y="370"/>
                    <a:pt x="1333" y="560"/>
                  </a:cubicBezTo>
                  <a:cubicBezTo>
                    <a:pt x="1059" y="834"/>
                    <a:pt x="1035" y="1391"/>
                    <a:pt x="518" y="1785"/>
                  </a:cubicBezTo>
                  <a:cubicBezTo>
                    <a:pt x="1" y="2178"/>
                    <a:pt x="464" y="2577"/>
                    <a:pt x="518" y="3053"/>
                  </a:cubicBezTo>
                  <a:cubicBezTo>
                    <a:pt x="555" y="3384"/>
                    <a:pt x="851" y="3562"/>
                    <a:pt x="1259" y="3562"/>
                  </a:cubicBezTo>
                  <a:cubicBezTo>
                    <a:pt x="1434" y="3562"/>
                    <a:pt x="1630" y="3529"/>
                    <a:pt x="1835" y="3462"/>
                  </a:cubicBezTo>
                  <a:cubicBezTo>
                    <a:pt x="2519" y="3239"/>
                    <a:pt x="2947" y="3210"/>
                    <a:pt x="3633" y="2999"/>
                  </a:cubicBezTo>
                  <a:cubicBezTo>
                    <a:pt x="4318" y="2788"/>
                    <a:pt x="2682" y="2102"/>
                    <a:pt x="2682" y="2102"/>
                  </a:cubicBezTo>
                  <a:cubicBezTo>
                    <a:pt x="2682" y="2102"/>
                    <a:pt x="1996" y="1890"/>
                    <a:pt x="2313" y="1257"/>
                  </a:cubicBezTo>
                  <a:cubicBezTo>
                    <a:pt x="2630" y="624"/>
                    <a:pt x="2471" y="253"/>
                    <a:pt x="2471" y="253"/>
                  </a:cubicBezTo>
                  <a:cubicBezTo>
                    <a:pt x="2288" y="70"/>
                    <a:pt x="2136" y="1"/>
                    <a:pt x="2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2" name="Google Shape;3452;p60">
              <a:extLst>
                <a:ext uri="{FF2B5EF4-FFF2-40B4-BE49-F238E27FC236}">
                  <a16:creationId xmlns:a16="http://schemas.microsoft.com/office/drawing/2014/main" id="{30F0DA4A-E811-4E67-9C96-1111E75D5503}"/>
                </a:ext>
              </a:extLst>
            </p:cNvPr>
            <p:cNvSpPr/>
            <p:nvPr/>
          </p:nvSpPr>
          <p:spPr>
            <a:xfrm>
              <a:off x="7419800" y="3259238"/>
              <a:ext cx="113525" cy="40825"/>
            </a:xfrm>
            <a:custGeom>
              <a:avLst/>
              <a:gdLst/>
              <a:ahLst/>
              <a:cxnLst/>
              <a:rect l="l" t="t" r="r" b="b"/>
              <a:pathLst>
                <a:path w="4541" h="163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35" y="930"/>
                    <a:pt x="1065" y="1352"/>
                  </a:cubicBezTo>
                  <a:cubicBezTo>
                    <a:pt x="1420" y="1557"/>
                    <a:pt x="1822" y="1633"/>
                    <a:pt x="2225" y="1633"/>
                  </a:cubicBezTo>
                  <a:cubicBezTo>
                    <a:pt x="3383" y="1633"/>
                    <a:pt x="4540" y="1003"/>
                    <a:pt x="4540" y="1003"/>
                  </a:cubicBezTo>
                  <a:cubicBezTo>
                    <a:pt x="4540" y="1003"/>
                    <a:pt x="3062" y="950"/>
                    <a:pt x="1847" y="740"/>
                  </a:cubicBezTo>
                  <a:cubicBezTo>
                    <a:pt x="633" y="52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3" name="Google Shape;3453;p60">
              <a:extLst>
                <a:ext uri="{FF2B5EF4-FFF2-40B4-BE49-F238E27FC236}">
                  <a16:creationId xmlns:a16="http://schemas.microsoft.com/office/drawing/2014/main" id="{09833428-FF54-7610-DDEE-4FE6602B344C}"/>
                </a:ext>
              </a:extLst>
            </p:cNvPr>
            <p:cNvSpPr/>
            <p:nvPr/>
          </p:nvSpPr>
          <p:spPr>
            <a:xfrm>
              <a:off x="7282025" y="2839113"/>
              <a:ext cx="556725" cy="400650"/>
            </a:xfrm>
            <a:custGeom>
              <a:avLst/>
              <a:gdLst/>
              <a:ahLst/>
              <a:cxnLst/>
              <a:rect l="l" t="t" r="r" b="b"/>
              <a:pathLst>
                <a:path w="22269" h="16026" extrusionOk="0">
                  <a:moveTo>
                    <a:pt x="11546" y="1"/>
                  </a:moveTo>
                  <a:cubicBezTo>
                    <a:pt x="7556" y="1"/>
                    <a:pt x="5287" y="3466"/>
                    <a:pt x="3595" y="7193"/>
                  </a:cubicBezTo>
                  <a:cubicBezTo>
                    <a:pt x="1" y="15110"/>
                    <a:pt x="8580" y="15745"/>
                    <a:pt x="10937" y="16010"/>
                  </a:cubicBezTo>
                  <a:cubicBezTo>
                    <a:pt x="11031" y="16021"/>
                    <a:pt x="11130" y="16026"/>
                    <a:pt x="11232" y="16026"/>
                  </a:cubicBezTo>
                  <a:cubicBezTo>
                    <a:pt x="13686" y="16026"/>
                    <a:pt x="18310" y="13106"/>
                    <a:pt x="18310" y="13106"/>
                  </a:cubicBezTo>
                  <a:cubicBezTo>
                    <a:pt x="18310" y="13106"/>
                    <a:pt x="22269" y="4077"/>
                    <a:pt x="15617" y="1015"/>
                  </a:cubicBezTo>
                  <a:cubicBezTo>
                    <a:pt x="14086" y="310"/>
                    <a:pt x="12739" y="1"/>
                    <a:pt x="1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4" name="Google Shape;3454;p60">
              <a:extLst>
                <a:ext uri="{FF2B5EF4-FFF2-40B4-BE49-F238E27FC236}">
                  <a16:creationId xmlns:a16="http://schemas.microsoft.com/office/drawing/2014/main" id="{680AB605-FBBB-9448-FB51-F01135196D49}"/>
                </a:ext>
              </a:extLst>
            </p:cNvPr>
            <p:cNvSpPr/>
            <p:nvPr/>
          </p:nvSpPr>
          <p:spPr>
            <a:xfrm>
              <a:off x="7106650" y="3238613"/>
              <a:ext cx="83450" cy="49300"/>
            </a:xfrm>
            <a:custGeom>
              <a:avLst/>
              <a:gdLst/>
              <a:ahLst/>
              <a:cxnLst/>
              <a:rect l="l" t="t" r="r" b="b"/>
              <a:pathLst>
                <a:path w="3338" h="1972" extrusionOk="0">
                  <a:moveTo>
                    <a:pt x="1456" y="0"/>
                  </a:moveTo>
                  <a:cubicBezTo>
                    <a:pt x="1223" y="0"/>
                    <a:pt x="962" y="41"/>
                    <a:pt x="669" y="134"/>
                  </a:cubicBezTo>
                  <a:cubicBezTo>
                    <a:pt x="669" y="134"/>
                    <a:pt x="1" y="1135"/>
                    <a:pt x="1" y="1398"/>
                  </a:cubicBezTo>
                  <a:cubicBezTo>
                    <a:pt x="1" y="1588"/>
                    <a:pt x="116" y="1801"/>
                    <a:pt x="568" y="1801"/>
                  </a:cubicBezTo>
                  <a:cubicBezTo>
                    <a:pt x="735" y="1801"/>
                    <a:pt x="948" y="1772"/>
                    <a:pt x="1218" y="1702"/>
                  </a:cubicBezTo>
                  <a:cubicBezTo>
                    <a:pt x="2219" y="1441"/>
                    <a:pt x="1734" y="958"/>
                    <a:pt x="1734" y="958"/>
                  </a:cubicBezTo>
                  <a:lnTo>
                    <a:pt x="1734" y="958"/>
                  </a:lnTo>
                  <a:lnTo>
                    <a:pt x="3337" y="1971"/>
                  </a:lnTo>
                  <a:cubicBezTo>
                    <a:pt x="3337" y="1971"/>
                    <a:pt x="3078" y="0"/>
                    <a:pt x="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5" name="Google Shape;3455;p60">
              <a:extLst>
                <a:ext uri="{FF2B5EF4-FFF2-40B4-BE49-F238E27FC236}">
                  <a16:creationId xmlns:a16="http://schemas.microsoft.com/office/drawing/2014/main" id="{74AC4FB5-85ED-6795-BC14-2D1B5AE7583F}"/>
                </a:ext>
              </a:extLst>
            </p:cNvPr>
            <p:cNvSpPr/>
            <p:nvPr/>
          </p:nvSpPr>
          <p:spPr>
            <a:xfrm>
              <a:off x="7134525" y="3244688"/>
              <a:ext cx="142025" cy="75600"/>
            </a:xfrm>
            <a:custGeom>
              <a:avLst/>
              <a:gdLst/>
              <a:ahLst/>
              <a:cxnLst/>
              <a:rect l="l" t="t" r="r" b="b"/>
              <a:pathLst>
                <a:path w="5681" h="3024" extrusionOk="0">
                  <a:moveTo>
                    <a:pt x="1707" y="1"/>
                  </a:moveTo>
                  <a:cubicBezTo>
                    <a:pt x="1707" y="1"/>
                    <a:pt x="119" y="1993"/>
                    <a:pt x="119" y="2310"/>
                  </a:cubicBezTo>
                  <a:cubicBezTo>
                    <a:pt x="119" y="2566"/>
                    <a:pt x="1" y="3024"/>
                    <a:pt x="594" y="3024"/>
                  </a:cubicBezTo>
                  <a:cubicBezTo>
                    <a:pt x="735" y="3024"/>
                    <a:pt x="917" y="2998"/>
                    <a:pt x="1150" y="2937"/>
                  </a:cubicBezTo>
                  <a:cubicBezTo>
                    <a:pt x="2365" y="2621"/>
                    <a:pt x="2222" y="1779"/>
                    <a:pt x="2222" y="1778"/>
                  </a:cubicBezTo>
                  <a:lnTo>
                    <a:pt x="2222" y="1778"/>
                  </a:lnTo>
                  <a:lnTo>
                    <a:pt x="4326" y="2846"/>
                  </a:lnTo>
                  <a:cubicBezTo>
                    <a:pt x="4326" y="2846"/>
                    <a:pt x="5680" y="913"/>
                    <a:pt x="1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6" name="Google Shape;3456;p60">
              <a:extLst>
                <a:ext uri="{FF2B5EF4-FFF2-40B4-BE49-F238E27FC236}">
                  <a16:creationId xmlns:a16="http://schemas.microsoft.com/office/drawing/2014/main" id="{5E246880-DC1E-1345-9187-15F64D0E58A4}"/>
                </a:ext>
              </a:extLst>
            </p:cNvPr>
            <p:cNvSpPr/>
            <p:nvPr/>
          </p:nvSpPr>
          <p:spPr>
            <a:xfrm>
              <a:off x="7190575" y="3274888"/>
              <a:ext cx="91525" cy="69200"/>
            </a:xfrm>
            <a:custGeom>
              <a:avLst/>
              <a:gdLst/>
              <a:ahLst/>
              <a:cxnLst/>
              <a:rect l="l" t="t" r="r" b="b"/>
              <a:pathLst>
                <a:path w="3661" h="2768" extrusionOk="0">
                  <a:moveTo>
                    <a:pt x="1674" y="1"/>
                  </a:moveTo>
                  <a:cubicBezTo>
                    <a:pt x="1472" y="1"/>
                    <a:pt x="1249" y="36"/>
                    <a:pt x="1003" y="114"/>
                  </a:cubicBezTo>
                  <a:cubicBezTo>
                    <a:pt x="1003" y="114"/>
                    <a:pt x="165" y="1860"/>
                    <a:pt x="165" y="2122"/>
                  </a:cubicBezTo>
                  <a:cubicBezTo>
                    <a:pt x="165" y="2338"/>
                    <a:pt x="0" y="2768"/>
                    <a:pt x="494" y="2768"/>
                  </a:cubicBezTo>
                  <a:cubicBezTo>
                    <a:pt x="603" y="2768"/>
                    <a:pt x="744" y="2747"/>
                    <a:pt x="925" y="2698"/>
                  </a:cubicBezTo>
                  <a:cubicBezTo>
                    <a:pt x="1927" y="2431"/>
                    <a:pt x="1908" y="1681"/>
                    <a:pt x="1911" y="1681"/>
                  </a:cubicBezTo>
                  <a:lnTo>
                    <a:pt x="1911" y="1681"/>
                  </a:lnTo>
                  <a:cubicBezTo>
                    <a:pt x="1911" y="1681"/>
                    <a:pt x="1911" y="1681"/>
                    <a:pt x="1911" y="1681"/>
                  </a:cubicBezTo>
                  <a:lnTo>
                    <a:pt x="3660" y="2569"/>
                  </a:lnTo>
                  <a:cubicBezTo>
                    <a:pt x="3660" y="2567"/>
                    <a:pt x="3413" y="1"/>
                    <a:pt x="1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7" name="Google Shape;3457;p60">
              <a:extLst>
                <a:ext uri="{FF2B5EF4-FFF2-40B4-BE49-F238E27FC236}">
                  <a16:creationId xmlns:a16="http://schemas.microsoft.com/office/drawing/2014/main" id="{BDF24202-BE8A-87F3-3E02-D1BB8590DF15}"/>
                </a:ext>
              </a:extLst>
            </p:cNvPr>
            <p:cNvSpPr/>
            <p:nvPr/>
          </p:nvSpPr>
          <p:spPr>
            <a:xfrm>
              <a:off x="7085975" y="3217363"/>
              <a:ext cx="55125" cy="42225"/>
            </a:xfrm>
            <a:custGeom>
              <a:avLst/>
              <a:gdLst/>
              <a:ahLst/>
              <a:cxnLst/>
              <a:rect l="l" t="t" r="r" b="b"/>
              <a:pathLst>
                <a:path w="2205" h="1689" extrusionOk="0">
                  <a:moveTo>
                    <a:pt x="578" y="0"/>
                  </a:moveTo>
                  <a:cubicBezTo>
                    <a:pt x="156" y="0"/>
                    <a:pt x="1" y="416"/>
                    <a:pt x="1" y="416"/>
                  </a:cubicBezTo>
                  <a:lnTo>
                    <a:pt x="2205" y="1689"/>
                  </a:lnTo>
                  <a:cubicBezTo>
                    <a:pt x="2205" y="1689"/>
                    <a:pt x="1000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8" name="Google Shape;3458;p60">
              <a:extLst>
                <a:ext uri="{FF2B5EF4-FFF2-40B4-BE49-F238E27FC236}">
                  <a16:creationId xmlns:a16="http://schemas.microsoft.com/office/drawing/2014/main" id="{32C10BB7-4F97-AFBC-8C60-6EE6BDA08282}"/>
                </a:ext>
              </a:extLst>
            </p:cNvPr>
            <p:cNvSpPr/>
            <p:nvPr/>
          </p:nvSpPr>
          <p:spPr>
            <a:xfrm>
              <a:off x="7213125" y="3732813"/>
              <a:ext cx="852150" cy="370450"/>
            </a:xfrm>
            <a:custGeom>
              <a:avLst/>
              <a:gdLst/>
              <a:ahLst/>
              <a:cxnLst/>
              <a:rect l="l" t="t" r="r" b="b"/>
              <a:pathLst>
                <a:path w="34086" h="14818" extrusionOk="0">
                  <a:moveTo>
                    <a:pt x="27992" y="1"/>
                  </a:moveTo>
                  <a:cubicBezTo>
                    <a:pt x="26230" y="1"/>
                    <a:pt x="24043" y="229"/>
                    <a:pt x="21976" y="1071"/>
                  </a:cubicBezTo>
                  <a:cubicBezTo>
                    <a:pt x="18191" y="2615"/>
                    <a:pt x="14643" y="2799"/>
                    <a:pt x="13161" y="2799"/>
                  </a:cubicBezTo>
                  <a:cubicBezTo>
                    <a:pt x="12693" y="2799"/>
                    <a:pt x="12431" y="2781"/>
                    <a:pt x="12431" y="2781"/>
                  </a:cubicBezTo>
                  <a:lnTo>
                    <a:pt x="7505" y="2834"/>
                  </a:lnTo>
                  <a:cubicBezTo>
                    <a:pt x="7505" y="2834"/>
                    <a:pt x="4991" y="3758"/>
                    <a:pt x="4122" y="4107"/>
                  </a:cubicBezTo>
                  <a:cubicBezTo>
                    <a:pt x="3254" y="4455"/>
                    <a:pt x="0" y="4352"/>
                    <a:pt x="3274" y="5598"/>
                  </a:cubicBezTo>
                  <a:cubicBezTo>
                    <a:pt x="3317" y="5614"/>
                    <a:pt x="3371" y="5622"/>
                    <a:pt x="3434" y="5622"/>
                  </a:cubicBezTo>
                  <a:cubicBezTo>
                    <a:pt x="4034" y="5622"/>
                    <a:pt x="5463" y="4947"/>
                    <a:pt x="6330" y="4921"/>
                  </a:cubicBezTo>
                  <a:cubicBezTo>
                    <a:pt x="6353" y="4920"/>
                    <a:pt x="6375" y="4920"/>
                    <a:pt x="6397" y="4920"/>
                  </a:cubicBezTo>
                  <a:cubicBezTo>
                    <a:pt x="7315" y="4920"/>
                    <a:pt x="7130" y="5498"/>
                    <a:pt x="7046" y="5848"/>
                  </a:cubicBezTo>
                  <a:cubicBezTo>
                    <a:pt x="6874" y="6557"/>
                    <a:pt x="4238" y="8008"/>
                    <a:pt x="4238" y="8008"/>
                  </a:cubicBezTo>
                  <a:cubicBezTo>
                    <a:pt x="4238" y="8008"/>
                    <a:pt x="2321" y="8012"/>
                    <a:pt x="1713" y="8364"/>
                  </a:cubicBezTo>
                  <a:cubicBezTo>
                    <a:pt x="1104" y="8714"/>
                    <a:pt x="1100" y="9295"/>
                    <a:pt x="1100" y="9295"/>
                  </a:cubicBezTo>
                  <a:cubicBezTo>
                    <a:pt x="1100" y="9295"/>
                    <a:pt x="3269" y="9404"/>
                    <a:pt x="3903" y="9404"/>
                  </a:cubicBezTo>
                  <a:cubicBezTo>
                    <a:pt x="4537" y="9404"/>
                    <a:pt x="6822" y="8364"/>
                    <a:pt x="6822" y="8364"/>
                  </a:cubicBezTo>
                  <a:lnTo>
                    <a:pt x="6822" y="8364"/>
                  </a:lnTo>
                  <a:lnTo>
                    <a:pt x="4379" y="10854"/>
                  </a:lnTo>
                  <a:cubicBezTo>
                    <a:pt x="4379" y="10854"/>
                    <a:pt x="3079" y="11119"/>
                    <a:pt x="2030" y="11616"/>
                  </a:cubicBezTo>
                  <a:cubicBezTo>
                    <a:pt x="1265" y="11979"/>
                    <a:pt x="1561" y="12787"/>
                    <a:pt x="1561" y="12787"/>
                  </a:cubicBezTo>
                  <a:lnTo>
                    <a:pt x="4919" y="12152"/>
                  </a:lnTo>
                  <a:lnTo>
                    <a:pt x="7046" y="10440"/>
                  </a:lnTo>
                  <a:lnTo>
                    <a:pt x="6102" y="11730"/>
                  </a:lnTo>
                  <a:lnTo>
                    <a:pt x="5013" y="12930"/>
                  </a:lnTo>
                  <a:cubicBezTo>
                    <a:pt x="5013" y="12930"/>
                    <a:pt x="3774" y="13430"/>
                    <a:pt x="3362" y="13882"/>
                  </a:cubicBezTo>
                  <a:cubicBezTo>
                    <a:pt x="3124" y="14141"/>
                    <a:pt x="3494" y="14817"/>
                    <a:pt x="3494" y="14817"/>
                  </a:cubicBezTo>
                  <a:lnTo>
                    <a:pt x="6102" y="13209"/>
                  </a:lnTo>
                  <a:lnTo>
                    <a:pt x="8556" y="11096"/>
                  </a:lnTo>
                  <a:lnTo>
                    <a:pt x="7187" y="12757"/>
                  </a:lnTo>
                  <a:cubicBezTo>
                    <a:pt x="7187" y="12757"/>
                    <a:pt x="6370" y="13772"/>
                    <a:pt x="6370" y="14055"/>
                  </a:cubicBezTo>
                  <a:cubicBezTo>
                    <a:pt x="6370" y="14337"/>
                    <a:pt x="6877" y="14623"/>
                    <a:pt x="6877" y="14623"/>
                  </a:cubicBezTo>
                  <a:cubicBezTo>
                    <a:pt x="6877" y="14623"/>
                    <a:pt x="9409" y="11329"/>
                    <a:pt x="10466" y="10642"/>
                  </a:cubicBezTo>
                  <a:cubicBezTo>
                    <a:pt x="11011" y="10287"/>
                    <a:pt x="13215" y="8890"/>
                    <a:pt x="13833" y="8272"/>
                  </a:cubicBezTo>
                  <a:cubicBezTo>
                    <a:pt x="14451" y="7652"/>
                    <a:pt x="32394" y="7278"/>
                    <a:pt x="33240" y="5021"/>
                  </a:cubicBezTo>
                  <a:cubicBezTo>
                    <a:pt x="34086" y="2767"/>
                    <a:pt x="31563" y="319"/>
                    <a:pt x="31563" y="319"/>
                  </a:cubicBezTo>
                  <a:cubicBezTo>
                    <a:pt x="31563" y="319"/>
                    <a:pt x="30073" y="1"/>
                    <a:pt x="279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9" name="Google Shape;3459;p60">
              <a:extLst>
                <a:ext uri="{FF2B5EF4-FFF2-40B4-BE49-F238E27FC236}">
                  <a16:creationId xmlns:a16="http://schemas.microsoft.com/office/drawing/2014/main" id="{042DD42F-9876-FB7E-ECE6-C36B3990F9CC}"/>
                </a:ext>
              </a:extLst>
            </p:cNvPr>
            <p:cNvSpPr/>
            <p:nvPr/>
          </p:nvSpPr>
          <p:spPr>
            <a:xfrm>
              <a:off x="7533300" y="3202513"/>
              <a:ext cx="600125" cy="800825"/>
            </a:xfrm>
            <a:custGeom>
              <a:avLst/>
              <a:gdLst/>
              <a:ahLst/>
              <a:cxnLst/>
              <a:rect l="l" t="t" r="r" b="b"/>
              <a:pathLst>
                <a:path w="24005" h="32033" extrusionOk="0">
                  <a:moveTo>
                    <a:pt x="14338" y="0"/>
                  </a:moveTo>
                  <a:cubicBezTo>
                    <a:pt x="12916" y="0"/>
                    <a:pt x="11286" y="538"/>
                    <a:pt x="9428" y="1765"/>
                  </a:cubicBezTo>
                  <a:cubicBezTo>
                    <a:pt x="9428" y="1765"/>
                    <a:pt x="7344" y="5153"/>
                    <a:pt x="8188" y="8531"/>
                  </a:cubicBezTo>
                  <a:cubicBezTo>
                    <a:pt x="9032" y="11911"/>
                    <a:pt x="17240" y="17128"/>
                    <a:pt x="15328" y="19881"/>
                  </a:cubicBezTo>
                  <a:cubicBezTo>
                    <a:pt x="14301" y="21361"/>
                    <a:pt x="11205" y="19655"/>
                    <a:pt x="6475" y="22228"/>
                  </a:cubicBezTo>
                  <a:cubicBezTo>
                    <a:pt x="3548" y="23820"/>
                    <a:pt x="1460" y="24039"/>
                    <a:pt x="534" y="24039"/>
                  </a:cubicBezTo>
                  <a:cubicBezTo>
                    <a:pt x="184" y="24039"/>
                    <a:pt x="0" y="24008"/>
                    <a:pt x="0" y="24008"/>
                  </a:cubicBezTo>
                  <a:lnTo>
                    <a:pt x="0" y="24008"/>
                  </a:lnTo>
                  <a:cubicBezTo>
                    <a:pt x="0" y="24008"/>
                    <a:pt x="2278" y="31424"/>
                    <a:pt x="3150" y="31927"/>
                  </a:cubicBezTo>
                  <a:cubicBezTo>
                    <a:pt x="3267" y="31995"/>
                    <a:pt x="3662" y="32033"/>
                    <a:pt x="4262" y="32033"/>
                  </a:cubicBezTo>
                  <a:cubicBezTo>
                    <a:pt x="8102" y="32033"/>
                    <a:pt x="20351" y="30495"/>
                    <a:pt x="22127" y="25568"/>
                  </a:cubicBezTo>
                  <a:cubicBezTo>
                    <a:pt x="24005" y="20360"/>
                    <a:pt x="23091" y="0"/>
                    <a:pt x="14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0" name="Google Shape;3460;p60">
              <a:extLst>
                <a:ext uri="{FF2B5EF4-FFF2-40B4-BE49-F238E27FC236}">
                  <a16:creationId xmlns:a16="http://schemas.microsoft.com/office/drawing/2014/main" id="{36BC0C8D-3178-8B85-28E5-7D3FB8557763}"/>
                </a:ext>
              </a:extLst>
            </p:cNvPr>
            <p:cNvSpPr/>
            <p:nvPr/>
          </p:nvSpPr>
          <p:spPr>
            <a:xfrm>
              <a:off x="6987175" y="3809688"/>
              <a:ext cx="399950" cy="230350"/>
            </a:xfrm>
            <a:custGeom>
              <a:avLst/>
              <a:gdLst/>
              <a:ahLst/>
              <a:cxnLst/>
              <a:rect l="l" t="t" r="r" b="b"/>
              <a:pathLst>
                <a:path w="15998" h="9214" extrusionOk="0">
                  <a:moveTo>
                    <a:pt x="9862" y="1"/>
                  </a:moveTo>
                  <a:cubicBezTo>
                    <a:pt x="9700" y="1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6"/>
                  </a:cubicBezTo>
                  <a:lnTo>
                    <a:pt x="5690" y="9058"/>
                  </a:lnTo>
                  <a:cubicBezTo>
                    <a:pt x="5836" y="9155"/>
                    <a:pt x="6025" y="9213"/>
                    <a:pt x="6197" y="9213"/>
                  </a:cubicBezTo>
                  <a:cubicBezTo>
                    <a:pt x="6353" y="9213"/>
                    <a:pt x="6495" y="9166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2"/>
                    <a:pt x="15751" y="3249"/>
                  </a:cubicBezTo>
                  <a:lnTo>
                    <a:pt x="10308" y="107"/>
                  </a:lnTo>
                  <a:cubicBezTo>
                    <a:pt x="10185" y="36"/>
                    <a:pt x="10023" y="1"/>
                    <a:pt x="9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1" name="Google Shape;3461;p60">
              <a:extLst>
                <a:ext uri="{FF2B5EF4-FFF2-40B4-BE49-F238E27FC236}">
                  <a16:creationId xmlns:a16="http://schemas.microsoft.com/office/drawing/2014/main" id="{6F7B54C7-69EC-9E41-ED26-4454855A8D5C}"/>
                </a:ext>
              </a:extLst>
            </p:cNvPr>
            <p:cNvSpPr/>
            <p:nvPr/>
          </p:nvSpPr>
          <p:spPr>
            <a:xfrm>
              <a:off x="6987175" y="3806663"/>
              <a:ext cx="399950" cy="229100"/>
            </a:xfrm>
            <a:custGeom>
              <a:avLst/>
              <a:gdLst/>
              <a:ahLst/>
              <a:cxnLst/>
              <a:rect l="l" t="t" r="r" b="b"/>
              <a:pathLst>
                <a:path w="15998" h="9164" extrusionOk="0">
                  <a:moveTo>
                    <a:pt x="9863" y="0"/>
                  </a:moveTo>
                  <a:cubicBezTo>
                    <a:pt x="9701" y="0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4"/>
                  </a:cubicBezTo>
                  <a:lnTo>
                    <a:pt x="5690" y="9058"/>
                  </a:lnTo>
                  <a:cubicBezTo>
                    <a:pt x="5813" y="9128"/>
                    <a:pt x="5974" y="9164"/>
                    <a:pt x="6135" y="9164"/>
                  </a:cubicBezTo>
                  <a:cubicBezTo>
                    <a:pt x="6297" y="9164"/>
                    <a:pt x="6458" y="9128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1"/>
                    <a:pt x="15751" y="3249"/>
                  </a:cubicBezTo>
                  <a:lnTo>
                    <a:pt x="10308" y="107"/>
                  </a:lnTo>
                  <a:cubicBezTo>
                    <a:pt x="10185" y="35"/>
                    <a:pt x="10024" y="0"/>
                    <a:pt x="9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2" name="Google Shape;3462;p60">
              <a:extLst>
                <a:ext uri="{FF2B5EF4-FFF2-40B4-BE49-F238E27FC236}">
                  <a16:creationId xmlns:a16="http://schemas.microsoft.com/office/drawing/2014/main" id="{45478C43-DCDC-9A67-0912-FCB78D090A99}"/>
                </a:ext>
              </a:extLst>
            </p:cNvPr>
            <p:cNvSpPr/>
            <p:nvPr/>
          </p:nvSpPr>
          <p:spPr>
            <a:xfrm>
              <a:off x="7095700" y="3946663"/>
              <a:ext cx="18975" cy="10975"/>
            </a:xfrm>
            <a:custGeom>
              <a:avLst/>
              <a:gdLst/>
              <a:ahLst/>
              <a:cxnLst/>
              <a:rect l="l" t="t" r="r" b="b"/>
              <a:pathLst>
                <a:path w="759" h="439" extrusionOk="0">
                  <a:moveTo>
                    <a:pt x="496" y="0"/>
                  </a:moveTo>
                  <a:lnTo>
                    <a:pt x="1" y="285"/>
                  </a:lnTo>
                  <a:lnTo>
                    <a:pt x="263" y="438"/>
                  </a:lnTo>
                  <a:lnTo>
                    <a:pt x="758" y="151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3" name="Google Shape;3463;p60">
              <a:extLst>
                <a:ext uri="{FF2B5EF4-FFF2-40B4-BE49-F238E27FC236}">
                  <a16:creationId xmlns:a16="http://schemas.microsoft.com/office/drawing/2014/main" id="{CFF28299-9D5A-6AEE-3217-EE3C98E72F75}"/>
                </a:ext>
              </a:extLst>
            </p:cNvPr>
            <p:cNvSpPr/>
            <p:nvPr/>
          </p:nvSpPr>
          <p:spPr>
            <a:xfrm>
              <a:off x="7068800" y="3963338"/>
              <a:ext cx="16950" cy="9825"/>
            </a:xfrm>
            <a:custGeom>
              <a:avLst/>
              <a:gdLst/>
              <a:ahLst/>
              <a:cxnLst/>
              <a:rect l="l" t="t" r="r" b="b"/>
              <a:pathLst>
                <a:path w="678" h="393" extrusionOk="0">
                  <a:moveTo>
                    <a:pt x="415" y="0"/>
                  </a:moveTo>
                  <a:lnTo>
                    <a:pt x="0" y="241"/>
                  </a:lnTo>
                  <a:lnTo>
                    <a:pt x="263" y="392"/>
                  </a:lnTo>
                  <a:lnTo>
                    <a:pt x="678" y="15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4" name="Google Shape;3464;p60">
              <a:extLst>
                <a:ext uri="{FF2B5EF4-FFF2-40B4-BE49-F238E27FC236}">
                  <a16:creationId xmlns:a16="http://schemas.microsoft.com/office/drawing/2014/main" id="{683D6343-348E-581F-CE67-58A48321D8C1}"/>
                </a:ext>
              </a:extLst>
            </p:cNvPr>
            <p:cNvSpPr/>
            <p:nvPr/>
          </p:nvSpPr>
          <p:spPr>
            <a:xfrm>
              <a:off x="7103600" y="3951188"/>
              <a:ext cx="21150" cy="12250"/>
            </a:xfrm>
            <a:custGeom>
              <a:avLst/>
              <a:gdLst/>
              <a:ahLst/>
              <a:cxnLst/>
              <a:rect l="l" t="t" r="r" b="b"/>
              <a:pathLst>
                <a:path w="846" h="490" extrusionOk="0">
                  <a:moveTo>
                    <a:pt x="496" y="1"/>
                  </a:moveTo>
                  <a:lnTo>
                    <a:pt x="0" y="287"/>
                  </a:lnTo>
                  <a:lnTo>
                    <a:pt x="350" y="489"/>
                  </a:lnTo>
                  <a:lnTo>
                    <a:pt x="846" y="202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5" name="Google Shape;3465;p60">
              <a:extLst>
                <a:ext uri="{FF2B5EF4-FFF2-40B4-BE49-F238E27FC236}">
                  <a16:creationId xmlns:a16="http://schemas.microsoft.com/office/drawing/2014/main" id="{75A579AF-2A03-725A-684F-EB52202DEF3F}"/>
                </a:ext>
              </a:extLst>
            </p:cNvPr>
            <p:cNvSpPr/>
            <p:nvPr/>
          </p:nvSpPr>
          <p:spPr>
            <a:xfrm>
              <a:off x="7086725" y="3956988"/>
              <a:ext cx="41875" cy="23700"/>
            </a:xfrm>
            <a:custGeom>
              <a:avLst/>
              <a:gdLst/>
              <a:ahLst/>
              <a:cxnLst/>
              <a:rect l="l" t="t" r="r" b="b"/>
              <a:pathLst>
                <a:path w="1675" h="948" extrusionOk="0">
                  <a:moveTo>
                    <a:pt x="1573" y="1"/>
                  </a:moveTo>
                  <a:lnTo>
                    <a:pt x="1077" y="287"/>
                  </a:lnTo>
                  <a:lnTo>
                    <a:pt x="416" y="669"/>
                  </a:lnTo>
                  <a:lnTo>
                    <a:pt x="1" y="908"/>
                  </a:lnTo>
                  <a:cubicBezTo>
                    <a:pt x="55" y="934"/>
                    <a:pt x="122" y="947"/>
                    <a:pt x="192" y="947"/>
                  </a:cubicBezTo>
                  <a:cubicBezTo>
                    <a:pt x="280" y="947"/>
                    <a:pt x="371" y="926"/>
                    <a:pt x="443" y="885"/>
                  </a:cubicBezTo>
                  <a:lnTo>
                    <a:pt x="1532" y="256"/>
                  </a:lnTo>
                  <a:cubicBezTo>
                    <a:pt x="1659" y="184"/>
                    <a:pt x="1675" y="7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6" name="Google Shape;3466;p60">
              <a:extLst>
                <a:ext uri="{FF2B5EF4-FFF2-40B4-BE49-F238E27FC236}">
                  <a16:creationId xmlns:a16="http://schemas.microsoft.com/office/drawing/2014/main" id="{650883AA-51FD-C5F3-705B-442FBC8EEF13}"/>
                </a:ext>
              </a:extLst>
            </p:cNvPr>
            <p:cNvSpPr/>
            <p:nvPr/>
          </p:nvSpPr>
          <p:spPr>
            <a:xfrm>
              <a:off x="7076650" y="3967913"/>
              <a:ext cx="19150" cy="11050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415" y="0"/>
                  </a:moveTo>
                  <a:lnTo>
                    <a:pt x="0" y="239"/>
                  </a:lnTo>
                  <a:lnTo>
                    <a:pt x="352" y="441"/>
                  </a:lnTo>
                  <a:lnTo>
                    <a:pt x="765" y="20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7" name="Google Shape;3467;p60">
              <a:extLst>
                <a:ext uri="{FF2B5EF4-FFF2-40B4-BE49-F238E27FC236}">
                  <a16:creationId xmlns:a16="http://schemas.microsoft.com/office/drawing/2014/main" id="{8421AB36-ACAC-9719-8111-D07B2B0EB117}"/>
                </a:ext>
              </a:extLst>
            </p:cNvPr>
            <p:cNvSpPr/>
            <p:nvPr/>
          </p:nvSpPr>
          <p:spPr>
            <a:xfrm>
              <a:off x="7069475" y="3948213"/>
              <a:ext cx="41425" cy="23925"/>
            </a:xfrm>
            <a:custGeom>
              <a:avLst/>
              <a:gdLst/>
              <a:ahLst/>
              <a:cxnLst/>
              <a:rect l="l" t="t" r="r" b="b"/>
              <a:pathLst>
                <a:path w="1657" h="957" extrusionOk="0">
                  <a:moveTo>
                    <a:pt x="545" y="0"/>
                  </a:moveTo>
                  <a:lnTo>
                    <a:pt x="1" y="314"/>
                  </a:lnTo>
                  <a:lnTo>
                    <a:pt x="394" y="542"/>
                  </a:lnTo>
                  <a:lnTo>
                    <a:pt x="761" y="754"/>
                  </a:lnTo>
                  <a:lnTo>
                    <a:pt x="1112" y="957"/>
                  </a:lnTo>
                  <a:lnTo>
                    <a:pt x="1656" y="641"/>
                  </a:lnTo>
                  <a:lnTo>
                    <a:pt x="1306" y="440"/>
                  </a:lnTo>
                  <a:lnTo>
                    <a:pt x="939" y="22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8" name="Google Shape;3468;p60">
              <a:extLst>
                <a:ext uri="{FF2B5EF4-FFF2-40B4-BE49-F238E27FC236}">
                  <a16:creationId xmlns:a16="http://schemas.microsoft.com/office/drawing/2014/main" id="{3C43491B-3C61-88BB-F734-B899494E5AB0}"/>
                </a:ext>
              </a:extLst>
            </p:cNvPr>
            <p:cNvSpPr/>
            <p:nvPr/>
          </p:nvSpPr>
          <p:spPr>
            <a:xfrm>
              <a:off x="7084525" y="3942138"/>
              <a:ext cx="22300" cy="10925"/>
            </a:xfrm>
            <a:custGeom>
              <a:avLst/>
              <a:gdLst/>
              <a:ahLst/>
              <a:cxnLst/>
              <a:rect l="l" t="t" r="r" b="b"/>
              <a:pathLst>
                <a:path w="892" h="437" extrusionOk="0">
                  <a:moveTo>
                    <a:pt x="507" y="0"/>
                  </a:moveTo>
                  <a:cubicBezTo>
                    <a:pt x="419" y="0"/>
                    <a:pt x="327" y="21"/>
                    <a:pt x="256" y="63"/>
                  </a:cubicBezTo>
                  <a:lnTo>
                    <a:pt x="1" y="209"/>
                  </a:lnTo>
                  <a:lnTo>
                    <a:pt x="394" y="436"/>
                  </a:lnTo>
                  <a:lnTo>
                    <a:pt x="891" y="151"/>
                  </a:lnTo>
                  <a:lnTo>
                    <a:pt x="714" y="49"/>
                  </a:lnTo>
                  <a:cubicBezTo>
                    <a:pt x="658" y="16"/>
                    <a:pt x="584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9" name="Google Shape;3469;p60">
              <a:extLst>
                <a:ext uri="{FF2B5EF4-FFF2-40B4-BE49-F238E27FC236}">
                  <a16:creationId xmlns:a16="http://schemas.microsoft.com/office/drawing/2014/main" id="{3AC0951D-0A59-08AF-2D8E-9AA8B6CF93DB}"/>
                </a:ext>
              </a:extLst>
            </p:cNvPr>
            <p:cNvSpPr/>
            <p:nvPr/>
          </p:nvSpPr>
          <p:spPr>
            <a:xfrm>
              <a:off x="7060075" y="3956913"/>
              <a:ext cx="17775" cy="11675"/>
            </a:xfrm>
            <a:custGeom>
              <a:avLst/>
              <a:gdLst/>
              <a:ahLst/>
              <a:cxnLst/>
              <a:rect l="l" t="t" r="r" b="b"/>
              <a:pathLst>
                <a:path w="711" h="467" extrusionOk="0">
                  <a:moveTo>
                    <a:pt x="318" y="1"/>
                  </a:moveTo>
                  <a:lnTo>
                    <a:pt x="145" y="100"/>
                  </a:lnTo>
                  <a:cubicBezTo>
                    <a:pt x="11" y="177"/>
                    <a:pt x="1" y="296"/>
                    <a:pt x="120" y="365"/>
                  </a:cubicBezTo>
                  <a:lnTo>
                    <a:pt x="296" y="466"/>
                  </a:lnTo>
                  <a:lnTo>
                    <a:pt x="711" y="22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0" name="Google Shape;3470;p60">
              <a:extLst>
                <a:ext uri="{FF2B5EF4-FFF2-40B4-BE49-F238E27FC236}">
                  <a16:creationId xmlns:a16="http://schemas.microsoft.com/office/drawing/2014/main" id="{CC1748CE-8059-0317-5294-48907EC3A76F}"/>
                </a:ext>
              </a:extLst>
            </p:cNvPr>
            <p:cNvSpPr/>
            <p:nvPr/>
          </p:nvSpPr>
          <p:spPr>
            <a:xfrm>
              <a:off x="7018700" y="3880663"/>
              <a:ext cx="133900" cy="77325"/>
            </a:xfrm>
            <a:custGeom>
              <a:avLst/>
              <a:gdLst/>
              <a:ahLst/>
              <a:cxnLst/>
              <a:rect l="l" t="t" r="r" b="b"/>
              <a:pathLst>
                <a:path w="5356" h="3093" extrusionOk="0">
                  <a:moveTo>
                    <a:pt x="4347" y="1"/>
                  </a:moveTo>
                  <a:lnTo>
                    <a:pt x="0" y="2510"/>
                  </a:lnTo>
                  <a:lnTo>
                    <a:pt x="1010" y="3093"/>
                  </a:lnTo>
                  <a:lnTo>
                    <a:pt x="5356" y="583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1" name="Google Shape;3471;p60">
              <a:extLst>
                <a:ext uri="{FF2B5EF4-FFF2-40B4-BE49-F238E27FC236}">
                  <a16:creationId xmlns:a16="http://schemas.microsoft.com/office/drawing/2014/main" id="{C0EF30B4-A07D-FE42-26F3-0D527354B267}"/>
                </a:ext>
              </a:extLst>
            </p:cNvPr>
            <p:cNvSpPr/>
            <p:nvPr/>
          </p:nvSpPr>
          <p:spPr>
            <a:xfrm>
              <a:off x="7105175" y="39629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5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2" name="Google Shape;3472;p60">
              <a:extLst>
                <a:ext uri="{FF2B5EF4-FFF2-40B4-BE49-F238E27FC236}">
                  <a16:creationId xmlns:a16="http://schemas.microsoft.com/office/drawing/2014/main" id="{AC61E73A-147B-0FAA-B6E0-458EC601A0C9}"/>
                </a:ext>
              </a:extLst>
            </p:cNvPr>
            <p:cNvSpPr/>
            <p:nvPr/>
          </p:nvSpPr>
          <p:spPr>
            <a:xfrm>
              <a:off x="7157825" y="3932563"/>
              <a:ext cx="52125" cy="30100"/>
            </a:xfrm>
            <a:custGeom>
              <a:avLst/>
              <a:gdLst/>
              <a:ahLst/>
              <a:cxnLst/>
              <a:rect l="l" t="t" r="r" b="b"/>
              <a:pathLst>
                <a:path w="2085" h="1204" extrusionOk="0">
                  <a:moveTo>
                    <a:pt x="1664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3" name="Google Shape;3473;p60">
              <a:extLst>
                <a:ext uri="{FF2B5EF4-FFF2-40B4-BE49-F238E27FC236}">
                  <a16:creationId xmlns:a16="http://schemas.microsoft.com/office/drawing/2014/main" id="{20006217-79DD-A62F-50BC-8246F052D12D}"/>
                </a:ext>
              </a:extLst>
            </p:cNvPr>
            <p:cNvSpPr/>
            <p:nvPr/>
          </p:nvSpPr>
          <p:spPr>
            <a:xfrm>
              <a:off x="7210500" y="39021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0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4" name="Google Shape;3474;p60">
              <a:extLst>
                <a:ext uri="{FF2B5EF4-FFF2-40B4-BE49-F238E27FC236}">
                  <a16:creationId xmlns:a16="http://schemas.microsoft.com/office/drawing/2014/main" id="{A2910259-BA97-7A0F-7EE9-D2E842C7E347}"/>
                </a:ext>
              </a:extLst>
            </p:cNvPr>
            <p:cNvSpPr/>
            <p:nvPr/>
          </p:nvSpPr>
          <p:spPr>
            <a:xfrm>
              <a:off x="7263150" y="38717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1" y="960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5" name="Google Shape;3475;p60">
              <a:extLst>
                <a:ext uri="{FF2B5EF4-FFF2-40B4-BE49-F238E27FC236}">
                  <a16:creationId xmlns:a16="http://schemas.microsoft.com/office/drawing/2014/main" id="{9C300473-22E0-F50F-C09C-F932A4A61767}"/>
                </a:ext>
              </a:extLst>
            </p:cNvPr>
            <p:cNvSpPr/>
            <p:nvPr/>
          </p:nvSpPr>
          <p:spPr>
            <a:xfrm>
              <a:off x="7128225" y="3992863"/>
              <a:ext cx="31550" cy="18225"/>
            </a:xfrm>
            <a:custGeom>
              <a:avLst/>
              <a:gdLst/>
              <a:ahLst/>
              <a:cxnLst/>
              <a:rect l="l" t="t" r="r" b="b"/>
              <a:pathLst>
                <a:path w="1262" h="729" extrusionOk="0">
                  <a:moveTo>
                    <a:pt x="842" y="1"/>
                  </a:moveTo>
                  <a:lnTo>
                    <a:pt x="1" y="485"/>
                  </a:lnTo>
                  <a:lnTo>
                    <a:pt x="421" y="728"/>
                  </a:lnTo>
                  <a:lnTo>
                    <a:pt x="1261" y="24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6" name="Google Shape;3476;p60">
              <a:extLst>
                <a:ext uri="{FF2B5EF4-FFF2-40B4-BE49-F238E27FC236}">
                  <a16:creationId xmlns:a16="http://schemas.microsoft.com/office/drawing/2014/main" id="{A67063DA-BA8B-3F3F-CBAC-7728CCCCF469}"/>
                </a:ext>
              </a:extLst>
            </p:cNvPr>
            <p:cNvSpPr/>
            <p:nvPr/>
          </p:nvSpPr>
          <p:spPr>
            <a:xfrm>
              <a:off x="7152875" y="3965738"/>
              <a:ext cx="53850" cy="31125"/>
            </a:xfrm>
            <a:custGeom>
              <a:avLst/>
              <a:gdLst/>
              <a:ahLst/>
              <a:cxnLst/>
              <a:rect l="l" t="t" r="r" b="b"/>
              <a:pathLst>
                <a:path w="2154" h="1245" extrusionOk="0">
                  <a:moveTo>
                    <a:pt x="1733" y="1"/>
                  </a:moveTo>
                  <a:lnTo>
                    <a:pt x="0" y="1001"/>
                  </a:lnTo>
                  <a:lnTo>
                    <a:pt x="421" y="1244"/>
                  </a:lnTo>
                  <a:lnTo>
                    <a:pt x="2154" y="243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7" name="Google Shape;3477;p60">
              <a:extLst>
                <a:ext uri="{FF2B5EF4-FFF2-40B4-BE49-F238E27FC236}">
                  <a16:creationId xmlns:a16="http://schemas.microsoft.com/office/drawing/2014/main" id="{56672B3D-B82A-DDF7-74AA-B329A9C604FB}"/>
                </a:ext>
              </a:extLst>
            </p:cNvPr>
            <p:cNvSpPr/>
            <p:nvPr/>
          </p:nvSpPr>
          <p:spPr>
            <a:xfrm>
              <a:off x="7221875" y="3943388"/>
              <a:ext cx="23575" cy="13625"/>
            </a:xfrm>
            <a:custGeom>
              <a:avLst/>
              <a:gdLst/>
              <a:ahLst/>
              <a:cxnLst/>
              <a:rect l="l" t="t" r="r" b="b"/>
              <a:pathLst>
                <a:path w="943" h="545" extrusionOk="0">
                  <a:moveTo>
                    <a:pt x="524" y="0"/>
                  </a:moveTo>
                  <a:lnTo>
                    <a:pt x="1" y="303"/>
                  </a:lnTo>
                  <a:lnTo>
                    <a:pt x="420" y="545"/>
                  </a:lnTo>
                  <a:lnTo>
                    <a:pt x="943" y="24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8" name="Google Shape;3478;p60">
              <a:extLst>
                <a:ext uri="{FF2B5EF4-FFF2-40B4-BE49-F238E27FC236}">
                  <a16:creationId xmlns:a16="http://schemas.microsoft.com/office/drawing/2014/main" id="{2FA9376A-CF73-911D-5405-B3FA888C254D}"/>
                </a:ext>
              </a:extLst>
            </p:cNvPr>
            <p:cNvSpPr/>
            <p:nvPr/>
          </p:nvSpPr>
          <p:spPr>
            <a:xfrm>
              <a:off x="7243375" y="3930938"/>
              <a:ext cx="23625" cy="13650"/>
            </a:xfrm>
            <a:custGeom>
              <a:avLst/>
              <a:gdLst/>
              <a:ahLst/>
              <a:cxnLst/>
              <a:rect l="l" t="t" r="r" b="b"/>
              <a:pathLst>
                <a:path w="945" h="546" extrusionOk="0">
                  <a:moveTo>
                    <a:pt x="524" y="1"/>
                  </a:moveTo>
                  <a:lnTo>
                    <a:pt x="1" y="304"/>
                  </a:lnTo>
                  <a:lnTo>
                    <a:pt x="421" y="546"/>
                  </a:lnTo>
                  <a:lnTo>
                    <a:pt x="944" y="243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9" name="Google Shape;3479;p60">
              <a:extLst>
                <a:ext uri="{FF2B5EF4-FFF2-40B4-BE49-F238E27FC236}">
                  <a16:creationId xmlns:a16="http://schemas.microsoft.com/office/drawing/2014/main" id="{F3ABC1CB-C0B5-2E5C-5FE8-10ED7ED96773}"/>
                </a:ext>
              </a:extLst>
            </p:cNvPr>
            <p:cNvSpPr/>
            <p:nvPr/>
          </p:nvSpPr>
          <p:spPr>
            <a:xfrm>
              <a:off x="7281850" y="3884338"/>
              <a:ext cx="73725" cy="42600"/>
            </a:xfrm>
            <a:custGeom>
              <a:avLst/>
              <a:gdLst/>
              <a:ahLst/>
              <a:cxnLst/>
              <a:rect l="l" t="t" r="r" b="b"/>
              <a:pathLst>
                <a:path w="2949" h="1704" extrusionOk="0">
                  <a:moveTo>
                    <a:pt x="1934" y="1"/>
                  </a:moveTo>
                  <a:lnTo>
                    <a:pt x="0" y="1117"/>
                  </a:lnTo>
                  <a:lnTo>
                    <a:pt x="1015" y="1704"/>
                  </a:lnTo>
                  <a:lnTo>
                    <a:pt x="2948" y="58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0" name="Google Shape;3480;p60">
              <a:extLst>
                <a:ext uri="{FF2B5EF4-FFF2-40B4-BE49-F238E27FC236}">
                  <a16:creationId xmlns:a16="http://schemas.microsoft.com/office/drawing/2014/main" id="{4B28CA3F-5C49-25B7-0251-C2AE179DD85A}"/>
                </a:ext>
              </a:extLst>
            </p:cNvPr>
            <p:cNvSpPr/>
            <p:nvPr/>
          </p:nvSpPr>
          <p:spPr>
            <a:xfrm>
              <a:off x="7220175" y="3823038"/>
              <a:ext cx="131325" cy="48750"/>
            </a:xfrm>
            <a:custGeom>
              <a:avLst/>
              <a:gdLst/>
              <a:ahLst/>
              <a:cxnLst/>
              <a:rect l="l" t="t" r="r" b="b"/>
              <a:pathLst>
                <a:path w="5253" h="1950" extrusionOk="0">
                  <a:moveTo>
                    <a:pt x="5252" y="1"/>
                  </a:moveTo>
                  <a:lnTo>
                    <a:pt x="5252" y="1"/>
                  </a:lnTo>
                  <a:cubicBezTo>
                    <a:pt x="4803" y="171"/>
                    <a:pt x="4386" y="329"/>
                    <a:pt x="4123" y="434"/>
                  </a:cubicBezTo>
                  <a:cubicBezTo>
                    <a:pt x="3254" y="783"/>
                    <a:pt x="1" y="679"/>
                    <a:pt x="3276" y="1925"/>
                  </a:cubicBezTo>
                  <a:cubicBezTo>
                    <a:pt x="3318" y="1942"/>
                    <a:pt x="3372" y="1949"/>
                    <a:pt x="3435" y="1949"/>
                  </a:cubicBezTo>
                  <a:cubicBezTo>
                    <a:pt x="3698" y="1949"/>
                    <a:pt x="4120" y="1819"/>
                    <a:pt x="4585" y="1672"/>
                  </a:cubicBezTo>
                  <a:cubicBezTo>
                    <a:pt x="4748" y="1335"/>
                    <a:pt x="4881" y="969"/>
                    <a:pt x="5009" y="593"/>
                  </a:cubicBezTo>
                  <a:cubicBezTo>
                    <a:pt x="5062" y="434"/>
                    <a:pt x="5160" y="225"/>
                    <a:pt x="5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1" name="Google Shape;3481;p60">
              <a:extLst>
                <a:ext uri="{FF2B5EF4-FFF2-40B4-BE49-F238E27FC236}">
                  <a16:creationId xmlns:a16="http://schemas.microsoft.com/office/drawing/2014/main" id="{1D4A9678-0D41-3CEC-0017-9EF664058C09}"/>
                </a:ext>
              </a:extLst>
            </p:cNvPr>
            <p:cNvSpPr/>
            <p:nvPr/>
          </p:nvSpPr>
          <p:spPr>
            <a:xfrm>
              <a:off x="7660650" y="3170963"/>
              <a:ext cx="106975" cy="52425"/>
            </a:xfrm>
            <a:custGeom>
              <a:avLst/>
              <a:gdLst/>
              <a:ahLst/>
              <a:cxnLst/>
              <a:rect l="l" t="t" r="r" b="b"/>
              <a:pathLst>
                <a:path w="4279" h="2097" extrusionOk="0">
                  <a:moveTo>
                    <a:pt x="3440" y="0"/>
                  </a:moveTo>
                  <a:cubicBezTo>
                    <a:pt x="3349" y="0"/>
                    <a:pt x="3249" y="11"/>
                    <a:pt x="3142" y="36"/>
                  </a:cubicBezTo>
                  <a:cubicBezTo>
                    <a:pt x="2199" y="255"/>
                    <a:pt x="1" y="2097"/>
                    <a:pt x="1" y="2097"/>
                  </a:cubicBezTo>
                  <a:cubicBezTo>
                    <a:pt x="1" y="2097"/>
                    <a:pt x="2930" y="359"/>
                    <a:pt x="3757" y="359"/>
                  </a:cubicBezTo>
                  <a:cubicBezTo>
                    <a:pt x="3819" y="359"/>
                    <a:pt x="3869" y="369"/>
                    <a:pt x="3905" y="389"/>
                  </a:cubicBezTo>
                  <a:cubicBezTo>
                    <a:pt x="3983" y="434"/>
                    <a:pt x="4042" y="453"/>
                    <a:pt x="4082" y="453"/>
                  </a:cubicBezTo>
                  <a:cubicBezTo>
                    <a:pt x="4279" y="453"/>
                    <a:pt x="4030" y="0"/>
                    <a:pt x="3440" y="0"/>
                  </a:cubicBezTo>
                  <a:close/>
                </a:path>
              </a:pathLst>
            </a:custGeom>
            <a:solidFill>
              <a:srgbClr val="FFDE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2" name="Google Shape;3482;p60">
              <a:extLst>
                <a:ext uri="{FF2B5EF4-FFF2-40B4-BE49-F238E27FC236}">
                  <a16:creationId xmlns:a16="http://schemas.microsoft.com/office/drawing/2014/main" id="{9ACBA796-6CD9-CBC6-0CA1-C79F8F73270D}"/>
                </a:ext>
              </a:extLst>
            </p:cNvPr>
            <p:cNvSpPr/>
            <p:nvPr/>
          </p:nvSpPr>
          <p:spPr>
            <a:xfrm>
              <a:off x="7326325" y="3000763"/>
              <a:ext cx="449675" cy="240500"/>
            </a:xfrm>
            <a:custGeom>
              <a:avLst/>
              <a:gdLst/>
              <a:ahLst/>
              <a:cxnLst/>
              <a:rect l="l" t="t" r="r" b="b"/>
              <a:pathLst>
                <a:path w="17987" h="9620" extrusionOk="0">
                  <a:moveTo>
                    <a:pt x="2163" y="1"/>
                  </a:moveTo>
                  <a:cubicBezTo>
                    <a:pt x="2163" y="1"/>
                    <a:pt x="1" y="1364"/>
                    <a:pt x="943" y="5358"/>
                  </a:cubicBezTo>
                  <a:cubicBezTo>
                    <a:pt x="1885" y="9351"/>
                    <a:pt x="6643" y="9619"/>
                    <a:pt x="9547" y="9619"/>
                  </a:cubicBezTo>
                  <a:cubicBezTo>
                    <a:pt x="12453" y="9619"/>
                    <a:pt x="15839" y="7277"/>
                    <a:pt x="16515" y="6844"/>
                  </a:cubicBezTo>
                  <a:cubicBezTo>
                    <a:pt x="17987" y="5901"/>
                    <a:pt x="17301" y="4253"/>
                    <a:pt x="17301" y="4253"/>
                  </a:cubicBezTo>
                  <a:lnTo>
                    <a:pt x="17301" y="4253"/>
                  </a:lnTo>
                  <a:cubicBezTo>
                    <a:pt x="17301" y="4253"/>
                    <a:pt x="14046" y="5582"/>
                    <a:pt x="11893" y="6435"/>
                  </a:cubicBezTo>
                  <a:cubicBezTo>
                    <a:pt x="11179" y="6718"/>
                    <a:pt x="10367" y="6853"/>
                    <a:pt x="9491" y="6853"/>
                  </a:cubicBezTo>
                  <a:cubicBezTo>
                    <a:pt x="7722" y="6853"/>
                    <a:pt x="5691" y="6303"/>
                    <a:pt x="3680" y="5313"/>
                  </a:cubicBezTo>
                  <a:cubicBezTo>
                    <a:pt x="674" y="3832"/>
                    <a:pt x="2163" y="1"/>
                    <a:pt x="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3" name="Google Shape;3483;p60">
              <a:extLst>
                <a:ext uri="{FF2B5EF4-FFF2-40B4-BE49-F238E27FC236}">
                  <a16:creationId xmlns:a16="http://schemas.microsoft.com/office/drawing/2014/main" id="{01786FBC-7685-0E2D-512A-C510F45A63AD}"/>
                </a:ext>
              </a:extLst>
            </p:cNvPr>
            <p:cNvSpPr/>
            <p:nvPr/>
          </p:nvSpPr>
          <p:spPr>
            <a:xfrm>
              <a:off x="7697275" y="3197138"/>
              <a:ext cx="28950" cy="38775"/>
            </a:xfrm>
            <a:custGeom>
              <a:avLst/>
              <a:gdLst/>
              <a:ahLst/>
              <a:cxnLst/>
              <a:rect l="l" t="t" r="r" b="b"/>
              <a:pathLst>
                <a:path w="1158" h="1551" extrusionOk="0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120" y="390"/>
                    <a:pt x="1" y="749"/>
                  </a:cubicBezTo>
                  <a:cubicBezTo>
                    <a:pt x="1" y="749"/>
                    <a:pt x="40" y="1550"/>
                    <a:pt x="352" y="1550"/>
                  </a:cubicBezTo>
                  <a:cubicBezTo>
                    <a:pt x="422" y="1550"/>
                    <a:pt x="507" y="1509"/>
                    <a:pt x="609" y="1407"/>
                  </a:cubicBezTo>
                  <a:cubicBezTo>
                    <a:pt x="1158" y="858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4" name="Google Shape;3484;p60">
              <a:extLst>
                <a:ext uri="{FF2B5EF4-FFF2-40B4-BE49-F238E27FC236}">
                  <a16:creationId xmlns:a16="http://schemas.microsoft.com/office/drawing/2014/main" id="{2A4E2243-8654-5E3F-DAB7-7B6E6F29470E}"/>
                </a:ext>
              </a:extLst>
            </p:cNvPr>
            <p:cNvSpPr/>
            <p:nvPr/>
          </p:nvSpPr>
          <p:spPr>
            <a:xfrm>
              <a:off x="7718850" y="3191138"/>
              <a:ext cx="35700" cy="45825"/>
            </a:xfrm>
            <a:custGeom>
              <a:avLst/>
              <a:gdLst/>
              <a:ahLst/>
              <a:cxnLst/>
              <a:rect l="l" t="t" r="r" b="b"/>
              <a:pathLst>
                <a:path w="1428" h="1833" extrusionOk="0">
                  <a:moveTo>
                    <a:pt x="1220" y="0"/>
                  </a:moveTo>
                  <a:cubicBezTo>
                    <a:pt x="1090" y="0"/>
                    <a:pt x="933" y="241"/>
                    <a:pt x="933" y="241"/>
                  </a:cubicBezTo>
                  <a:cubicBezTo>
                    <a:pt x="1217" y="526"/>
                    <a:pt x="211" y="1614"/>
                    <a:pt x="36" y="1790"/>
                  </a:cubicBezTo>
                  <a:cubicBezTo>
                    <a:pt x="6" y="1820"/>
                    <a:pt x="1" y="1833"/>
                    <a:pt x="14" y="1833"/>
                  </a:cubicBezTo>
                  <a:cubicBezTo>
                    <a:pt x="79" y="1833"/>
                    <a:pt x="591" y="1512"/>
                    <a:pt x="814" y="1290"/>
                  </a:cubicBezTo>
                  <a:cubicBezTo>
                    <a:pt x="1081" y="1022"/>
                    <a:pt x="1427" y="166"/>
                    <a:pt x="1292" y="32"/>
                  </a:cubicBezTo>
                  <a:cubicBezTo>
                    <a:pt x="1270" y="10"/>
                    <a:pt x="1245" y="0"/>
                    <a:pt x="122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2" name="Segnaposto contenuto 10">
            <a:extLst>
              <a:ext uri="{FF2B5EF4-FFF2-40B4-BE49-F238E27FC236}">
                <a16:creationId xmlns:a16="http://schemas.microsoft.com/office/drawing/2014/main" id="{C580D211-7A42-5DA7-679A-CB059EA867D3}"/>
              </a:ext>
            </a:extLst>
          </p:cNvPr>
          <p:cNvGraphicFramePr>
            <a:graphicFrameLocks/>
          </p:cNvGraphicFramePr>
          <p:nvPr/>
        </p:nvGraphicFramePr>
        <p:xfrm>
          <a:off x="346923" y="657108"/>
          <a:ext cx="6124664" cy="60960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62332">
                  <a:extLst>
                    <a:ext uri="{9D8B030D-6E8A-4147-A177-3AD203B41FA5}">
                      <a16:colId xmlns:a16="http://schemas.microsoft.com/office/drawing/2014/main" val="2066559753"/>
                    </a:ext>
                  </a:extLst>
                </a:gridCol>
                <a:gridCol w="3062332">
                  <a:extLst>
                    <a:ext uri="{9D8B030D-6E8A-4147-A177-3AD203B41FA5}">
                      <a16:colId xmlns:a16="http://schemas.microsoft.com/office/drawing/2014/main" val="2942718060"/>
                    </a:ext>
                  </a:extLst>
                </a:gridCol>
              </a:tblGrid>
              <a:tr h="23368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Parametro: Email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2441065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FORMATO: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^[A-z0-9._%+-]+@[A-z0-9.-]+\.[A-z]{2,10}$</a:t>
                      </a:r>
                      <a:r>
                        <a:rPr lang="it-IT" sz="9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369149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Scelte per la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886585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 Formato [FE]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1. Rispetta il formato = false [PROPERTY: ERROR] </a:t>
                      </a:r>
                      <a:endParaRPr lang="it-IT" sz="1200">
                        <a:effectLst/>
                      </a:endParaRPr>
                    </a:p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2. Rispetta il formato = </a:t>
                      </a:r>
                      <a:r>
                        <a:rPr lang="it-IT" sz="900" err="1"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 [PROPERTY FE_OK]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008902"/>
                  </a:ext>
                </a:extLst>
              </a:tr>
              <a:tr h="23368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Parametro: Password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20839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FORMATO: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^(?=.*[a-z])(?=.*[A-Z])(?=.*\d)(?=.*[@$!%*?&amp;])[A-Za-z\d@$!%*?&amp;]{8,}$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843654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Scelte per la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07145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 Formato [FP]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1. Rispetta il formato = false [PROPERTY: ERROR] </a:t>
                      </a:r>
                      <a:endParaRPr lang="it-IT" sz="1200">
                        <a:effectLst/>
                      </a:endParaRPr>
                    </a:p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2. Rispetta il formato = </a:t>
                      </a:r>
                      <a:r>
                        <a:rPr lang="it-IT" sz="900" err="1"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 [PROPERTY FP_OK]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0950637"/>
                  </a:ext>
                </a:extLst>
              </a:tr>
              <a:tr h="23368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Parametro: Nome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108258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FORMATO: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^[A-Z][-a-</a:t>
                      </a:r>
                      <a:r>
                        <a:rPr lang="it-IT" sz="90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zA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-Z]+$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306415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Scelte per la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565577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 Formato [FN]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1. Rispetta il formato = false [PROPERTY: ERROR] </a:t>
                      </a:r>
                      <a:endParaRPr lang="it-IT" sz="1200">
                        <a:effectLst/>
                      </a:endParaRPr>
                    </a:p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2. Rispetta il formato = </a:t>
                      </a:r>
                      <a:r>
                        <a:rPr lang="it-IT" sz="900" err="1"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 [PROPERTY FN_OK]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3831117"/>
                  </a:ext>
                </a:extLst>
              </a:tr>
              <a:tr h="23368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Parametro: Cognome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24931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FORMATO: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^[A-Z][-a-</a:t>
                      </a:r>
                      <a:r>
                        <a:rPr lang="it-IT" sz="90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zA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-Z]+$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251752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Scelte per la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44764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 Formato [FC]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1. Rispetta il formato = false [PROPERTY: ERROR] </a:t>
                      </a:r>
                      <a:endParaRPr lang="it-IT" sz="1200">
                        <a:effectLst/>
                      </a:endParaRPr>
                    </a:p>
                    <a:p>
                      <a:pPr rtl="0" fontAlgn="base"/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2. Rispetta il formato = </a:t>
                      </a:r>
                      <a:r>
                        <a:rPr lang="it-IT" sz="900" err="1">
                          <a:effectLst/>
                          <a:latin typeface="Calibri" panose="020F0502020204030204" pitchFamily="34" charset="0"/>
                        </a:rPr>
                        <a:t>true</a:t>
                      </a:r>
                      <a:r>
                        <a:rPr lang="it-IT" sz="900">
                          <a:effectLst/>
                          <a:latin typeface="Calibri" panose="020F0502020204030204" pitchFamily="34" charset="0"/>
                        </a:rPr>
                        <a:t> [PROPERTY FC_OK]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75609"/>
                  </a:ext>
                </a:extLst>
              </a:tr>
              <a:tr h="23368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Parametro: Permessi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865060"/>
                  </a:ext>
                </a:extLst>
              </a:tr>
              <a:tr h="375920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FORMATO: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  <a:p>
                      <a:pPr algn="ctr" rtl="0" fontAlgn="base"/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^(</a:t>
                      </a:r>
                      <a:r>
                        <a:rPr lang="it-IT" sz="90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Amministratore|Moderatore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)$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978683"/>
                  </a:ext>
                </a:extLst>
              </a:tr>
              <a:tr h="2336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Scelte per la categoria</a:t>
                      </a:r>
                      <a:r>
                        <a:rPr lang="it-IT" sz="9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9614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/>
                        </a:rPr>
                        <a:t> Formato [FPE] </a:t>
                      </a:r>
                      <a:endParaRPr lang="it-IT" sz="1200">
                        <a:effectLst/>
                        <a:latin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900">
                          <a:effectLst/>
                          <a:latin typeface="Calibri"/>
                        </a:rPr>
                        <a:t>1. Rispetta il formato = false [PROPERTY FPE_OK] </a:t>
                      </a:r>
                      <a:endParaRPr lang="it-IT" sz="1200">
                        <a:effectLst/>
                        <a:latin typeface="Calibri"/>
                      </a:endParaRPr>
                    </a:p>
                    <a:p>
                      <a:pPr rtl="0" fontAlgn="base"/>
                      <a:r>
                        <a:rPr lang="it-IT" sz="900">
                          <a:effectLst/>
                          <a:latin typeface="Calibri"/>
                        </a:rPr>
                        <a:t>1. Rispetta il formato = </a:t>
                      </a:r>
                      <a:r>
                        <a:rPr lang="it-IT" sz="900" err="1">
                          <a:effectLst/>
                          <a:latin typeface="Calibri"/>
                        </a:rPr>
                        <a:t>true</a:t>
                      </a:r>
                      <a:r>
                        <a:rPr lang="it-IT" sz="900">
                          <a:effectLst/>
                          <a:latin typeface="Calibri"/>
                        </a:rPr>
                        <a:t> [PROPERTY FPE_OK] </a:t>
                      </a:r>
                      <a:endParaRPr lang="it-IT" sz="12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0750"/>
                  </a:ext>
                </a:extLst>
              </a:tr>
            </a:tbl>
          </a:graphicData>
        </a:graphic>
      </p:graphicFrame>
      <p:graphicFrame>
        <p:nvGraphicFramePr>
          <p:cNvPr id="3" name="Segnaposto contenuto 6">
            <a:extLst>
              <a:ext uri="{FF2B5EF4-FFF2-40B4-BE49-F238E27FC236}">
                <a16:creationId xmlns:a16="http://schemas.microsoft.com/office/drawing/2014/main" id="{DC53B952-CC2C-3A58-6000-23E94989DD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3613120"/>
              </p:ext>
            </p:extLst>
          </p:nvPr>
        </p:nvGraphicFramePr>
        <p:xfrm>
          <a:off x="6827942" y="2217420"/>
          <a:ext cx="5176707" cy="163068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25569">
                  <a:extLst>
                    <a:ext uri="{9D8B030D-6E8A-4147-A177-3AD203B41FA5}">
                      <a16:colId xmlns:a16="http://schemas.microsoft.com/office/drawing/2014/main" val="4148562507"/>
                    </a:ext>
                  </a:extLst>
                </a:gridCol>
                <a:gridCol w="1725569">
                  <a:extLst>
                    <a:ext uri="{9D8B030D-6E8A-4147-A177-3AD203B41FA5}">
                      <a16:colId xmlns:a16="http://schemas.microsoft.com/office/drawing/2014/main" val="3368645222"/>
                    </a:ext>
                  </a:extLst>
                </a:gridCol>
                <a:gridCol w="1725569">
                  <a:extLst>
                    <a:ext uri="{9D8B030D-6E8A-4147-A177-3AD203B41FA5}">
                      <a16:colId xmlns:a16="http://schemas.microsoft.com/office/drawing/2014/main" val="748559710"/>
                    </a:ext>
                  </a:extLst>
                </a:gridCol>
              </a:tblGrid>
              <a:tr h="2590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Test Case ID</a:t>
                      </a:r>
                      <a:r>
                        <a:rPr lang="it-IT" sz="11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Test Frame</a:t>
                      </a:r>
                      <a:r>
                        <a:rPr lang="it-IT" sz="11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Esito</a:t>
                      </a:r>
                      <a:r>
                        <a:rPr lang="it-IT" sz="110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8565232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 TC_2.2_1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FA1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Errato: email non corretta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684411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 TC_2.2_2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FA2, FP1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Errato: nome non corretto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87293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 TC_2.2_3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FA2, FP2, FN1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Errato: cognome non corretto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512896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 TC_2.2_4 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FA2, FP2, FN2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100">
                          <a:effectLst/>
                          <a:latin typeface="Calibri" panose="020F0502020204030204" pitchFamily="34" charset="0"/>
                        </a:rPr>
                        <a:t>Corretto</a:t>
                      </a:r>
                      <a:endParaRPr lang="it-IT" sz="15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3264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290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55B83682-59BE-D1A2-B89D-73CD7228B5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069981"/>
              </p:ext>
            </p:extLst>
          </p:nvPr>
        </p:nvGraphicFramePr>
        <p:xfrm>
          <a:off x="318783" y="939569"/>
          <a:ext cx="11534868" cy="54864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16259">
                  <a:extLst>
                    <a:ext uri="{9D8B030D-6E8A-4147-A177-3AD203B41FA5}">
                      <a16:colId xmlns:a16="http://schemas.microsoft.com/office/drawing/2014/main" val="1996377020"/>
                    </a:ext>
                  </a:extLst>
                </a:gridCol>
                <a:gridCol w="2535600">
                  <a:extLst>
                    <a:ext uri="{9D8B030D-6E8A-4147-A177-3AD203B41FA5}">
                      <a16:colId xmlns:a16="http://schemas.microsoft.com/office/drawing/2014/main" val="275293796"/>
                    </a:ext>
                  </a:extLst>
                </a:gridCol>
                <a:gridCol w="1066301">
                  <a:extLst>
                    <a:ext uri="{9D8B030D-6E8A-4147-A177-3AD203B41FA5}">
                      <a16:colId xmlns:a16="http://schemas.microsoft.com/office/drawing/2014/main" val="990163420"/>
                    </a:ext>
                  </a:extLst>
                </a:gridCol>
                <a:gridCol w="551968">
                  <a:extLst>
                    <a:ext uri="{9D8B030D-6E8A-4147-A177-3AD203B41FA5}">
                      <a16:colId xmlns:a16="http://schemas.microsoft.com/office/drawing/2014/main" val="1155761495"/>
                    </a:ext>
                  </a:extLst>
                </a:gridCol>
                <a:gridCol w="785613">
                  <a:extLst>
                    <a:ext uri="{9D8B030D-6E8A-4147-A177-3AD203B41FA5}">
                      <a16:colId xmlns:a16="http://schemas.microsoft.com/office/drawing/2014/main" val="4027928530"/>
                    </a:ext>
                  </a:extLst>
                </a:gridCol>
                <a:gridCol w="597443">
                  <a:extLst>
                    <a:ext uri="{9D8B030D-6E8A-4147-A177-3AD203B41FA5}">
                      <a16:colId xmlns:a16="http://schemas.microsoft.com/office/drawing/2014/main" val="3307568189"/>
                    </a:ext>
                  </a:extLst>
                </a:gridCol>
                <a:gridCol w="746411">
                  <a:extLst>
                    <a:ext uri="{9D8B030D-6E8A-4147-A177-3AD203B41FA5}">
                      <a16:colId xmlns:a16="http://schemas.microsoft.com/office/drawing/2014/main" val="2605376103"/>
                    </a:ext>
                  </a:extLst>
                </a:gridCol>
                <a:gridCol w="627236">
                  <a:extLst>
                    <a:ext uri="{9D8B030D-6E8A-4147-A177-3AD203B41FA5}">
                      <a16:colId xmlns:a16="http://schemas.microsoft.com/office/drawing/2014/main" val="2781834439"/>
                    </a:ext>
                  </a:extLst>
                </a:gridCol>
                <a:gridCol w="827952">
                  <a:extLst>
                    <a:ext uri="{9D8B030D-6E8A-4147-A177-3AD203B41FA5}">
                      <a16:colId xmlns:a16="http://schemas.microsoft.com/office/drawing/2014/main" val="3399551319"/>
                    </a:ext>
                  </a:extLst>
                </a:gridCol>
                <a:gridCol w="1762531">
                  <a:extLst>
                    <a:ext uri="{9D8B030D-6E8A-4147-A177-3AD203B41FA5}">
                      <a16:colId xmlns:a16="http://schemas.microsoft.com/office/drawing/2014/main" val="2466330136"/>
                    </a:ext>
                  </a:extLst>
                </a:gridCol>
                <a:gridCol w="514335">
                  <a:extLst>
                    <a:ext uri="{9D8B030D-6E8A-4147-A177-3AD203B41FA5}">
                      <a16:colId xmlns:a16="http://schemas.microsoft.com/office/drawing/2014/main" val="3486955728"/>
                    </a:ext>
                  </a:extLst>
                </a:gridCol>
                <a:gridCol w="903219">
                  <a:extLst>
                    <a:ext uri="{9D8B030D-6E8A-4147-A177-3AD203B41FA5}">
                      <a16:colId xmlns:a16="http://schemas.microsoft.com/office/drawing/2014/main" val="4053458349"/>
                    </a:ext>
                  </a:extLst>
                </a:gridCol>
              </a:tblGrid>
              <a:tr h="36478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Requisito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Breve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Priorità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User Story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Scenario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Use Case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Activity Diagrams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Sequence Diagrams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Mockup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Test Case</a:t>
                      </a:r>
                    </a:p>
                  </a:txBody>
                  <a:tcPr marL="9525" marR="9525" marT="9525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Additional</a:t>
                      </a:r>
                      <a:b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</a:br>
                      <a:r>
                        <a:rPr lang="it-IT" sz="8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Comments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165175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RF_GA_01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 accedere alla dashboard con e-mail e password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Login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SC_GA_01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UI_GA_01 Homepage, UI_GA_02 Pagina Contatti, UI_GA_03 Login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TC_1.1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7013766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RF_GA_02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potersi disconnettere dalla dashboard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Logout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SC_GA_02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426163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RF_GA_03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 recuperare la password attraverso la propria e-mail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RecuperoPassword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Media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SC_GA_03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UI_GA_04 Reset Password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TC_1.4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396449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RF_GA_04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 modificare la propria password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ModificaPassword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Media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US_GA_04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SC_GA_04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UC_GA_04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AD_GA_04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UI_GA_05 Modifica Password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TC_1.2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191338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RF_GA_05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 abilitare l’autenticazione a due fattori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Attivazione2FA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US_GA_05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SC_GA_05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UC_GA_05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SD_FU_05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TC_1.3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63224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RF_FU_01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L’utente deve poter visualizzare i dati del traffico di rete analizzato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VisualizzaTrafficoAnalizzato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SC_FU_01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UI_FU_01 Dashboard, UI_FU_04 Pagina Utente Admin, UI_FU_06 Pagina Anomalie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081150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RF_FU_02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 utente admin deve essere in grado di modificare il proprio piano d’ abbonamento 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ModificaPiano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Media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US_FU_02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SC_FU_02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UC_FU_02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AD_FU_02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UI_FU_02 Pagina Scelta Piano, UI_FU_03 Pagina Checkout, UI_FU_05 Storico Pagamenti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TC_2.1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693535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RF_FU_03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 utente admin dell’azienda deve poter aggiungere o rimuovere l’accesso ad un altro utente alla dashboard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GestioneUtenti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Media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SG_FU_03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UC_FU_03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AD_FU_03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SD_FU_03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UI_FU_06 Gestione Utente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TC_2.2</a:t>
                      </a: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504935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RF_FU_04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L’ utente admin deve poter etichettare una segnalazione ricevuta come falso positivo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SegnalazioneFalsiPositivi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US_FU_04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SG_FU_04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UC_FU_04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SD_FU_04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435276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RF_FS_01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Il sistema deve essere in grado di ricevere il traffico di rete dei clienti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RicezioneTraffico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SC_FS_01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566214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RF_FS_02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Il sistema deve costruire una baseline personalizzata per ogni utente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CostruzioneBaseline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SC_FS_02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8363544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RF_FS_03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Il sistema deve essere in grado di rilevare le anomalie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RilevazioneAnomalie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US_FU_03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2435513"/>
                  </a:ext>
                </a:extLst>
              </a:tr>
              <a:tr h="393971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RF_FS_04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Il sistema invia una notifica all’utente ogni qual volta viene rilevata un’anomalia </a:t>
                      </a:r>
                    </a:p>
                  </a:txBody>
                  <a:tcPr marL="3315" marR="3315" marT="3315" marB="15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 err="1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NotificaAnomalia</a:t>
                      </a:r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Alta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US_FU_04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SC_FS_04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/>
                        </a:rPr>
                        <a:t>UC_FS_04</a:t>
                      </a: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 sz="8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3315" marR="3315" marT="3315" marB="15907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9293480"/>
                  </a:ext>
                </a:extLst>
              </a:tr>
            </a:tbl>
          </a:graphicData>
        </a:graphic>
      </p:graphicFrame>
      <p:sp>
        <p:nvSpPr>
          <p:cNvPr id="2" name="Google Shape;3277;p60">
            <a:extLst>
              <a:ext uri="{FF2B5EF4-FFF2-40B4-BE49-F238E27FC236}">
                <a16:creationId xmlns:a16="http://schemas.microsoft.com/office/drawing/2014/main" id="{C81F5EDB-F76F-323A-962D-7C9A7E2F0A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0216" y="0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MATRICE DI TRACCIABILITÀ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61226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>
          <a:extLst>
            <a:ext uri="{FF2B5EF4-FFF2-40B4-BE49-F238E27FC236}">
              <a16:creationId xmlns:a16="http://schemas.microsoft.com/office/drawing/2014/main" id="{364CB191-4F40-7C1F-9F90-A4FA0CAAD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Grafico 10">
            <a:extLst>
              <a:ext uri="{FF2B5EF4-FFF2-40B4-BE49-F238E27FC236}">
                <a16:creationId xmlns:a16="http://schemas.microsoft.com/office/drawing/2014/main" id="{D0897902-4823-0E75-9697-56A064E3BACB}"/>
              </a:ext>
            </a:extLst>
          </p:cNvPr>
          <p:cNvGraphicFramePr>
            <a:graphicFrameLocks/>
          </p:cNvGraphicFramePr>
          <p:nvPr/>
        </p:nvGraphicFramePr>
        <p:xfrm>
          <a:off x="500025" y="1032141"/>
          <a:ext cx="4431507" cy="2781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57DAA4C2-D976-3967-7FA5-676894FD75E6}"/>
              </a:ext>
            </a:extLst>
          </p:cNvPr>
          <p:cNvGraphicFramePr>
            <a:graphicFrameLocks/>
          </p:cNvGraphicFramePr>
          <p:nvPr/>
        </p:nvGraphicFramePr>
        <p:xfrm>
          <a:off x="7253325" y="925289"/>
          <a:ext cx="4438651" cy="2714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Grafico 12">
            <a:extLst>
              <a:ext uri="{FF2B5EF4-FFF2-40B4-BE49-F238E27FC236}">
                <a16:creationId xmlns:a16="http://schemas.microsoft.com/office/drawing/2014/main" id="{8B945C63-C537-0E3A-021F-747D6F59ECAF}"/>
              </a:ext>
            </a:extLst>
          </p:cNvPr>
          <p:cNvGraphicFramePr>
            <a:graphicFrameLocks/>
          </p:cNvGraphicFramePr>
          <p:nvPr/>
        </p:nvGraphicFramePr>
        <p:xfrm>
          <a:off x="492881" y="4076141"/>
          <a:ext cx="4438651" cy="2663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Grafico 13">
            <a:extLst>
              <a:ext uri="{FF2B5EF4-FFF2-40B4-BE49-F238E27FC236}">
                <a16:creationId xmlns:a16="http://schemas.microsoft.com/office/drawing/2014/main" id="{BAB7AD31-DE82-A136-1250-739816BEC54B}"/>
              </a:ext>
            </a:extLst>
          </p:cNvPr>
          <p:cNvGraphicFramePr>
            <a:graphicFrameLocks/>
          </p:cNvGraphicFramePr>
          <p:nvPr/>
        </p:nvGraphicFramePr>
        <p:xfrm>
          <a:off x="7260469" y="4036452"/>
          <a:ext cx="4438651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Google Shape;3277;p60">
            <a:extLst>
              <a:ext uri="{FF2B5EF4-FFF2-40B4-BE49-F238E27FC236}">
                <a16:creationId xmlns:a16="http://schemas.microsoft.com/office/drawing/2014/main" id="{AF9B1D62-141B-E6C8-8801-D6595DFD0C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7027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ORE DI LAVORO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1434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6">
          <a:extLst>
            <a:ext uri="{FF2B5EF4-FFF2-40B4-BE49-F238E27FC236}">
              <a16:creationId xmlns:a16="http://schemas.microsoft.com/office/drawing/2014/main" id="{D4A440F3-0D50-C80F-3895-EB1C6D4DC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60">
            <a:extLst>
              <a:ext uri="{FF2B5EF4-FFF2-40B4-BE49-F238E27FC236}">
                <a16:creationId xmlns:a16="http://schemas.microsoft.com/office/drawing/2014/main" id="{FEB33A79-763D-59B5-9C40-91B68A13E4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22477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RETROSPECTIVE</a:t>
            </a:r>
            <a:endParaRPr/>
          </a:p>
        </p:txBody>
      </p:sp>
      <p:sp>
        <p:nvSpPr>
          <p:cNvPr id="3278" name="Google Shape;3278;p60">
            <a:extLst>
              <a:ext uri="{FF2B5EF4-FFF2-40B4-BE49-F238E27FC236}">
                <a16:creationId xmlns:a16="http://schemas.microsoft.com/office/drawing/2014/main" id="{61F030AA-21C8-EDD7-E5F5-88CCCC29DF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456409"/>
            <a:ext cx="10272000" cy="466384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-IT">
                <a:solidFill>
                  <a:srgbClr val="000000"/>
                </a:solidFill>
                <a:ea typeface="+mn-lt"/>
                <a:cs typeface="+mn-lt"/>
              </a:rPr>
              <a:t>La collaborazione all'interno del team è stata solida, con una comunicazione aperta e una condivisione efficace delle conoscenze.</a:t>
            </a:r>
          </a:p>
          <a:p>
            <a:pPr marL="186262" indent="0">
              <a:buNone/>
            </a:pPr>
            <a:endParaRPr lang="it-IT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>
                <a:solidFill>
                  <a:srgbClr val="000000"/>
                </a:solidFill>
                <a:cs typeface="Calibri"/>
              </a:rPr>
              <a:t>Ogni membro del team ha partecipato attivamente, portando contributi significativi durante le riunioni e i processi decisionali.</a:t>
            </a:r>
          </a:p>
          <a:p>
            <a:endParaRPr lang="it-IT">
              <a:solidFill>
                <a:srgbClr val="000000"/>
              </a:solidFill>
              <a:cs typeface="Calibri"/>
            </a:endParaRPr>
          </a:p>
        </p:txBody>
      </p:sp>
      <p:grpSp>
        <p:nvGrpSpPr>
          <p:cNvPr id="3279" name="Google Shape;3279;p60">
            <a:extLst>
              <a:ext uri="{FF2B5EF4-FFF2-40B4-BE49-F238E27FC236}">
                <a16:creationId xmlns:a16="http://schemas.microsoft.com/office/drawing/2014/main" id="{E7BA6F70-29C3-C649-9A3A-A4754850869B}"/>
              </a:ext>
            </a:extLst>
          </p:cNvPr>
          <p:cNvGrpSpPr/>
          <p:nvPr/>
        </p:nvGrpSpPr>
        <p:grpSpPr>
          <a:xfrm>
            <a:off x="228239" y="313061"/>
            <a:ext cx="981508" cy="849372"/>
            <a:chOff x="720000" y="2386625"/>
            <a:chExt cx="1062250" cy="1182950"/>
          </a:xfrm>
        </p:grpSpPr>
        <p:sp>
          <p:nvSpPr>
            <p:cNvPr id="3280" name="Google Shape;3280;p60">
              <a:extLst>
                <a:ext uri="{FF2B5EF4-FFF2-40B4-BE49-F238E27FC236}">
                  <a16:creationId xmlns:a16="http://schemas.microsoft.com/office/drawing/2014/main" id="{5905FEC2-A7C0-A0FC-1B6F-82853842F3CD}"/>
                </a:ext>
              </a:extLst>
            </p:cNvPr>
            <p:cNvSpPr/>
            <p:nvPr/>
          </p:nvSpPr>
          <p:spPr>
            <a:xfrm>
              <a:off x="1333525" y="2710750"/>
              <a:ext cx="448725" cy="784150"/>
            </a:xfrm>
            <a:custGeom>
              <a:avLst/>
              <a:gdLst/>
              <a:ahLst/>
              <a:cxnLst/>
              <a:rect l="l" t="t" r="r" b="b"/>
              <a:pathLst>
                <a:path w="17949" h="31366" extrusionOk="0">
                  <a:moveTo>
                    <a:pt x="1790" y="1"/>
                  </a:moveTo>
                  <a:cubicBezTo>
                    <a:pt x="857" y="1"/>
                    <a:pt x="0" y="748"/>
                    <a:pt x="0" y="1792"/>
                  </a:cubicBezTo>
                  <a:lnTo>
                    <a:pt x="0" y="15990"/>
                  </a:lnTo>
                  <a:cubicBezTo>
                    <a:pt x="0" y="18032"/>
                    <a:pt x="9060" y="30345"/>
                    <a:pt x="10829" y="31366"/>
                  </a:cubicBezTo>
                  <a:lnTo>
                    <a:pt x="15458" y="28794"/>
                  </a:lnTo>
                  <a:cubicBezTo>
                    <a:pt x="15458" y="28794"/>
                    <a:pt x="17927" y="27560"/>
                    <a:pt x="17949" y="26555"/>
                  </a:cubicBezTo>
                  <a:lnTo>
                    <a:pt x="17949" y="12357"/>
                  </a:lnTo>
                  <a:cubicBezTo>
                    <a:pt x="17949" y="10315"/>
                    <a:pt x="16858" y="8428"/>
                    <a:pt x="15091" y="7408"/>
                  </a:cubicBezTo>
                  <a:lnTo>
                    <a:pt x="2681" y="243"/>
                  </a:lnTo>
                  <a:cubicBezTo>
                    <a:pt x="2393" y="77"/>
                    <a:pt x="2088" y="1"/>
                    <a:pt x="1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1" name="Google Shape;3281;p60">
              <a:extLst>
                <a:ext uri="{FF2B5EF4-FFF2-40B4-BE49-F238E27FC236}">
                  <a16:creationId xmlns:a16="http://schemas.microsoft.com/office/drawing/2014/main" id="{730658D0-C064-09A0-0801-4F2CC22B31B0}"/>
                </a:ext>
              </a:extLst>
            </p:cNvPr>
            <p:cNvSpPr/>
            <p:nvPr/>
          </p:nvSpPr>
          <p:spPr>
            <a:xfrm>
              <a:off x="1206375" y="2727526"/>
              <a:ext cx="238399" cy="181026"/>
            </a:xfrm>
            <a:custGeom>
              <a:avLst/>
              <a:gdLst/>
              <a:ahLst/>
              <a:cxnLst/>
              <a:rect l="l" t="t" r="r" b="b"/>
              <a:pathLst>
                <a:path w="9536" h="7241" extrusionOk="0">
                  <a:moveTo>
                    <a:pt x="5488" y="0"/>
                  </a:moveTo>
                  <a:lnTo>
                    <a:pt x="0" y="2743"/>
                  </a:lnTo>
                  <a:cubicBezTo>
                    <a:pt x="0" y="2743"/>
                    <a:pt x="7992" y="7133"/>
                    <a:pt x="8164" y="7235"/>
                  </a:cubicBezTo>
                  <a:cubicBezTo>
                    <a:pt x="8169" y="7239"/>
                    <a:pt x="8175" y="7240"/>
                    <a:pt x="8182" y="7240"/>
                  </a:cubicBezTo>
                  <a:cubicBezTo>
                    <a:pt x="8407" y="7240"/>
                    <a:pt x="9535" y="5692"/>
                    <a:pt x="9535" y="5692"/>
                  </a:cubicBezTo>
                  <a:lnTo>
                    <a:pt x="54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2" name="Google Shape;3282;p60">
              <a:extLst>
                <a:ext uri="{FF2B5EF4-FFF2-40B4-BE49-F238E27FC236}">
                  <a16:creationId xmlns:a16="http://schemas.microsoft.com/office/drawing/2014/main" id="{A56419B0-2961-FE83-A069-E4100FDAFECC}"/>
                </a:ext>
              </a:extLst>
            </p:cNvPr>
            <p:cNvSpPr/>
            <p:nvPr/>
          </p:nvSpPr>
          <p:spPr>
            <a:xfrm>
              <a:off x="1298000" y="2386625"/>
              <a:ext cx="377600" cy="577375"/>
            </a:xfrm>
            <a:custGeom>
              <a:avLst/>
              <a:gdLst/>
              <a:ahLst/>
              <a:cxnLst/>
              <a:rect l="l" t="t" r="r" b="b"/>
              <a:pathLst>
                <a:path w="15104" h="23095" extrusionOk="0">
                  <a:moveTo>
                    <a:pt x="5043" y="0"/>
                  </a:moveTo>
                  <a:cubicBezTo>
                    <a:pt x="4169" y="0"/>
                    <a:pt x="3342" y="210"/>
                    <a:pt x="2610" y="632"/>
                  </a:cubicBezTo>
                  <a:cubicBezTo>
                    <a:pt x="951" y="1589"/>
                    <a:pt x="1" y="3513"/>
                    <a:pt x="1" y="5919"/>
                  </a:cubicBezTo>
                  <a:lnTo>
                    <a:pt x="1" y="14682"/>
                  </a:lnTo>
                  <a:cubicBezTo>
                    <a:pt x="1" y="15776"/>
                    <a:pt x="890" y="16663"/>
                    <a:pt x="1982" y="16663"/>
                  </a:cubicBezTo>
                  <a:cubicBezTo>
                    <a:pt x="2078" y="16663"/>
                    <a:pt x="2173" y="16656"/>
                    <a:pt x="2265" y="16641"/>
                  </a:cubicBezTo>
                  <a:cubicBezTo>
                    <a:pt x="3224" y="16483"/>
                    <a:pt x="3963" y="15679"/>
                    <a:pt x="3963" y="14682"/>
                  </a:cubicBezTo>
                  <a:lnTo>
                    <a:pt x="3963" y="5919"/>
                  </a:lnTo>
                  <a:cubicBezTo>
                    <a:pt x="3963" y="4996"/>
                    <a:pt x="4206" y="4289"/>
                    <a:pt x="4591" y="4062"/>
                  </a:cubicBezTo>
                  <a:cubicBezTo>
                    <a:pt x="4713" y="3991"/>
                    <a:pt x="4871" y="3956"/>
                    <a:pt x="5053" y="3956"/>
                  </a:cubicBezTo>
                  <a:cubicBezTo>
                    <a:pt x="5462" y="3956"/>
                    <a:pt x="5998" y="4130"/>
                    <a:pt x="6562" y="4459"/>
                  </a:cubicBezTo>
                  <a:cubicBezTo>
                    <a:pt x="8000" y="5290"/>
                    <a:pt x="9308" y="6847"/>
                    <a:pt x="10156" y="8568"/>
                  </a:cubicBezTo>
                  <a:cubicBezTo>
                    <a:pt x="10773" y="9814"/>
                    <a:pt x="11142" y="11149"/>
                    <a:pt x="11142" y="12349"/>
                  </a:cubicBezTo>
                  <a:lnTo>
                    <a:pt x="11142" y="21113"/>
                  </a:lnTo>
                  <a:cubicBezTo>
                    <a:pt x="11142" y="22211"/>
                    <a:pt x="12031" y="23095"/>
                    <a:pt x="13123" y="23095"/>
                  </a:cubicBezTo>
                  <a:cubicBezTo>
                    <a:pt x="13219" y="23095"/>
                    <a:pt x="13315" y="23087"/>
                    <a:pt x="13405" y="23071"/>
                  </a:cubicBezTo>
                  <a:cubicBezTo>
                    <a:pt x="14365" y="22914"/>
                    <a:pt x="15104" y="22115"/>
                    <a:pt x="15104" y="21113"/>
                  </a:cubicBezTo>
                  <a:lnTo>
                    <a:pt x="15104" y="12349"/>
                  </a:lnTo>
                  <a:cubicBezTo>
                    <a:pt x="15104" y="10340"/>
                    <a:pt x="14453" y="8161"/>
                    <a:pt x="13366" y="6196"/>
                  </a:cubicBezTo>
                  <a:cubicBezTo>
                    <a:pt x="12178" y="4034"/>
                    <a:pt x="10473" y="2138"/>
                    <a:pt x="8543" y="1028"/>
                  </a:cubicBezTo>
                  <a:cubicBezTo>
                    <a:pt x="7363" y="344"/>
                    <a:pt x="6164" y="0"/>
                    <a:pt x="5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3" name="Google Shape;3283;p60">
              <a:extLst>
                <a:ext uri="{FF2B5EF4-FFF2-40B4-BE49-F238E27FC236}">
                  <a16:creationId xmlns:a16="http://schemas.microsoft.com/office/drawing/2014/main" id="{7DFE67FA-41FA-7E1F-3C70-27D49B5A39B0}"/>
                </a:ext>
              </a:extLst>
            </p:cNvPr>
            <p:cNvSpPr/>
            <p:nvPr/>
          </p:nvSpPr>
          <p:spPr>
            <a:xfrm>
              <a:off x="1354625" y="2483775"/>
              <a:ext cx="61675" cy="318900"/>
            </a:xfrm>
            <a:custGeom>
              <a:avLst/>
              <a:gdLst/>
              <a:ahLst/>
              <a:cxnLst/>
              <a:rect l="l" t="t" r="r" b="b"/>
              <a:pathLst>
                <a:path w="2467" h="12756" extrusionOk="0">
                  <a:moveTo>
                    <a:pt x="2402" y="1"/>
                  </a:moveTo>
                  <a:cubicBezTo>
                    <a:pt x="876" y="996"/>
                    <a:pt x="0" y="2846"/>
                    <a:pt x="0" y="5147"/>
                  </a:cubicBezTo>
                  <a:lnTo>
                    <a:pt x="0" y="12755"/>
                  </a:lnTo>
                  <a:cubicBezTo>
                    <a:pt x="963" y="12619"/>
                    <a:pt x="1698" y="11793"/>
                    <a:pt x="1698" y="10796"/>
                  </a:cubicBezTo>
                  <a:lnTo>
                    <a:pt x="1698" y="2032"/>
                  </a:lnTo>
                  <a:cubicBezTo>
                    <a:pt x="1698" y="1110"/>
                    <a:pt x="1941" y="403"/>
                    <a:pt x="2326" y="175"/>
                  </a:cubicBezTo>
                  <a:cubicBezTo>
                    <a:pt x="2369" y="150"/>
                    <a:pt x="2417" y="133"/>
                    <a:pt x="2467" y="117"/>
                  </a:cubicBezTo>
                  <a:cubicBezTo>
                    <a:pt x="2447" y="78"/>
                    <a:pt x="2424" y="39"/>
                    <a:pt x="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4" name="Google Shape;3284;p60">
              <a:extLst>
                <a:ext uri="{FF2B5EF4-FFF2-40B4-BE49-F238E27FC236}">
                  <a16:creationId xmlns:a16="http://schemas.microsoft.com/office/drawing/2014/main" id="{614E9DFA-6367-4FC7-84BF-2CE4B6D3BC96}"/>
                </a:ext>
              </a:extLst>
            </p:cNvPr>
            <p:cNvSpPr/>
            <p:nvPr/>
          </p:nvSpPr>
          <p:spPr>
            <a:xfrm>
              <a:off x="1644725" y="2566575"/>
              <a:ext cx="30875" cy="386250"/>
            </a:xfrm>
            <a:custGeom>
              <a:avLst/>
              <a:gdLst/>
              <a:ahLst/>
              <a:cxnLst/>
              <a:rect l="l" t="t" r="r" b="b"/>
              <a:pathLst>
                <a:path w="1235" h="15450" extrusionOk="0">
                  <a:moveTo>
                    <a:pt x="0" y="1"/>
                  </a:moveTo>
                  <a:cubicBezTo>
                    <a:pt x="219" y="1362"/>
                    <a:pt x="261" y="2747"/>
                    <a:pt x="324" y="3588"/>
                  </a:cubicBezTo>
                  <a:cubicBezTo>
                    <a:pt x="624" y="7526"/>
                    <a:pt x="381" y="11502"/>
                    <a:pt x="494" y="15450"/>
                  </a:cubicBezTo>
                  <a:cubicBezTo>
                    <a:pt x="945" y="15090"/>
                    <a:pt x="1235" y="14541"/>
                    <a:pt x="1235" y="13915"/>
                  </a:cubicBezTo>
                  <a:lnTo>
                    <a:pt x="1235" y="5151"/>
                  </a:lnTo>
                  <a:cubicBezTo>
                    <a:pt x="1235" y="3477"/>
                    <a:pt x="778" y="168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5" name="Google Shape;3285;p60">
              <a:extLst>
                <a:ext uri="{FF2B5EF4-FFF2-40B4-BE49-F238E27FC236}">
                  <a16:creationId xmlns:a16="http://schemas.microsoft.com/office/drawing/2014/main" id="{AE729A72-292C-ECB7-044F-60B6B1ADE1F0}"/>
                </a:ext>
              </a:extLst>
            </p:cNvPr>
            <p:cNvSpPr/>
            <p:nvPr/>
          </p:nvSpPr>
          <p:spPr>
            <a:xfrm>
              <a:off x="1181725" y="2790500"/>
              <a:ext cx="448750" cy="708650"/>
            </a:xfrm>
            <a:custGeom>
              <a:avLst/>
              <a:gdLst/>
              <a:ahLst/>
              <a:cxnLst/>
              <a:rect l="l" t="t" r="r" b="b"/>
              <a:pathLst>
                <a:path w="17950" h="28346" extrusionOk="0">
                  <a:moveTo>
                    <a:pt x="1791" y="0"/>
                  </a:moveTo>
                  <a:cubicBezTo>
                    <a:pt x="857" y="0"/>
                    <a:pt x="1" y="747"/>
                    <a:pt x="1" y="1792"/>
                  </a:cubicBezTo>
                  <a:lnTo>
                    <a:pt x="1" y="15990"/>
                  </a:lnTo>
                  <a:cubicBezTo>
                    <a:pt x="1" y="18032"/>
                    <a:pt x="1090" y="19919"/>
                    <a:pt x="2858" y="20939"/>
                  </a:cubicBezTo>
                  <a:lnTo>
                    <a:pt x="15267" y="28104"/>
                  </a:lnTo>
                  <a:cubicBezTo>
                    <a:pt x="15555" y="28270"/>
                    <a:pt x="15860" y="28346"/>
                    <a:pt x="16157" y="28346"/>
                  </a:cubicBezTo>
                  <a:cubicBezTo>
                    <a:pt x="17092" y="28346"/>
                    <a:pt x="17950" y="27599"/>
                    <a:pt x="17950" y="26555"/>
                  </a:cubicBezTo>
                  <a:lnTo>
                    <a:pt x="17950" y="12357"/>
                  </a:lnTo>
                  <a:cubicBezTo>
                    <a:pt x="17950" y="10315"/>
                    <a:pt x="16860" y="8428"/>
                    <a:pt x="15091" y="7406"/>
                  </a:cubicBezTo>
                  <a:lnTo>
                    <a:pt x="2684" y="243"/>
                  </a:lnTo>
                  <a:cubicBezTo>
                    <a:pt x="2395" y="76"/>
                    <a:pt x="2089" y="0"/>
                    <a:pt x="17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6" name="Google Shape;3286;p60">
              <a:extLst>
                <a:ext uri="{FF2B5EF4-FFF2-40B4-BE49-F238E27FC236}">
                  <a16:creationId xmlns:a16="http://schemas.microsoft.com/office/drawing/2014/main" id="{87DD3D47-BFD3-0A40-869E-7AB6A115F18B}"/>
                </a:ext>
              </a:extLst>
            </p:cNvPr>
            <p:cNvSpPr/>
            <p:nvPr/>
          </p:nvSpPr>
          <p:spPr>
            <a:xfrm>
              <a:off x="1333375" y="3028500"/>
              <a:ext cx="105600" cy="272200"/>
            </a:xfrm>
            <a:custGeom>
              <a:avLst/>
              <a:gdLst/>
              <a:ahLst/>
              <a:cxnLst/>
              <a:rect l="l" t="t" r="r" b="b"/>
              <a:pathLst>
                <a:path w="4224" h="10888" extrusionOk="0">
                  <a:moveTo>
                    <a:pt x="1164" y="0"/>
                  </a:moveTo>
                  <a:cubicBezTo>
                    <a:pt x="474" y="0"/>
                    <a:pt x="0" y="543"/>
                    <a:pt x="0" y="1490"/>
                  </a:cubicBezTo>
                  <a:cubicBezTo>
                    <a:pt x="0" y="2317"/>
                    <a:pt x="358" y="3256"/>
                    <a:pt x="912" y="4009"/>
                  </a:cubicBezTo>
                  <a:lnTo>
                    <a:pt x="182" y="8657"/>
                  </a:lnTo>
                  <a:lnTo>
                    <a:pt x="4043" y="10888"/>
                  </a:lnTo>
                  <a:lnTo>
                    <a:pt x="4043" y="10888"/>
                  </a:lnTo>
                  <a:lnTo>
                    <a:pt x="3873" y="9608"/>
                  </a:lnTo>
                  <a:lnTo>
                    <a:pt x="3313" y="5395"/>
                  </a:lnTo>
                  <a:cubicBezTo>
                    <a:pt x="3862" y="5277"/>
                    <a:pt x="4223" y="4756"/>
                    <a:pt x="4223" y="3930"/>
                  </a:cubicBezTo>
                  <a:cubicBezTo>
                    <a:pt x="4223" y="2593"/>
                    <a:pt x="3278" y="964"/>
                    <a:pt x="2113" y="289"/>
                  </a:cubicBezTo>
                  <a:cubicBezTo>
                    <a:pt x="2022" y="239"/>
                    <a:pt x="1931" y="193"/>
                    <a:pt x="1846" y="154"/>
                  </a:cubicBezTo>
                  <a:cubicBezTo>
                    <a:pt x="1604" y="50"/>
                    <a:pt x="1374" y="0"/>
                    <a:pt x="1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7" name="Google Shape;3287;p60">
              <a:extLst>
                <a:ext uri="{FF2B5EF4-FFF2-40B4-BE49-F238E27FC236}">
                  <a16:creationId xmlns:a16="http://schemas.microsoft.com/office/drawing/2014/main" id="{DADC6EA6-E314-1F12-42A0-454D2FC9FF8F}"/>
                </a:ext>
              </a:extLst>
            </p:cNvPr>
            <p:cNvSpPr/>
            <p:nvPr/>
          </p:nvSpPr>
          <p:spPr>
            <a:xfrm>
              <a:off x="1372300" y="3032350"/>
              <a:ext cx="66675" cy="236375"/>
            </a:xfrm>
            <a:custGeom>
              <a:avLst/>
              <a:gdLst/>
              <a:ahLst/>
              <a:cxnLst/>
              <a:rect l="l" t="t" r="r" b="b"/>
              <a:pathLst>
                <a:path w="2667" h="9455" extrusionOk="0">
                  <a:moveTo>
                    <a:pt x="289" y="0"/>
                  </a:moveTo>
                  <a:cubicBezTo>
                    <a:pt x="107" y="249"/>
                    <a:pt x="1" y="605"/>
                    <a:pt x="1" y="1053"/>
                  </a:cubicBezTo>
                  <a:cubicBezTo>
                    <a:pt x="1" y="1879"/>
                    <a:pt x="357" y="2820"/>
                    <a:pt x="911" y="3572"/>
                  </a:cubicBezTo>
                  <a:lnTo>
                    <a:pt x="181" y="8219"/>
                  </a:lnTo>
                  <a:lnTo>
                    <a:pt x="2316" y="9454"/>
                  </a:lnTo>
                  <a:lnTo>
                    <a:pt x="1756" y="5241"/>
                  </a:lnTo>
                  <a:cubicBezTo>
                    <a:pt x="2305" y="5123"/>
                    <a:pt x="2666" y="4602"/>
                    <a:pt x="2666" y="3776"/>
                  </a:cubicBezTo>
                  <a:cubicBezTo>
                    <a:pt x="2666" y="2439"/>
                    <a:pt x="1721" y="810"/>
                    <a:pt x="556" y="135"/>
                  </a:cubicBezTo>
                  <a:cubicBezTo>
                    <a:pt x="465" y="85"/>
                    <a:pt x="374" y="39"/>
                    <a:pt x="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8" name="Google Shape;3288;p60">
              <a:extLst>
                <a:ext uri="{FF2B5EF4-FFF2-40B4-BE49-F238E27FC236}">
                  <a16:creationId xmlns:a16="http://schemas.microsoft.com/office/drawing/2014/main" id="{BF0E500A-9CA7-3825-BAF6-4A637091D38D}"/>
                </a:ext>
              </a:extLst>
            </p:cNvPr>
            <p:cNvSpPr/>
            <p:nvPr/>
          </p:nvSpPr>
          <p:spPr>
            <a:xfrm>
              <a:off x="720000" y="3129575"/>
              <a:ext cx="546775" cy="440000"/>
            </a:xfrm>
            <a:custGeom>
              <a:avLst/>
              <a:gdLst/>
              <a:ahLst/>
              <a:cxnLst/>
              <a:rect l="l" t="t" r="r" b="b"/>
              <a:pathLst>
                <a:path w="21871" h="17600" extrusionOk="0">
                  <a:moveTo>
                    <a:pt x="5871" y="7540"/>
                  </a:moveTo>
                  <a:cubicBezTo>
                    <a:pt x="6600" y="7540"/>
                    <a:pt x="7102" y="8118"/>
                    <a:pt x="7102" y="9119"/>
                  </a:cubicBezTo>
                  <a:cubicBezTo>
                    <a:pt x="7102" y="10531"/>
                    <a:pt x="6100" y="12257"/>
                    <a:pt x="4869" y="12966"/>
                  </a:cubicBezTo>
                  <a:cubicBezTo>
                    <a:pt x="4509" y="13174"/>
                    <a:pt x="4169" y="13273"/>
                    <a:pt x="3868" y="13273"/>
                  </a:cubicBezTo>
                  <a:cubicBezTo>
                    <a:pt x="3139" y="13273"/>
                    <a:pt x="2639" y="12695"/>
                    <a:pt x="2639" y="11694"/>
                  </a:cubicBezTo>
                  <a:cubicBezTo>
                    <a:pt x="2639" y="10282"/>
                    <a:pt x="3637" y="8556"/>
                    <a:pt x="4869" y="7847"/>
                  </a:cubicBezTo>
                  <a:cubicBezTo>
                    <a:pt x="5229" y="7639"/>
                    <a:pt x="5569" y="7540"/>
                    <a:pt x="5871" y="7540"/>
                  </a:cubicBezTo>
                  <a:close/>
                  <a:moveTo>
                    <a:pt x="20825" y="0"/>
                  </a:moveTo>
                  <a:cubicBezTo>
                    <a:pt x="20650" y="0"/>
                    <a:pt x="20472" y="46"/>
                    <a:pt x="20307" y="144"/>
                  </a:cubicBezTo>
                  <a:lnTo>
                    <a:pt x="9854" y="6277"/>
                  </a:lnTo>
                  <a:cubicBezTo>
                    <a:pt x="9421" y="5021"/>
                    <a:pt x="8080" y="4349"/>
                    <a:pt x="6725" y="4349"/>
                  </a:cubicBezTo>
                  <a:cubicBezTo>
                    <a:pt x="6077" y="4349"/>
                    <a:pt x="5426" y="4503"/>
                    <a:pt x="4869" y="4820"/>
                  </a:cubicBezTo>
                  <a:cubicBezTo>
                    <a:pt x="2172" y="6358"/>
                    <a:pt x="1" y="10132"/>
                    <a:pt x="1" y="13215"/>
                  </a:cubicBezTo>
                  <a:cubicBezTo>
                    <a:pt x="1" y="15629"/>
                    <a:pt x="1785" y="17599"/>
                    <a:pt x="3848" y="17599"/>
                  </a:cubicBezTo>
                  <a:cubicBezTo>
                    <a:pt x="4422" y="17599"/>
                    <a:pt x="5018" y="17446"/>
                    <a:pt x="5603" y="17108"/>
                  </a:cubicBezTo>
                  <a:cubicBezTo>
                    <a:pt x="7758" y="15868"/>
                    <a:pt x="8850" y="12089"/>
                    <a:pt x="9491" y="9493"/>
                  </a:cubicBezTo>
                  <a:lnTo>
                    <a:pt x="15228" y="6180"/>
                  </a:lnTo>
                  <a:lnTo>
                    <a:pt x="15228" y="8970"/>
                  </a:lnTo>
                  <a:lnTo>
                    <a:pt x="16417" y="9931"/>
                  </a:lnTo>
                  <a:lnTo>
                    <a:pt x="16666" y="7026"/>
                  </a:lnTo>
                  <a:lnTo>
                    <a:pt x="17786" y="6379"/>
                  </a:lnTo>
                  <a:lnTo>
                    <a:pt x="17786" y="8664"/>
                  </a:lnTo>
                  <a:lnTo>
                    <a:pt x="18940" y="9445"/>
                  </a:lnTo>
                  <a:lnTo>
                    <a:pt x="19222" y="3875"/>
                  </a:lnTo>
                  <a:lnTo>
                    <a:pt x="21828" y="1521"/>
                  </a:lnTo>
                  <a:lnTo>
                    <a:pt x="21870" y="1077"/>
                  </a:lnTo>
                  <a:lnTo>
                    <a:pt x="21828" y="835"/>
                  </a:lnTo>
                  <a:cubicBezTo>
                    <a:pt x="21735" y="327"/>
                    <a:pt x="21293" y="0"/>
                    <a:pt x="20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9" name="Google Shape;3289;p60">
              <a:extLst>
                <a:ext uri="{FF2B5EF4-FFF2-40B4-BE49-F238E27FC236}">
                  <a16:creationId xmlns:a16="http://schemas.microsoft.com/office/drawing/2014/main" id="{16650522-9727-0691-6395-DB83D4D2A501}"/>
                </a:ext>
              </a:extLst>
            </p:cNvPr>
            <p:cNvSpPr/>
            <p:nvPr/>
          </p:nvSpPr>
          <p:spPr>
            <a:xfrm>
              <a:off x="748875" y="3156500"/>
              <a:ext cx="517850" cy="413025"/>
            </a:xfrm>
            <a:custGeom>
              <a:avLst/>
              <a:gdLst/>
              <a:ahLst/>
              <a:cxnLst/>
              <a:rect l="l" t="t" r="r" b="b"/>
              <a:pathLst>
                <a:path w="20714" h="16521" extrusionOk="0">
                  <a:moveTo>
                    <a:pt x="5868" y="7399"/>
                  </a:moveTo>
                  <a:cubicBezTo>
                    <a:pt x="6598" y="7399"/>
                    <a:pt x="7099" y="7977"/>
                    <a:pt x="7099" y="8977"/>
                  </a:cubicBezTo>
                  <a:cubicBezTo>
                    <a:pt x="7099" y="10391"/>
                    <a:pt x="6099" y="12115"/>
                    <a:pt x="4867" y="12827"/>
                  </a:cubicBezTo>
                  <a:cubicBezTo>
                    <a:pt x="4507" y="13035"/>
                    <a:pt x="4167" y="13133"/>
                    <a:pt x="3866" y="13133"/>
                  </a:cubicBezTo>
                  <a:cubicBezTo>
                    <a:pt x="3136" y="13133"/>
                    <a:pt x="2635" y="12555"/>
                    <a:pt x="2635" y="11555"/>
                  </a:cubicBezTo>
                  <a:cubicBezTo>
                    <a:pt x="2635" y="10140"/>
                    <a:pt x="3635" y="8417"/>
                    <a:pt x="4867" y="7705"/>
                  </a:cubicBezTo>
                  <a:cubicBezTo>
                    <a:pt x="5227" y="7497"/>
                    <a:pt x="5567" y="7399"/>
                    <a:pt x="5868" y="7399"/>
                  </a:cubicBezTo>
                  <a:close/>
                  <a:moveTo>
                    <a:pt x="20714" y="0"/>
                  </a:moveTo>
                  <a:lnTo>
                    <a:pt x="9424" y="6288"/>
                  </a:lnTo>
                  <a:cubicBezTo>
                    <a:pt x="8980" y="5001"/>
                    <a:pt x="7996" y="4129"/>
                    <a:pt x="6717" y="4129"/>
                  </a:cubicBezTo>
                  <a:cubicBezTo>
                    <a:pt x="6151" y="4129"/>
                    <a:pt x="5527" y="4300"/>
                    <a:pt x="4867" y="4681"/>
                  </a:cubicBezTo>
                  <a:cubicBezTo>
                    <a:pt x="2178" y="6233"/>
                    <a:pt x="0" y="9992"/>
                    <a:pt x="0" y="13076"/>
                  </a:cubicBezTo>
                  <a:cubicBezTo>
                    <a:pt x="0" y="15259"/>
                    <a:pt x="1091" y="16520"/>
                    <a:pt x="2682" y="16520"/>
                  </a:cubicBezTo>
                  <a:cubicBezTo>
                    <a:pt x="3339" y="16520"/>
                    <a:pt x="4081" y="16305"/>
                    <a:pt x="4867" y="15851"/>
                  </a:cubicBezTo>
                  <a:cubicBezTo>
                    <a:pt x="7019" y="14608"/>
                    <a:pt x="8992" y="11422"/>
                    <a:pt x="9631" y="8828"/>
                  </a:cubicBezTo>
                  <a:lnTo>
                    <a:pt x="15229" y="5510"/>
                  </a:lnTo>
                  <a:lnTo>
                    <a:pt x="15229" y="8829"/>
                  </a:lnTo>
                  <a:lnTo>
                    <a:pt x="16664" y="7998"/>
                  </a:lnTo>
                  <a:lnTo>
                    <a:pt x="16662" y="7998"/>
                  </a:lnTo>
                  <a:lnTo>
                    <a:pt x="16662" y="6886"/>
                  </a:lnTo>
                  <a:lnTo>
                    <a:pt x="17783" y="6240"/>
                  </a:lnTo>
                  <a:lnTo>
                    <a:pt x="17783" y="8525"/>
                  </a:lnTo>
                  <a:lnTo>
                    <a:pt x="19221" y="7695"/>
                  </a:lnTo>
                  <a:lnTo>
                    <a:pt x="19169" y="3229"/>
                  </a:lnTo>
                  <a:lnTo>
                    <a:pt x="20055" y="2625"/>
                  </a:lnTo>
                  <a:cubicBezTo>
                    <a:pt x="20467" y="2344"/>
                    <a:pt x="20714" y="1879"/>
                    <a:pt x="20714" y="1380"/>
                  </a:cubicBezTo>
                  <a:lnTo>
                    <a:pt x="207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0" name="Google Shape;3290;p60">
              <a:extLst>
                <a:ext uri="{FF2B5EF4-FFF2-40B4-BE49-F238E27FC236}">
                  <a16:creationId xmlns:a16="http://schemas.microsoft.com/office/drawing/2014/main" id="{050D4413-A0D6-6500-96BE-9ED94FD4AC9F}"/>
                </a:ext>
              </a:extLst>
            </p:cNvPr>
            <p:cNvSpPr/>
            <p:nvPr/>
          </p:nvSpPr>
          <p:spPr>
            <a:xfrm>
              <a:off x="980400" y="3158325"/>
              <a:ext cx="282225" cy="157225"/>
            </a:xfrm>
            <a:custGeom>
              <a:avLst/>
              <a:gdLst/>
              <a:ahLst/>
              <a:cxnLst/>
              <a:rect l="l" t="t" r="r" b="b"/>
              <a:pathLst>
                <a:path w="11289" h="6289" extrusionOk="0">
                  <a:moveTo>
                    <a:pt x="0" y="6288"/>
                  </a:moveTo>
                  <a:lnTo>
                    <a:pt x="11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28" name="Google Shape;3428;p60">
            <a:extLst>
              <a:ext uri="{FF2B5EF4-FFF2-40B4-BE49-F238E27FC236}">
                <a16:creationId xmlns:a16="http://schemas.microsoft.com/office/drawing/2014/main" id="{99E2C35E-5F98-7F6E-1E51-0EDC35C540EE}"/>
              </a:ext>
            </a:extLst>
          </p:cNvPr>
          <p:cNvGrpSpPr/>
          <p:nvPr/>
        </p:nvGrpSpPr>
        <p:grpSpPr>
          <a:xfrm>
            <a:off x="10900034" y="5056007"/>
            <a:ext cx="1189181" cy="1577223"/>
            <a:chOff x="6786775" y="2839113"/>
            <a:chExt cx="1346650" cy="1786075"/>
          </a:xfrm>
        </p:grpSpPr>
        <p:sp>
          <p:nvSpPr>
            <p:cNvPr id="3429" name="Google Shape;3429;p60">
              <a:extLst>
                <a:ext uri="{FF2B5EF4-FFF2-40B4-BE49-F238E27FC236}">
                  <a16:creationId xmlns:a16="http://schemas.microsoft.com/office/drawing/2014/main" id="{D1D212D5-E7E6-01DC-52B3-4A0CE94AC6C6}"/>
                </a:ext>
              </a:extLst>
            </p:cNvPr>
            <p:cNvSpPr/>
            <p:nvPr/>
          </p:nvSpPr>
          <p:spPr>
            <a:xfrm>
              <a:off x="7232850" y="3012738"/>
              <a:ext cx="827250" cy="888800"/>
            </a:xfrm>
            <a:custGeom>
              <a:avLst/>
              <a:gdLst/>
              <a:ahLst/>
              <a:cxnLst/>
              <a:rect l="l" t="t" r="r" b="b"/>
              <a:pathLst>
                <a:path w="33090" h="35552" extrusionOk="0">
                  <a:moveTo>
                    <a:pt x="13870" y="0"/>
                  </a:moveTo>
                  <a:cubicBezTo>
                    <a:pt x="1" y="0"/>
                    <a:pt x="5440" y="11054"/>
                    <a:pt x="5845" y="13487"/>
                  </a:cubicBezTo>
                  <a:cubicBezTo>
                    <a:pt x="6249" y="15920"/>
                    <a:pt x="10984" y="19290"/>
                    <a:pt x="10984" y="19290"/>
                  </a:cubicBezTo>
                  <a:lnTo>
                    <a:pt x="11476" y="22438"/>
                  </a:lnTo>
                  <a:cubicBezTo>
                    <a:pt x="11476" y="22438"/>
                    <a:pt x="13208" y="26821"/>
                    <a:pt x="17883" y="29520"/>
                  </a:cubicBezTo>
                  <a:cubicBezTo>
                    <a:pt x="22557" y="32219"/>
                    <a:pt x="24008" y="35552"/>
                    <a:pt x="24289" y="35552"/>
                  </a:cubicBezTo>
                  <a:cubicBezTo>
                    <a:pt x="24571" y="35552"/>
                    <a:pt x="31329" y="25485"/>
                    <a:pt x="31540" y="22203"/>
                  </a:cubicBezTo>
                  <a:cubicBezTo>
                    <a:pt x="31752" y="18923"/>
                    <a:pt x="33089" y="18375"/>
                    <a:pt x="33089" y="14856"/>
                  </a:cubicBezTo>
                  <a:cubicBezTo>
                    <a:pt x="33089" y="11335"/>
                    <a:pt x="30053" y="6842"/>
                    <a:pt x="27809" y="5281"/>
                  </a:cubicBezTo>
                  <a:cubicBezTo>
                    <a:pt x="24750" y="3153"/>
                    <a:pt x="13870" y="0"/>
                    <a:pt x="138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0" name="Google Shape;3430;p60">
              <a:extLst>
                <a:ext uri="{FF2B5EF4-FFF2-40B4-BE49-F238E27FC236}">
                  <a16:creationId xmlns:a16="http://schemas.microsoft.com/office/drawing/2014/main" id="{38D55848-FB1F-E20F-81F6-F96E29AF7ACC}"/>
                </a:ext>
              </a:extLst>
            </p:cNvPr>
            <p:cNvSpPr/>
            <p:nvPr/>
          </p:nvSpPr>
          <p:spPr>
            <a:xfrm>
              <a:off x="7130250" y="3011263"/>
              <a:ext cx="367625" cy="573500"/>
            </a:xfrm>
            <a:custGeom>
              <a:avLst/>
              <a:gdLst/>
              <a:ahLst/>
              <a:cxnLst/>
              <a:rect l="l" t="t" r="r" b="b"/>
              <a:pathLst>
                <a:path w="14705" h="22940" extrusionOk="0">
                  <a:moveTo>
                    <a:pt x="12291" y="0"/>
                  </a:moveTo>
                  <a:cubicBezTo>
                    <a:pt x="11770" y="0"/>
                    <a:pt x="10739" y="535"/>
                    <a:pt x="8596" y="3088"/>
                  </a:cubicBezTo>
                  <a:cubicBezTo>
                    <a:pt x="5052" y="7310"/>
                    <a:pt x="6563" y="17119"/>
                    <a:pt x="6358" y="17237"/>
                  </a:cubicBezTo>
                  <a:cubicBezTo>
                    <a:pt x="6355" y="17239"/>
                    <a:pt x="6351" y="17240"/>
                    <a:pt x="6346" y="17240"/>
                  </a:cubicBezTo>
                  <a:cubicBezTo>
                    <a:pt x="5984" y="17240"/>
                    <a:pt x="1" y="13155"/>
                    <a:pt x="0" y="13154"/>
                  </a:cubicBezTo>
                  <a:lnTo>
                    <a:pt x="0" y="13154"/>
                  </a:lnTo>
                  <a:cubicBezTo>
                    <a:pt x="1" y="13155"/>
                    <a:pt x="8635" y="22940"/>
                    <a:pt x="11568" y="22940"/>
                  </a:cubicBezTo>
                  <a:cubicBezTo>
                    <a:pt x="14501" y="22940"/>
                    <a:pt x="11389" y="14036"/>
                    <a:pt x="12747" y="12680"/>
                  </a:cubicBezTo>
                  <a:cubicBezTo>
                    <a:pt x="14102" y="11324"/>
                    <a:pt x="14705" y="1354"/>
                    <a:pt x="12827" y="271"/>
                  </a:cubicBezTo>
                  <a:cubicBezTo>
                    <a:pt x="12755" y="229"/>
                    <a:pt x="12632" y="0"/>
                    <a:pt x="122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1" name="Google Shape;3431;p60">
              <a:extLst>
                <a:ext uri="{FF2B5EF4-FFF2-40B4-BE49-F238E27FC236}">
                  <a16:creationId xmlns:a16="http://schemas.microsoft.com/office/drawing/2014/main" id="{74038F0F-8EEE-8305-ECAF-EDEDF51119DF}"/>
                </a:ext>
              </a:extLst>
            </p:cNvPr>
            <p:cNvSpPr/>
            <p:nvPr/>
          </p:nvSpPr>
          <p:spPr>
            <a:xfrm>
              <a:off x="7026325" y="4295663"/>
              <a:ext cx="200" cy="2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7"/>
                    <a:pt x="5" y="5"/>
                    <a:pt x="8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B8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2" name="Google Shape;3432;p60">
              <a:extLst>
                <a:ext uri="{FF2B5EF4-FFF2-40B4-BE49-F238E27FC236}">
                  <a16:creationId xmlns:a16="http://schemas.microsoft.com/office/drawing/2014/main" id="{4AA49487-F0D8-1798-2728-AB4D74F5E551}"/>
                </a:ext>
              </a:extLst>
            </p:cNvPr>
            <p:cNvSpPr/>
            <p:nvPr/>
          </p:nvSpPr>
          <p:spPr>
            <a:xfrm>
              <a:off x="7026325" y="4144288"/>
              <a:ext cx="764200" cy="441350"/>
            </a:xfrm>
            <a:custGeom>
              <a:avLst/>
              <a:gdLst/>
              <a:ahLst/>
              <a:cxnLst/>
              <a:rect l="l" t="t" r="r" b="b"/>
              <a:pathLst>
                <a:path w="30568" h="17654" extrusionOk="0">
                  <a:moveTo>
                    <a:pt x="7768" y="0"/>
                  </a:moveTo>
                  <a:cubicBezTo>
                    <a:pt x="5213" y="1009"/>
                    <a:pt x="2608" y="2507"/>
                    <a:pt x="53" y="4444"/>
                  </a:cubicBezTo>
                  <a:lnTo>
                    <a:pt x="1" y="4474"/>
                  </a:lnTo>
                  <a:lnTo>
                    <a:pt x="8" y="4477"/>
                  </a:lnTo>
                  <a:lnTo>
                    <a:pt x="1378" y="5269"/>
                  </a:lnTo>
                  <a:lnTo>
                    <a:pt x="22834" y="17654"/>
                  </a:lnTo>
                  <a:cubicBezTo>
                    <a:pt x="22834" y="17645"/>
                    <a:pt x="27675" y="13984"/>
                    <a:pt x="30568" y="1316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3" name="Google Shape;3433;p60">
              <a:extLst>
                <a:ext uri="{FF2B5EF4-FFF2-40B4-BE49-F238E27FC236}">
                  <a16:creationId xmlns:a16="http://schemas.microsoft.com/office/drawing/2014/main" id="{31658903-E0E7-B071-A572-2A45870B2E00}"/>
                </a:ext>
              </a:extLst>
            </p:cNvPr>
            <p:cNvSpPr/>
            <p:nvPr/>
          </p:nvSpPr>
          <p:spPr>
            <a:xfrm>
              <a:off x="7060550" y="4275613"/>
              <a:ext cx="672925" cy="310650"/>
            </a:xfrm>
            <a:custGeom>
              <a:avLst/>
              <a:gdLst/>
              <a:ahLst/>
              <a:cxnLst/>
              <a:rect l="l" t="t" r="r" b="b"/>
              <a:pathLst>
                <a:path w="26917" h="12426" extrusionOk="0">
                  <a:moveTo>
                    <a:pt x="19" y="0"/>
                  </a:moveTo>
                  <a:lnTo>
                    <a:pt x="0" y="32"/>
                  </a:lnTo>
                  <a:lnTo>
                    <a:pt x="21301" y="12334"/>
                  </a:lnTo>
                  <a:lnTo>
                    <a:pt x="21301" y="12334"/>
                  </a:lnTo>
                  <a:cubicBezTo>
                    <a:pt x="21280" y="12357"/>
                    <a:pt x="21260" y="12379"/>
                    <a:pt x="21240" y="12401"/>
                  </a:cubicBezTo>
                  <a:lnTo>
                    <a:pt x="21328" y="12350"/>
                  </a:lnTo>
                  <a:lnTo>
                    <a:pt x="21453" y="12422"/>
                  </a:lnTo>
                  <a:lnTo>
                    <a:pt x="21456" y="12425"/>
                  </a:lnTo>
                  <a:lnTo>
                    <a:pt x="21491" y="12401"/>
                  </a:lnTo>
                  <a:lnTo>
                    <a:pt x="22794" y="11473"/>
                  </a:lnTo>
                  <a:cubicBezTo>
                    <a:pt x="23231" y="11153"/>
                    <a:pt x="23691" y="10868"/>
                    <a:pt x="24140" y="10570"/>
                  </a:cubicBezTo>
                  <a:lnTo>
                    <a:pt x="24819" y="10124"/>
                  </a:lnTo>
                  <a:cubicBezTo>
                    <a:pt x="25042" y="9973"/>
                    <a:pt x="25283" y="9849"/>
                    <a:pt x="25515" y="9711"/>
                  </a:cubicBezTo>
                  <a:lnTo>
                    <a:pt x="26916" y="8900"/>
                  </a:lnTo>
                  <a:lnTo>
                    <a:pt x="26901" y="8867"/>
                  </a:lnTo>
                  <a:lnTo>
                    <a:pt x="25463" y="9625"/>
                  </a:lnTo>
                  <a:cubicBezTo>
                    <a:pt x="25225" y="9754"/>
                    <a:pt x="24977" y="9869"/>
                    <a:pt x="24748" y="10012"/>
                  </a:cubicBezTo>
                  <a:lnTo>
                    <a:pt x="24051" y="10431"/>
                  </a:lnTo>
                  <a:cubicBezTo>
                    <a:pt x="23585" y="10711"/>
                    <a:pt x="23116" y="10985"/>
                    <a:pt x="22672" y="11297"/>
                  </a:cubicBezTo>
                  <a:lnTo>
                    <a:pt x="21996" y="11753"/>
                  </a:lnTo>
                  <a:lnTo>
                    <a:pt x="21828" y="11865"/>
                  </a:lnTo>
                  <a:cubicBezTo>
                    <a:pt x="21760" y="11912"/>
                    <a:pt x="21687" y="11970"/>
                    <a:pt x="21617" y="12028"/>
                  </a:cubicBezTo>
                  <a:cubicBezTo>
                    <a:pt x="21571" y="12066"/>
                    <a:pt x="21526" y="12106"/>
                    <a:pt x="21483" y="12147"/>
                  </a:cubicBezTo>
                  <a:lnTo>
                    <a:pt x="21483" y="12147"/>
                  </a:lnTo>
                  <a:cubicBezTo>
                    <a:pt x="20631" y="11634"/>
                    <a:pt x="19786" y="11107"/>
                    <a:pt x="18925" y="10607"/>
                  </a:cubicBezTo>
                  <a:lnTo>
                    <a:pt x="16253" y="9040"/>
                  </a:lnTo>
                  <a:cubicBezTo>
                    <a:pt x="14478" y="7986"/>
                    <a:pt x="12689" y="6956"/>
                    <a:pt x="10890" y="5945"/>
                  </a:cubicBezTo>
                  <a:lnTo>
                    <a:pt x="8197" y="4416"/>
                  </a:lnTo>
                  <a:lnTo>
                    <a:pt x="5484" y="2921"/>
                  </a:lnTo>
                  <a:cubicBezTo>
                    <a:pt x="3680" y="1915"/>
                    <a:pt x="1846" y="964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4" name="Google Shape;3434;p60">
              <a:extLst>
                <a:ext uri="{FF2B5EF4-FFF2-40B4-BE49-F238E27FC236}">
                  <a16:creationId xmlns:a16="http://schemas.microsoft.com/office/drawing/2014/main" id="{647D8AFC-44F4-FD29-82F2-D04CF9107D5A}"/>
                </a:ext>
              </a:extLst>
            </p:cNvPr>
            <p:cNvSpPr/>
            <p:nvPr/>
          </p:nvSpPr>
          <p:spPr>
            <a:xfrm>
              <a:off x="7597150" y="4472963"/>
              <a:ext cx="194200" cy="151575"/>
            </a:xfrm>
            <a:custGeom>
              <a:avLst/>
              <a:gdLst/>
              <a:ahLst/>
              <a:cxnLst/>
              <a:rect l="l" t="t" r="r" b="b"/>
              <a:pathLst>
                <a:path w="7768" h="6063" extrusionOk="0">
                  <a:moveTo>
                    <a:pt x="7768" y="0"/>
                  </a:moveTo>
                  <a:cubicBezTo>
                    <a:pt x="7758" y="6"/>
                    <a:pt x="7746" y="10"/>
                    <a:pt x="7735" y="15"/>
                  </a:cubicBezTo>
                  <a:cubicBezTo>
                    <a:pt x="5174" y="1029"/>
                    <a:pt x="2561" y="2536"/>
                    <a:pt x="1" y="4482"/>
                  </a:cubicBezTo>
                  <a:lnTo>
                    <a:pt x="1" y="4507"/>
                  </a:lnTo>
                  <a:lnTo>
                    <a:pt x="1" y="6063"/>
                  </a:lnTo>
                  <a:cubicBezTo>
                    <a:pt x="2588" y="4570"/>
                    <a:pt x="5180" y="3076"/>
                    <a:pt x="7768" y="158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5" name="Google Shape;3435;p60">
              <a:extLst>
                <a:ext uri="{FF2B5EF4-FFF2-40B4-BE49-F238E27FC236}">
                  <a16:creationId xmlns:a16="http://schemas.microsoft.com/office/drawing/2014/main" id="{438CAC18-8F80-421C-27CB-E2C368216B7E}"/>
                </a:ext>
              </a:extLst>
            </p:cNvPr>
            <p:cNvSpPr/>
            <p:nvPr/>
          </p:nvSpPr>
          <p:spPr>
            <a:xfrm>
              <a:off x="7026325" y="4256113"/>
              <a:ext cx="570850" cy="369075"/>
            </a:xfrm>
            <a:custGeom>
              <a:avLst/>
              <a:gdLst/>
              <a:ahLst/>
              <a:cxnLst/>
              <a:rect l="l" t="t" r="r" b="b"/>
              <a:pathLst>
                <a:path w="22834" h="14763" extrusionOk="0">
                  <a:moveTo>
                    <a:pt x="1" y="1"/>
                  </a:moveTo>
                  <a:lnTo>
                    <a:pt x="1" y="10"/>
                  </a:lnTo>
                  <a:lnTo>
                    <a:pt x="1" y="1581"/>
                  </a:lnTo>
                  <a:lnTo>
                    <a:pt x="8" y="1586"/>
                  </a:lnTo>
                  <a:lnTo>
                    <a:pt x="22834" y="14763"/>
                  </a:lnTo>
                  <a:lnTo>
                    <a:pt x="22834" y="14738"/>
                  </a:lnTo>
                  <a:lnTo>
                    <a:pt x="22834" y="13181"/>
                  </a:lnTo>
                  <a:lnTo>
                    <a:pt x="1378" y="796"/>
                  </a:lnTo>
                  <a:lnTo>
                    <a:pt x="8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6" name="Google Shape;3436;p60">
              <a:extLst>
                <a:ext uri="{FF2B5EF4-FFF2-40B4-BE49-F238E27FC236}">
                  <a16:creationId xmlns:a16="http://schemas.microsoft.com/office/drawing/2014/main" id="{A17C3C20-EAAD-3DED-6D90-1D917E3C7D2B}"/>
                </a:ext>
              </a:extLst>
            </p:cNvPr>
            <p:cNvSpPr/>
            <p:nvPr/>
          </p:nvSpPr>
          <p:spPr>
            <a:xfrm>
              <a:off x="7369625" y="4116363"/>
              <a:ext cx="78425" cy="256575"/>
            </a:xfrm>
            <a:custGeom>
              <a:avLst/>
              <a:gdLst/>
              <a:ahLst/>
              <a:cxnLst/>
              <a:rect l="l" t="t" r="r" b="b"/>
              <a:pathLst>
                <a:path w="3137" h="10263" extrusionOk="0">
                  <a:moveTo>
                    <a:pt x="0" y="1"/>
                  </a:moveTo>
                  <a:lnTo>
                    <a:pt x="0" y="9358"/>
                  </a:lnTo>
                  <a:cubicBezTo>
                    <a:pt x="0" y="9590"/>
                    <a:pt x="155" y="9821"/>
                    <a:pt x="460" y="9998"/>
                  </a:cubicBezTo>
                  <a:cubicBezTo>
                    <a:pt x="766" y="10175"/>
                    <a:pt x="1167" y="10263"/>
                    <a:pt x="1569" y="10263"/>
                  </a:cubicBezTo>
                  <a:cubicBezTo>
                    <a:pt x="1970" y="10263"/>
                    <a:pt x="2371" y="10175"/>
                    <a:pt x="2677" y="9998"/>
                  </a:cubicBezTo>
                  <a:cubicBezTo>
                    <a:pt x="2984" y="9821"/>
                    <a:pt x="3137" y="9590"/>
                    <a:pt x="3137" y="9358"/>
                  </a:cubicBezTo>
                  <a:lnTo>
                    <a:pt x="31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7" name="Google Shape;3437;p60">
              <a:extLst>
                <a:ext uri="{FF2B5EF4-FFF2-40B4-BE49-F238E27FC236}">
                  <a16:creationId xmlns:a16="http://schemas.microsoft.com/office/drawing/2014/main" id="{3B90DA7D-E6C9-35C6-8194-9401D3F28627}"/>
                </a:ext>
              </a:extLst>
            </p:cNvPr>
            <p:cNvSpPr/>
            <p:nvPr/>
          </p:nvSpPr>
          <p:spPr>
            <a:xfrm>
              <a:off x="7558350" y="4324988"/>
              <a:ext cx="36425" cy="30100"/>
            </a:xfrm>
            <a:custGeom>
              <a:avLst/>
              <a:gdLst/>
              <a:ahLst/>
              <a:cxnLst/>
              <a:rect l="l" t="t" r="r" b="b"/>
              <a:pathLst>
                <a:path w="1457" h="1204" extrusionOk="0">
                  <a:moveTo>
                    <a:pt x="1" y="1"/>
                  </a:moveTo>
                  <a:lnTo>
                    <a:pt x="1" y="362"/>
                  </a:lnTo>
                  <a:lnTo>
                    <a:pt x="1456" y="1204"/>
                  </a:lnTo>
                  <a:lnTo>
                    <a:pt x="1456" y="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8" name="Google Shape;3438;p60">
              <a:extLst>
                <a:ext uri="{FF2B5EF4-FFF2-40B4-BE49-F238E27FC236}">
                  <a16:creationId xmlns:a16="http://schemas.microsoft.com/office/drawing/2014/main" id="{9918E404-B7FF-23FC-59B8-1299C982AC3D}"/>
                </a:ext>
              </a:extLst>
            </p:cNvPr>
            <p:cNvSpPr/>
            <p:nvPr/>
          </p:nvSpPr>
          <p:spPr>
            <a:xfrm>
              <a:off x="7549900" y="4310363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39" name="Google Shape;3439;p60">
              <a:extLst>
                <a:ext uri="{FF2B5EF4-FFF2-40B4-BE49-F238E27FC236}">
                  <a16:creationId xmlns:a16="http://schemas.microsoft.com/office/drawing/2014/main" id="{144C1518-169A-58AA-0252-4463EB0A0434}"/>
                </a:ext>
              </a:extLst>
            </p:cNvPr>
            <p:cNvSpPr/>
            <p:nvPr/>
          </p:nvSpPr>
          <p:spPr>
            <a:xfrm>
              <a:off x="7604725" y="435176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0"/>
                  </a:moveTo>
                  <a:lnTo>
                    <a:pt x="0" y="363"/>
                  </a:lnTo>
                  <a:lnTo>
                    <a:pt x="1455" y="1203"/>
                  </a:lnTo>
                  <a:lnTo>
                    <a:pt x="1455" y="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0" name="Google Shape;3440;p60">
              <a:extLst>
                <a:ext uri="{FF2B5EF4-FFF2-40B4-BE49-F238E27FC236}">
                  <a16:creationId xmlns:a16="http://schemas.microsoft.com/office/drawing/2014/main" id="{3757515E-81C5-2E45-58F9-DD14E3F79CFB}"/>
                </a:ext>
              </a:extLst>
            </p:cNvPr>
            <p:cNvSpPr/>
            <p:nvPr/>
          </p:nvSpPr>
          <p:spPr>
            <a:xfrm>
              <a:off x="7596250" y="433713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1" y="0"/>
                  </a:moveTo>
                  <a:lnTo>
                    <a:pt x="1" y="1143"/>
                  </a:lnTo>
                  <a:lnTo>
                    <a:pt x="2131" y="2373"/>
                  </a:lnTo>
                  <a:lnTo>
                    <a:pt x="2131" y="1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1" name="Google Shape;3441;p60">
              <a:extLst>
                <a:ext uri="{FF2B5EF4-FFF2-40B4-BE49-F238E27FC236}">
                  <a16:creationId xmlns:a16="http://schemas.microsoft.com/office/drawing/2014/main" id="{094D06D5-A58D-9FA4-40A1-189F9297B180}"/>
                </a:ext>
              </a:extLst>
            </p:cNvPr>
            <p:cNvSpPr/>
            <p:nvPr/>
          </p:nvSpPr>
          <p:spPr>
            <a:xfrm>
              <a:off x="7651075" y="437851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1"/>
                  </a:moveTo>
                  <a:lnTo>
                    <a:pt x="0" y="364"/>
                  </a:lnTo>
                  <a:lnTo>
                    <a:pt x="1456" y="1204"/>
                  </a:lnTo>
                  <a:lnTo>
                    <a:pt x="1456" y="8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2" name="Google Shape;3442;p60">
              <a:extLst>
                <a:ext uri="{FF2B5EF4-FFF2-40B4-BE49-F238E27FC236}">
                  <a16:creationId xmlns:a16="http://schemas.microsoft.com/office/drawing/2014/main" id="{34A7FC2C-BAB1-D272-5669-C67052A5917D}"/>
                </a:ext>
              </a:extLst>
            </p:cNvPr>
            <p:cNvSpPr/>
            <p:nvPr/>
          </p:nvSpPr>
          <p:spPr>
            <a:xfrm>
              <a:off x="7642650" y="436388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3" name="Google Shape;3443;p60">
              <a:extLst>
                <a:ext uri="{FF2B5EF4-FFF2-40B4-BE49-F238E27FC236}">
                  <a16:creationId xmlns:a16="http://schemas.microsoft.com/office/drawing/2014/main" id="{B5CED573-8995-7F91-D28B-D4DF7634AB98}"/>
                </a:ext>
              </a:extLst>
            </p:cNvPr>
            <p:cNvSpPr/>
            <p:nvPr/>
          </p:nvSpPr>
          <p:spPr>
            <a:xfrm>
              <a:off x="6793575" y="3079588"/>
              <a:ext cx="1054725" cy="1411725"/>
            </a:xfrm>
            <a:custGeom>
              <a:avLst/>
              <a:gdLst/>
              <a:ahLst/>
              <a:cxnLst/>
              <a:rect l="l" t="t" r="r" b="b"/>
              <a:pathLst>
                <a:path w="42189" h="56469" extrusionOk="0">
                  <a:moveTo>
                    <a:pt x="1078" y="0"/>
                  </a:moveTo>
                  <a:lnTo>
                    <a:pt x="1" y="670"/>
                  </a:lnTo>
                  <a:lnTo>
                    <a:pt x="640" y="1865"/>
                  </a:lnTo>
                  <a:lnTo>
                    <a:pt x="640" y="31194"/>
                  </a:lnTo>
                  <a:cubicBezTo>
                    <a:pt x="640" y="31890"/>
                    <a:pt x="1129" y="32735"/>
                    <a:pt x="1731" y="33082"/>
                  </a:cubicBezTo>
                  <a:lnTo>
                    <a:pt x="40614" y="55532"/>
                  </a:lnTo>
                  <a:lnTo>
                    <a:pt x="40818" y="56469"/>
                  </a:lnTo>
                  <a:lnTo>
                    <a:pt x="41671" y="55950"/>
                  </a:lnTo>
                  <a:cubicBezTo>
                    <a:pt x="41981" y="55907"/>
                    <a:pt x="42189" y="55634"/>
                    <a:pt x="42189" y="55182"/>
                  </a:cubicBezTo>
                  <a:lnTo>
                    <a:pt x="42189" y="24807"/>
                  </a:lnTo>
                  <a:cubicBezTo>
                    <a:pt x="42189" y="24111"/>
                    <a:pt x="41700" y="23265"/>
                    <a:pt x="41098" y="22918"/>
                  </a:cubicBezTo>
                  <a:lnTo>
                    <a:pt x="1731" y="189"/>
                  </a:lnTo>
                  <a:cubicBezTo>
                    <a:pt x="1557" y="89"/>
                    <a:pt x="1393" y="42"/>
                    <a:pt x="1247" y="42"/>
                  </a:cubicBezTo>
                  <a:cubicBezTo>
                    <a:pt x="1208" y="42"/>
                    <a:pt x="1170" y="45"/>
                    <a:pt x="1133" y="52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4" name="Google Shape;3444;p60">
              <a:extLst>
                <a:ext uri="{FF2B5EF4-FFF2-40B4-BE49-F238E27FC236}">
                  <a16:creationId xmlns:a16="http://schemas.microsoft.com/office/drawing/2014/main" id="{91884624-CC75-94FF-5517-59C00F4C46E5}"/>
                </a:ext>
              </a:extLst>
            </p:cNvPr>
            <p:cNvSpPr/>
            <p:nvPr/>
          </p:nvSpPr>
          <p:spPr>
            <a:xfrm>
              <a:off x="6786775" y="3093763"/>
              <a:ext cx="1038700" cy="1398025"/>
            </a:xfrm>
            <a:custGeom>
              <a:avLst/>
              <a:gdLst/>
              <a:ahLst/>
              <a:cxnLst/>
              <a:rect l="l" t="t" r="r" b="b"/>
              <a:pathLst>
                <a:path w="41548" h="55921" extrusionOk="0">
                  <a:moveTo>
                    <a:pt x="603" y="1"/>
                  </a:moveTo>
                  <a:cubicBezTo>
                    <a:pt x="477" y="1"/>
                    <a:pt x="365" y="36"/>
                    <a:pt x="273" y="103"/>
                  </a:cubicBezTo>
                  <a:cubicBezTo>
                    <a:pt x="103" y="227"/>
                    <a:pt x="0" y="459"/>
                    <a:pt x="0" y="779"/>
                  </a:cubicBezTo>
                  <a:lnTo>
                    <a:pt x="0" y="31154"/>
                  </a:lnTo>
                  <a:cubicBezTo>
                    <a:pt x="0" y="31850"/>
                    <a:pt x="487" y="32696"/>
                    <a:pt x="1090" y="33043"/>
                  </a:cubicBezTo>
                  <a:lnTo>
                    <a:pt x="40458" y="55772"/>
                  </a:lnTo>
                  <a:cubicBezTo>
                    <a:pt x="40633" y="55873"/>
                    <a:pt x="40798" y="55920"/>
                    <a:pt x="40944" y="55920"/>
                  </a:cubicBezTo>
                  <a:cubicBezTo>
                    <a:pt x="41302" y="55920"/>
                    <a:pt x="41547" y="55635"/>
                    <a:pt x="41547" y="55142"/>
                  </a:cubicBezTo>
                  <a:lnTo>
                    <a:pt x="41547" y="24766"/>
                  </a:lnTo>
                  <a:cubicBezTo>
                    <a:pt x="41547" y="24071"/>
                    <a:pt x="41060" y="23226"/>
                    <a:pt x="40458" y="22878"/>
                  </a:cubicBezTo>
                  <a:lnTo>
                    <a:pt x="1090" y="149"/>
                  </a:lnTo>
                  <a:cubicBezTo>
                    <a:pt x="915" y="49"/>
                    <a:pt x="750" y="1"/>
                    <a:pt x="6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5" name="Google Shape;3445;p60">
              <a:extLst>
                <a:ext uri="{FF2B5EF4-FFF2-40B4-BE49-F238E27FC236}">
                  <a16:creationId xmlns:a16="http://schemas.microsoft.com/office/drawing/2014/main" id="{6880A0F8-4B1F-D30B-5D47-41AF0AB126C3}"/>
                </a:ext>
              </a:extLst>
            </p:cNvPr>
            <p:cNvSpPr/>
            <p:nvPr/>
          </p:nvSpPr>
          <p:spPr>
            <a:xfrm>
              <a:off x="6798200" y="3108563"/>
              <a:ext cx="1015800" cy="1342125"/>
            </a:xfrm>
            <a:custGeom>
              <a:avLst/>
              <a:gdLst/>
              <a:ahLst/>
              <a:cxnLst/>
              <a:rect l="l" t="t" r="r" b="b"/>
              <a:pathLst>
                <a:path w="40632" h="53685" extrusionOk="0">
                  <a:moveTo>
                    <a:pt x="356" y="1"/>
                  </a:moveTo>
                  <a:cubicBezTo>
                    <a:pt x="309" y="1"/>
                    <a:pt x="266" y="10"/>
                    <a:pt x="228" y="27"/>
                  </a:cubicBezTo>
                  <a:cubicBezTo>
                    <a:pt x="85" y="79"/>
                    <a:pt x="0" y="227"/>
                    <a:pt x="0" y="449"/>
                  </a:cubicBezTo>
                  <a:lnTo>
                    <a:pt x="0" y="29771"/>
                  </a:lnTo>
                  <a:cubicBezTo>
                    <a:pt x="0" y="30177"/>
                    <a:pt x="285" y="30667"/>
                    <a:pt x="633" y="30867"/>
                  </a:cubicBezTo>
                  <a:lnTo>
                    <a:pt x="39999" y="53595"/>
                  </a:lnTo>
                  <a:cubicBezTo>
                    <a:pt x="40103" y="53656"/>
                    <a:pt x="40201" y="53685"/>
                    <a:pt x="40287" y="53685"/>
                  </a:cubicBezTo>
                  <a:cubicBezTo>
                    <a:pt x="40484" y="53685"/>
                    <a:pt x="40621" y="53532"/>
                    <a:pt x="40632" y="53264"/>
                  </a:cubicBezTo>
                  <a:lnTo>
                    <a:pt x="40632" y="23909"/>
                  </a:lnTo>
                  <a:cubicBezTo>
                    <a:pt x="40632" y="23508"/>
                    <a:pt x="40352" y="23013"/>
                    <a:pt x="39999" y="22812"/>
                  </a:cubicBezTo>
                  <a:lnTo>
                    <a:pt x="633" y="85"/>
                  </a:lnTo>
                  <a:cubicBezTo>
                    <a:pt x="533" y="28"/>
                    <a:pt x="439" y="1"/>
                    <a:pt x="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6" name="Google Shape;3446;p60">
              <a:extLst>
                <a:ext uri="{FF2B5EF4-FFF2-40B4-BE49-F238E27FC236}">
                  <a16:creationId xmlns:a16="http://schemas.microsoft.com/office/drawing/2014/main" id="{1A1D7B34-3087-2755-C245-5CA5B93030B8}"/>
                </a:ext>
              </a:extLst>
            </p:cNvPr>
            <p:cNvSpPr/>
            <p:nvPr/>
          </p:nvSpPr>
          <p:spPr>
            <a:xfrm>
              <a:off x="6803850" y="3108488"/>
              <a:ext cx="1010125" cy="1332125"/>
            </a:xfrm>
            <a:custGeom>
              <a:avLst/>
              <a:gdLst/>
              <a:ahLst/>
              <a:cxnLst/>
              <a:rect l="l" t="t" r="r" b="b"/>
              <a:pathLst>
                <a:path w="40405" h="53285" extrusionOk="0">
                  <a:moveTo>
                    <a:pt x="129" y="1"/>
                  </a:moveTo>
                  <a:cubicBezTo>
                    <a:pt x="82" y="1"/>
                    <a:pt x="39" y="10"/>
                    <a:pt x="0" y="27"/>
                  </a:cubicBezTo>
                  <a:lnTo>
                    <a:pt x="0" y="29371"/>
                  </a:lnTo>
                  <a:cubicBezTo>
                    <a:pt x="0" y="29777"/>
                    <a:pt x="284" y="30267"/>
                    <a:pt x="633" y="30467"/>
                  </a:cubicBezTo>
                  <a:lnTo>
                    <a:pt x="39998" y="53195"/>
                  </a:lnTo>
                  <a:cubicBezTo>
                    <a:pt x="40101" y="53256"/>
                    <a:pt x="40198" y="53285"/>
                    <a:pt x="40285" y="53285"/>
                  </a:cubicBezTo>
                  <a:cubicBezTo>
                    <a:pt x="40328" y="53285"/>
                    <a:pt x="40368" y="53278"/>
                    <a:pt x="40404" y="53264"/>
                  </a:cubicBezTo>
                  <a:lnTo>
                    <a:pt x="40404" y="23910"/>
                  </a:lnTo>
                  <a:cubicBezTo>
                    <a:pt x="40404" y="23508"/>
                    <a:pt x="40125" y="23013"/>
                    <a:pt x="39772" y="22812"/>
                  </a:cubicBezTo>
                  <a:lnTo>
                    <a:pt x="405" y="85"/>
                  </a:lnTo>
                  <a:cubicBezTo>
                    <a:pt x="305" y="28"/>
                    <a:pt x="211" y="1"/>
                    <a:pt x="1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7" name="Google Shape;3447;p60">
              <a:extLst>
                <a:ext uri="{FF2B5EF4-FFF2-40B4-BE49-F238E27FC236}">
                  <a16:creationId xmlns:a16="http://schemas.microsoft.com/office/drawing/2014/main" id="{E27293CA-5D02-32B0-19EA-CCB716EE1359}"/>
                </a:ext>
              </a:extLst>
            </p:cNvPr>
            <p:cNvSpPr/>
            <p:nvPr/>
          </p:nvSpPr>
          <p:spPr>
            <a:xfrm>
              <a:off x="7138775" y="3433038"/>
              <a:ext cx="333250" cy="320800"/>
            </a:xfrm>
            <a:custGeom>
              <a:avLst/>
              <a:gdLst/>
              <a:ahLst/>
              <a:cxnLst/>
              <a:rect l="l" t="t" r="r" b="b"/>
              <a:pathLst>
                <a:path w="13330" h="12832" extrusionOk="0">
                  <a:moveTo>
                    <a:pt x="1" y="0"/>
                  </a:moveTo>
                  <a:lnTo>
                    <a:pt x="1" y="5136"/>
                  </a:lnTo>
                  <a:lnTo>
                    <a:pt x="13329" y="12831"/>
                  </a:lnTo>
                  <a:lnTo>
                    <a:pt x="13329" y="7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8" name="Google Shape;3448;p60">
              <a:extLst>
                <a:ext uri="{FF2B5EF4-FFF2-40B4-BE49-F238E27FC236}">
                  <a16:creationId xmlns:a16="http://schemas.microsoft.com/office/drawing/2014/main" id="{272DF51E-D8DF-36F7-7299-C06CA2784591}"/>
                </a:ext>
              </a:extLst>
            </p:cNvPr>
            <p:cNvSpPr/>
            <p:nvPr/>
          </p:nvSpPr>
          <p:spPr>
            <a:xfrm>
              <a:off x="7138775" y="3502738"/>
              <a:ext cx="333250" cy="722325"/>
            </a:xfrm>
            <a:custGeom>
              <a:avLst/>
              <a:gdLst/>
              <a:ahLst/>
              <a:cxnLst/>
              <a:rect l="l" t="t" r="r" b="b"/>
              <a:pathLst>
                <a:path w="13330" h="28893" extrusionOk="0">
                  <a:moveTo>
                    <a:pt x="1" y="0"/>
                  </a:moveTo>
                  <a:lnTo>
                    <a:pt x="1" y="21198"/>
                  </a:lnTo>
                  <a:lnTo>
                    <a:pt x="13329" y="28893"/>
                  </a:lnTo>
                  <a:lnTo>
                    <a:pt x="13329" y="76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9" name="Google Shape;3449;p60">
              <a:extLst>
                <a:ext uri="{FF2B5EF4-FFF2-40B4-BE49-F238E27FC236}">
                  <a16:creationId xmlns:a16="http://schemas.microsoft.com/office/drawing/2014/main" id="{90468F4D-F740-FFD3-273C-1A9C7D37C456}"/>
                </a:ext>
              </a:extLst>
            </p:cNvPr>
            <p:cNvSpPr/>
            <p:nvPr/>
          </p:nvSpPr>
          <p:spPr>
            <a:xfrm>
              <a:off x="7343125" y="2840763"/>
              <a:ext cx="446800" cy="558325"/>
            </a:xfrm>
            <a:custGeom>
              <a:avLst/>
              <a:gdLst/>
              <a:ahLst/>
              <a:cxnLst/>
              <a:rect l="l" t="t" r="r" b="b"/>
              <a:pathLst>
                <a:path w="17872" h="22333" extrusionOk="0">
                  <a:moveTo>
                    <a:pt x="9812" y="1"/>
                  </a:moveTo>
                  <a:cubicBezTo>
                    <a:pt x="7580" y="1"/>
                    <a:pt x="4867" y="1560"/>
                    <a:pt x="1791" y="6070"/>
                  </a:cubicBezTo>
                  <a:cubicBezTo>
                    <a:pt x="1791" y="6070"/>
                    <a:pt x="955" y="10222"/>
                    <a:pt x="464" y="11448"/>
                  </a:cubicBezTo>
                  <a:cubicBezTo>
                    <a:pt x="81" y="12415"/>
                    <a:pt x="0" y="13121"/>
                    <a:pt x="156" y="13875"/>
                  </a:cubicBezTo>
                  <a:cubicBezTo>
                    <a:pt x="156" y="13880"/>
                    <a:pt x="156" y="13880"/>
                    <a:pt x="160" y="13884"/>
                  </a:cubicBezTo>
                  <a:cubicBezTo>
                    <a:pt x="236" y="14277"/>
                    <a:pt x="385" y="14687"/>
                    <a:pt x="584" y="15152"/>
                  </a:cubicBezTo>
                  <a:cubicBezTo>
                    <a:pt x="1043" y="16233"/>
                    <a:pt x="435" y="16208"/>
                    <a:pt x="866" y="17157"/>
                  </a:cubicBezTo>
                  <a:cubicBezTo>
                    <a:pt x="993" y="17441"/>
                    <a:pt x="1216" y="17894"/>
                    <a:pt x="1461" y="18404"/>
                  </a:cubicBezTo>
                  <a:cubicBezTo>
                    <a:pt x="2044" y="19600"/>
                    <a:pt x="2771" y="21095"/>
                    <a:pt x="2771" y="21386"/>
                  </a:cubicBezTo>
                  <a:cubicBezTo>
                    <a:pt x="2771" y="21805"/>
                    <a:pt x="2991" y="22333"/>
                    <a:pt x="4675" y="22333"/>
                  </a:cubicBezTo>
                  <a:cubicBezTo>
                    <a:pt x="6361" y="22333"/>
                    <a:pt x="7417" y="20960"/>
                    <a:pt x="8473" y="20960"/>
                  </a:cubicBezTo>
                  <a:cubicBezTo>
                    <a:pt x="9529" y="20960"/>
                    <a:pt x="13224" y="16842"/>
                    <a:pt x="13225" y="16842"/>
                  </a:cubicBezTo>
                  <a:lnTo>
                    <a:pt x="13225" y="16842"/>
                  </a:lnTo>
                  <a:cubicBezTo>
                    <a:pt x="13225" y="16842"/>
                    <a:pt x="13178" y="17123"/>
                    <a:pt x="13585" y="17123"/>
                  </a:cubicBezTo>
                  <a:cubicBezTo>
                    <a:pt x="13788" y="17123"/>
                    <a:pt x="14105" y="17053"/>
                    <a:pt x="14598" y="16842"/>
                  </a:cubicBezTo>
                  <a:cubicBezTo>
                    <a:pt x="16076" y="16208"/>
                    <a:pt x="17871" y="13252"/>
                    <a:pt x="16288" y="13252"/>
                  </a:cubicBezTo>
                  <a:cubicBezTo>
                    <a:pt x="14704" y="13252"/>
                    <a:pt x="15232" y="13040"/>
                    <a:pt x="15232" y="13040"/>
                  </a:cubicBezTo>
                  <a:cubicBezTo>
                    <a:pt x="15232" y="13040"/>
                    <a:pt x="17449" y="9872"/>
                    <a:pt x="16288" y="6070"/>
                  </a:cubicBezTo>
                  <a:cubicBezTo>
                    <a:pt x="15581" y="3758"/>
                    <a:pt x="13276" y="1"/>
                    <a:pt x="98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0" name="Google Shape;3450;p60">
              <a:extLst>
                <a:ext uri="{FF2B5EF4-FFF2-40B4-BE49-F238E27FC236}">
                  <a16:creationId xmlns:a16="http://schemas.microsoft.com/office/drawing/2014/main" id="{98F98B5D-7BD5-2C8E-DB0D-494093633854}"/>
                </a:ext>
              </a:extLst>
            </p:cNvPr>
            <p:cNvSpPr/>
            <p:nvPr/>
          </p:nvSpPr>
          <p:spPr>
            <a:xfrm>
              <a:off x="7347125" y="3187863"/>
              <a:ext cx="58950" cy="71025"/>
            </a:xfrm>
            <a:custGeom>
              <a:avLst/>
              <a:gdLst/>
              <a:ahLst/>
              <a:cxnLst/>
              <a:rect l="l" t="t" r="r" b="b"/>
              <a:pathLst>
                <a:path w="2358" h="2841" extrusionOk="0">
                  <a:moveTo>
                    <a:pt x="0" y="0"/>
                  </a:moveTo>
                  <a:cubicBezTo>
                    <a:pt x="76" y="393"/>
                    <a:pt x="225" y="803"/>
                    <a:pt x="424" y="1268"/>
                  </a:cubicBezTo>
                  <a:cubicBezTo>
                    <a:pt x="883" y="2349"/>
                    <a:pt x="398" y="1546"/>
                    <a:pt x="828" y="2497"/>
                  </a:cubicBezTo>
                  <a:cubicBezTo>
                    <a:pt x="912" y="2682"/>
                    <a:pt x="1335" y="2841"/>
                    <a:pt x="1616" y="2841"/>
                  </a:cubicBezTo>
                  <a:cubicBezTo>
                    <a:pt x="1763" y="2841"/>
                    <a:pt x="1872" y="2797"/>
                    <a:pt x="1872" y="2691"/>
                  </a:cubicBezTo>
                  <a:cubicBezTo>
                    <a:pt x="1872" y="2112"/>
                    <a:pt x="2357" y="2519"/>
                    <a:pt x="1292" y="1902"/>
                  </a:cubicBezTo>
                  <a:cubicBezTo>
                    <a:pt x="802" y="1618"/>
                    <a:pt x="343" y="800"/>
                    <a:pt x="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1" name="Google Shape;3451;p60">
              <a:extLst>
                <a:ext uri="{FF2B5EF4-FFF2-40B4-BE49-F238E27FC236}">
                  <a16:creationId xmlns:a16="http://schemas.microsoft.com/office/drawing/2014/main" id="{9FC6B572-C687-500C-2A1F-893A6DF3963A}"/>
                </a:ext>
              </a:extLst>
            </p:cNvPr>
            <p:cNvSpPr/>
            <p:nvPr/>
          </p:nvSpPr>
          <p:spPr>
            <a:xfrm>
              <a:off x="7355900" y="3260738"/>
              <a:ext cx="107975" cy="89050"/>
            </a:xfrm>
            <a:custGeom>
              <a:avLst/>
              <a:gdLst/>
              <a:ahLst/>
              <a:cxnLst/>
              <a:rect l="l" t="t" r="r" b="b"/>
              <a:pathLst>
                <a:path w="4319" h="3562" extrusionOk="0">
                  <a:moveTo>
                    <a:pt x="2006" y="1"/>
                  </a:moveTo>
                  <a:cubicBezTo>
                    <a:pt x="1707" y="1"/>
                    <a:pt x="1524" y="370"/>
                    <a:pt x="1333" y="560"/>
                  </a:cubicBezTo>
                  <a:cubicBezTo>
                    <a:pt x="1059" y="834"/>
                    <a:pt x="1035" y="1391"/>
                    <a:pt x="518" y="1785"/>
                  </a:cubicBezTo>
                  <a:cubicBezTo>
                    <a:pt x="1" y="2178"/>
                    <a:pt x="464" y="2577"/>
                    <a:pt x="518" y="3053"/>
                  </a:cubicBezTo>
                  <a:cubicBezTo>
                    <a:pt x="555" y="3384"/>
                    <a:pt x="851" y="3562"/>
                    <a:pt x="1259" y="3562"/>
                  </a:cubicBezTo>
                  <a:cubicBezTo>
                    <a:pt x="1434" y="3562"/>
                    <a:pt x="1630" y="3529"/>
                    <a:pt x="1835" y="3462"/>
                  </a:cubicBezTo>
                  <a:cubicBezTo>
                    <a:pt x="2519" y="3239"/>
                    <a:pt x="2947" y="3210"/>
                    <a:pt x="3633" y="2999"/>
                  </a:cubicBezTo>
                  <a:cubicBezTo>
                    <a:pt x="4318" y="2788"/>
                    <a:pt x="2682" y="2102"/>
                    <a:pt x="2682" y="2102"/>
                  </a:cubicBezTo>
                  <a:cubicBezTo>
                    <a:pt x="2682" y="2102"/>
                    <a:pt x="1996" y="1890"/>
                    <a:pt x="2313" y="1257"/>
                  </a:cubicBezTo>
                  <a:cubicBezTo>
                    <a:pt x="2630" y="624"/>
                    <a:pt x="2471" y="253"/>
                    <a:pt x="2471" y="253"/>
                  </a:cubicBezTo>
                  <a:cubicBezTo>
                    <a:pt x="2288" y="70"/>
                    <a:pt x="2136" y="1"/>
                    <a:pt x="20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2" name="Google Shape;3452;p60">
              <a:extLst>
                <a:ext uri="{FF2B5EF4-FFF2-40B4-BE49-F238E27FC236}">
                  <a16:creationId xmlns:a16="http://schemas.microsoft.com/office/drawing/2014/main" id="{86326EAB-0406-C2AD-AE55-05E2E53CA1B4}"/>
                </a:ext>
              </a:extLst>
            </p:cNvPr>
            <p:cNvSpPr/>
            <p:nvPr/>
          </p:nvSpPr>
          <p:spPr>
            <a:xfrm>
              <a:off x="7419800" y="3259238"/>
              <a:ext cx="113525" cy="40825"/>
            </a:xfrm>
            <a:custGeom>
              <a:avLst/>
              <a:gdLst/>
              <a:ahLst/>
              <a:cxnLst/>
              <a:rect l="l" t="t" r="r" b="b"/>
              <a:pathLst>
                <a:path w="4541" h="163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35" y="930"/>
                    <a:pt x="1065" y="1352"/>
                  </a:cubicBezTo>
                  <a:cubicBezTo>
                    <a:pt x="1420" y="1557"/>
                    <a:pt x="1822" y="1633"/>
                    <a:pt x="2225" y="1633"/>
                  </a:cubicBezTo>
                  <a:cubicBezTo>
                    <a:pt x="3383" y="1633"/>
                    <a:pt x="4540" y="1003"/>
                    <a:pt x="4540" y="1003"/>
                  </a:cubicBezTo>
                  <a:cubicBezTo>
                    <a:pt x="4540" y="1003"/>
                    <a:pt x="3062" y="950"/>
                    <a:pt x="1847" y="740"/>
                  </a:cubicBezTo>
                  <a:cubicBezTo>
                    <a:pt x="633" y="52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3" name="Google Shape;3453;p60">
              <a:extLst>
                <a:ext uri="{FF2B5EF4-FFF2-40B4-BE49-F238E27FC236}">
                  <a16:creationId xmlns:a16="http://schemas.microsoft.com/office/drawing/2014/main" id="{A55158B6-ECC9-9D8A-D5CE-A196ABC719C9}"/>
                </a:ext>
              </a:extLst>
            </p:cNvPr>
            <p:cNvSpPr/>
            <p:nvPr/>
          </p:nvSpPr>
          <p:spPr>
            <a:xfrm>
              <a:off x="7282025" y="2839113"/>
              <a:ext cx="556725" cy="400650"/>
            </a:xfrm>
            <a:custGeom>
              <a:avLst/>
              <a:gdLst/>
              <a:ahLst/>
              <a:cxnLst/>
              <a:rect l="l" t="t" r="r" b="b"/>
              <a:pathLst>
                <a:path w="22269" h="16026" extrusionOk="0">
                  <a:moveTo>
                    <a:pt x="11546" y="1"/>
                  </a:moveTo>
                  <a:cubicBezTo>
                    <a:pt x="7556" y="1"/>
                    <a:pt x="5287" y="3466"/>
                    <a:pt x="3595" y="7193"/>
                  </a:cubicBezTo>
                  <a:cubicBezTo>
                    <a:pt x="1" y="15110"/>
                    <a:pt x="8580" y="15745"/>
                    <a:pt x="10937" y="16010"/>
                  </a:cubicBezTo>
                  <a:cubicBezTo>
                    <a:pt x="11031" y="16021"/>
                    <a:pt x="11130" y="16026"/>
                    <a:pt x="11232" y="16026"/>
                  </a:cubicBezTo>
                  <a:cubicBezTo>
                    <a:pt x="13686" y="16026"/>
                    <a:pt x="18310" y="13106"/>
                    <a:pt x="18310" y="13106"/>
                  </a:cubicBezTo>
                  <a:cubicBezTo>
                    <a:pt x="18310" y="13106"/>
                    <a:pt x="22269" y="4077"/>
                    <a:pt x="15617" y="1015"/>
                  </a:cubicBezTo>
                  <a:cubicBezTo>
                    <a:pt x="14086" y="310"/>
                    <a:pt x="12739" y="1"/>
                    <a:pt x="11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4" name="Google Shape;3454;p60">
              <a:extLst>
                <a:ext uri="{FF2B5EF4-FFF2-40B4-BE49-F238E27FC236}">
                  <a16:creationId xmlns:a16="http://schemas.microsoft.com/office/drawing/2014/main" id="{58D00912-0E62-3FC1-C097-2C648142B8CA}"/>
                </a:ext>
              </a:extLst>
            </p:cNvPr>
            <p:cNvSpPr/>
            <p:nvPr/>
          </p:nvSpPr>
          <p:spPr>
            <a:xfrm>
              <a:off x="7106650" y="3238613"/>
              <a:ext cx="83450" cy="49300"/>
            </a:xfrm>
            <a:custGeom>
              <a:avLst/>
              <a:gdLst/>
              <a:ahLst/>
              <a:cxnLst/>
              <a:rect l="l" t="t" r="r" b="b"/>
              <a:pathLst>
                <a:path w="3338" h="1972" extrusionOk="0">
                  <a:moveTo>
                    <a:pt x="1456" y="0"/>
                  </a:moveTo>
                  <a:cubicBezTo>
                    <a:pt x="1223" y="0"/>
                    <a:pt x="962" y="41"/>
                    <a:pt x="669" y="134"/>
                  </a:cubicBezTo>
                  <a:cubicBezTo>
                    <a:pt x="669" y="134"/>
                    <a:pt x="1" y="1135"/>
                    <a:pt x="1" y="1398"/>
                  </a:cubicBezTo>
                  <a:cubicBezTo>
                    <a:pt x="1" y="1588"/>
                    <a:pt x="116" y="1801"/>
                    <a:pt x="568" y="1801"/>
                  </a:cubicBezTo>
                  <a:cubicBezTo>
                    <a:pt x="735" y="1801"/>
                    <a:pt x="948" y="1772"/>
                    <a:pt x="1218" y="1702"/>
                  </a:cubicBezTo>
                  <a:cubicBezTo>
                    <a:pt x="2219" y="1441"/>
                    <a:pt x="1734" y="958"/>
                    <a:pt x="1734" y="958"/>
                  </a:cubicBezTo>
                  <a:lnTo>
                    <a:pt x="1734" y="958"/>
                  </a:lnTo>
                  <a:lnTo>
                    <a:pt x="3337" y="1971"/>
                  </a:lnTo>
                  <a:cubicBezTo>
                    <a:pt x="3337" y="1971"/>
                    <a:pt x="3078" y="0"/>
                    <a:pt x="1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5" name="Google Shape;3455;p60">
              <a:extLst>
                <a:ext uri="{FF2B5EF4-FFF2-40B4-BE49-F238E27FC236}">
                  <a16:creationId xmlns:a16="http://schemas.microsoft.com/office/drawing/2014/main" id="{9CEB12FD-5346-6C1E-3030-B44082DFD986}"/>
                </a:ext>
              </a:extLst>
            </p:cNvPr>
            <p:cNvSpPr/>
            <p:nvPr/>
          </p:nvSpPr>
          <p:spPr>
            <a:xfrm>
              <a:off x="7134525" y="3244688"/>
              <a:ext cx="142025" cy="75600"/>
            </a:xfrm>
            <a:custGeom>
              <a:avLst/>
              <a:gdLst/>
              <a:ahLst/>
              <a:cxnLst/>
              <a:rect l="l" t="t" r="r" b="b"/>
              <a:pathLst>
                <a:path w="5681" h="3024" extrusionOk="0">
                  <a:moveTo>
                    <a:pt x="1707" y="1"/>
                  </a:moveTo>
                  <a:cubicBezTo>
                    <a:pt x="1707" y="1"/>
                    <a:pt x="119" y="1993"/>
                    <a:pt x="119" y="2310"/>
                  </a:cubicBezTo>
                  <a:cubicBezTo>
                    <a:pt x="119" y="2566"/>
                    <a:pt x="1" y="3024"/>
                    <a:pt x="594" y="3024"/>
                  </a:cubicBezTo>
                  <a:cubicBezTo>
                    <a:pt x="735" y="3024"/>
                    <a:pt x="917" y="2998"/>
                    <a:pt x="1150" y="2937"/>
                  </a:cubicBezTo>
                  <a:cubicBezTo>
                    <a:pt x="2365" y="2621"/>
                    <a:pt x="2222" y="1779"/>
                    <a:pt x="2222" y="1778"/>
                  </a:cubicBezTo>
                  <a:lnTo>
                    <a:pt x="2222" y="1778"/>
                  </a:lnTo>
                  <a:lnTo>
                    <a:pt x="4326" y="2846"/>
                  </a:lnTo>
                  <a:cubicBezTo>
                    <a:pt x="4326" y="2846"/>
                    <a:pt x="5680" y="913"/>
                    <a:pt x="17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6" name="Google Shape;3456;p60">
              <a:extLst>
                <a:ext uri="{FF2B5EF4-FFF2-40B4-BE49-F238E27FC236}">
                  <a16:creationId xmlns:a16="http://schemas.microsoft.com/office/drawing/2014/main" id="{9DC06750-1E62-E2FA-9367-3471C0892967}"/>
                </a:ext>
              </a:extLst>
            </p:cNvPr>
            <p:cNvSpPr/>
            <p:nvPr/>
          </p:nvSpPr>
          <p:spPr>
            <a:xfrm>
              <a:off x="7190575" y="3274888"/>
              <a:ext cx="91525" cy="69200"/>
            </a:xfrm>
            <a:custGeom>
              <a:avLst/>
              <a:gdLst/>
              <a:ahLst/>
              <a:cxnLst/>
              <a:rect l="l" t="t" r="r" b="b"/>
              <a:pathLst>
                <a:path w="3661" h="2768" extrusionOk="0">
                  <a:moveTo>
                    <a:pt x="1674" y="1"/>
                  </a:moveTo>
                  <a:cubicBezTo>
                    <a:pt x="1472" y="1"/>
                    <a:pt x="1249" y="36"/>
                    <a:pt x="1003" y="114"/>
                  </a:cubicBezTo>
                  <a:cubicBezTo>
                    <a:pt x="1003" y="114"/>
                    <a:pt x="165" y="1860"/>
                    <a:pt x="165" y="2122"/>
                  </a:cubicBezTo>
                  <a:cubicBezTo>
                    <a:pt x="165" y="2338"/>
                    <a:pt x="0" y="2768"/>
                    <a:pt x="494" y="2768"/>
                  </a:cubicBezTo>
                  <a:cubicBezTo>
                    <a:pt x="603" y="2768"/>
                    <a:pt x="744" y="2747"/>
                    <a:pt x="925" y="2698"/>
                  </a:cubicBezTo>
                  <a:cubicBezTo>
                    <a:pt x="1927" y="2431"/>
                    <a:pt x="1908" y="1681"/>
                    <a:pt x="1911" y="1681"/>
                  </a:cubicBezTo>
                  <a:lnTo>
                    <a:pt x="1911" y="1681"/>
                  </a:lnTo>
                  <a:cubicBezTo>
                    <a:pt x="1911" y="1681"/>
                    <a:pt x="1911" y="1681"/>
                    <a:pt x="1911" y="1681"/>
                  </a:cubicBezTo>
                  <a:lnTo>
                    <a:pt x="3660" y="2569"/>
                  </a:lnTo>
                  <a:cubicBezTo>
                    <a:pt x="3660" y="2567"/>
                    <a:pt x="3413" y="1"/>
                    <a:pt x="1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7" name="Google Shape;3457;p60">
              <a:extLst>
                <a:ext uri="{FF2B5EF4-FFF2-40B4-BE49-F238E27FC236}">
                  <a16:creationId xmlns:a16="http://schemas.microsoft.com/office/drawing/2014/main" id="{6380BD59-4A56-09E6-F5FB-E16422C8F131}"/>
                </a:ext>
              </a:extLst>
            </p:cNvPr>
            <p:cNvSpPr/>
            <p:nvPr/>
          </p:nvSpPr>
          <p:spPr>
            <a:xfrm>
              <a:off x="7085975" y="3217363"/>
              <a:ext cx="55125" cy="42225"/>
            </a:xfrm>
            <a:custGeom>
              <a:avLst/>
              <a:gdLst/>
              <a:ahLst/>
              <a:cxnLst/>
              <a:rect l="l" t="t" r="r" b="b"/>
              <a:pathLst>
                <a:path w="2205" h="1689" extrusionOk="0">
                  <a:moveTo>
                    <a:pt x="578" y="0"/>
                  </a:moveTo>
                  <a:cubicBezTo>
                    <a:pt x="156" y="0"/>
                    <a:pt x="1" y="416"/>
                    <a:pt x="1" y="416"/>
                  </a:cubicBezTo>
                  <a:lnTo>
                    <a:pt x="2205" y="1689"/>
                  </a:lnTo>
                  <a:cubicBezTo>
                    <a:pt x="2205" y="1689"/>
                    <a:pt x="1000" y="0"/>
                    <a:pt x="5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8" name="Google Shape;3458;p60">
              <a:extLst>
                <a:ext uri="{FF2B5EF4-FFF2-40B4-BE49-F238E27FC236}">
                  <a16:creationId xmlns:a16="http://schemas.microsoft.com/office/drawing/2014/main" id="{49DDEFB1-EC31-3FE0-7D6D-000E1B05537F}"/>
                </a:ext>
              </a:extLst>
            </p:cNvPr>
            <p:cNvSpPr/>
            <p:nvPr/>
          </p:nvSpPr>
          <p:spPr>
            <a:xfrm>
              <a:off x="7213125" y="3732813"/>
              <a:ext cx="852150" cy="370450"/>
            </a:xfrm>
            <a:custGeom>
              <a:avLst/>
              <a:gdLst/>
              <a:ahLst/>
              <a:cxnLst/>
              <a:rect l="l" t="t" r="r" b="b"/>
              <a:pathLst>
                <a:path w="34086" h="14818" extrusionOk="0">
                  <a:moveTo>
                    <a:pt x="27992" y="1"/>
                  </a:moveTo>
                  <a:cubicBezTo>
                    <a:pt x="26230" y="1"/>
                    <a:pt x="24043" y="229"/>
                    <a:pt x="21976" y="1071"/>
                  </a:cubicBezTo>
                  <a:cubicBezTo>
                    <a:pt x="18191" y="2615"/>
                    <a:pt x="14643" y="2799"/>
                    <a:pt x="13161" y="2799"/>
                  </a:cubicBezTo>
                  <a:cubicBezTo>
                    <a:pt x="12693" y="2799"/>
                    <a:pt x="12431" y="2781"/>
                    <a:pt x="12431" y="2781"/>
                  </a:cubicBezTo>
                  <a:lnTo>
                    <a:pt x="7505" y="2834"/>
                  </a:lnTo>
                  <a:cubicBezTo>
                    <a:pt x="7505" y="2834"/>
                    <a:pt x="4991" y="3758"/>
                    <a:pt x="4122" y="4107"/>
                  </a:cubicBezTo>
                  <a:cubicBezTo>
                    <a:pt x="3254" y="4455"/>
                    <a:pt x="0" y="4352"/>
                    <a:pt x="3274" y="5598"/>
                  </a:cubicBezTo>
                  <a:cubicBezTo>
                    <a:pt x="3317" y="5614"/>
                    <a:pt x="3371" y="5622"/>
                    <a:pt x="3434" y="5622"/>
                  </a:cubicBezTo>
                  <a:cubicBezTo>
                    <a:pt x="4034" y="5622"/>
                    <a:pt x="5463" y="4947"/>
                    <a:pt x="6330" y="4921"/>
                  </a:cubicBezTo>
                  <a:cubicBezTo>
                    <a:pt x="6353" y="4920"/>
                    <a:pt x="6375" y="4920"/>
                    <a:pt x="6397" y="4920"/>
                  </a:cubicBezTo>
                  <a:cubicBezTo>
                    <a:pt x="7315" y="4920"/>
                    <a:pt x="7130" y="5498"/>
                    <a:pt x="7046" y="5848"/>
                  </a:cubicBezTo>
                  <a:cubicBezTo>
                    <a:pt x="6874" y="6557"/>
                    <a:pt x="4238" y="8008"/>
                    <a:pt x="4238" y="8008"/>
                  </a:cubicBezTo>
                  <a:cubicBezTo>
                    <a:pt x="4238" y="8008"/>
                    <a:pt x="2321" y="8012"/>
                    <a:pt x="1713" y="8364"/>
                  </a:cubicBezTo>
                  <a:cubicBezTo>
                    <a:pt x="1104" y="8714"/>
                    <a:pt x="1100" y="9295"/>
                    <a:pt x="1100" y="9295"/>
                  </a:cubicBezTo>
                  <a:cubicBezTo>
                    <a:pt x="1100" y="9295"/>
                    <a:pt x="3269" y="9404"/>
                    <a:pt x="3903" y="9404"/>
                  </a:cubicBezTo>
                  <a:cubicBezTo>
                    <a:pt x="4537" y="9404"/>
                    <a:pt x="6822" y="8364"/>
                    <a:pt x="6822" y="8364"/>
                  </a:cubicBezTo>
                  <a:lnTo>
                    <a:pt x="6822" y="8364"/>
                  </a:lnTo>
                  <a:lnTo>
                    <a:pt x="4379" y="10854"/>
                  </a:lnTo>
                  <a:cubicBezTo>
                    <a:pt x="4379" y="10854"/>
                    <a:pt x="3079" y="11119"/>
                    <a:pt x="2030" y="11616"/>
                  </a:cubicBezTo>
                  <a:cubicBezTo>
                    <a:pt x="1265" y="11979"/>
                    <a:pt x="1561" y="12787"/>
                    <a:pt x="1561" y="12787"/>
                  </a:cubicBezTo>
                  <a:lnTo>
                    <a:pt x="4919" y="12152"/>
                  </a:lnTo>
                  <a:lnTo>
                    <a:pt x="7046" y="10440"/>
                  </a:lnTo>
                  <a:lnTo>
                    <a:pt x="6102" y="11730"/>
                  </a:lnTo>
                  <a:lnTo>
                    <a:pt x="5013" y="12930"/>
                  </a:lnTo>
                  <a:cubicBezTo>
                    <a:pt x="5013" y="12930"/>
                    <a:pt x="3774" y="13430"/>
                    <a:pt x="3362" y="13882"/>
                  </a:cubicBezTo>
                  <a:cubicBezTo>
                    <a:pt x="3124" y="14141"/>
                    <a:pt x="3494" y="14817"/>
                    <a:pt x="3494" y="14817"/>
                  </a:cubicBezTo>
                  <a:lnTo>
                    <a:pt x="6102" y="13209"/>
                  </a:lnTo>
                  <a:lnTo>
                    <a:pt x="8556" y="11096"/>
                  </a:lnTo>
                  <a:lnTo>
                    <a:pt x="7187" y="12757"/>
                  </a:lnTo>
                  <a:cubicBezTo>
                    <a:pt x="7187" y="12757"/>
                    <a:pt x="6370" y="13772"/>
                    <a:pt x="6370" y="14055"/>
                  </a:cubicBezTo>
                  <a:cubicBezTo>
                    <a:pt x="6370" y="14337"/>
                    <a:pt x="6877" y="14623"/>
                    <a:pt x="6877" y="14623"/>
                  </a:cubicBezTo>
                  <a:cubicBezTo>
                    <a:pt x="6877" y="14623"/>
                    <a:pt x="9409" y="11329"/>
                    <a:pt x="10466" y="10642"/>
                  </a:cubicBezTo>
                  <a:cubicBezTo>
                    <a:pt x="11011" y="10287"/>
                    <a:pt x="13215" y="8890"/>
                    <a:pt x="13833" y="8272"/>
                  </a:cubicBezTo>
                  <a:cubicBezTo>
                    <a:pt x="14451" y="7652"/>
                    <a:pt x="32394" y="7278"/>
                    <a:pt x="33240" y="5021"/>
                  </a:cubicBezTo>
                  <a:cubicBezTo>
                    <a:pt x="34086" y="2767"/>
                    <a:pt x="31563" y="319"/>
                    <a:pt x="31563" y="319"/>
                  </a:cubicBezTo>
                  <a:cubicBezTo>
                    <a:pt x="31563" y="319"/>
                    <a:pt x="30073" y="1"/>
                    <a:pt x="279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9" name="Google Shape;3459;p60">
              <a:extLst>
                <a:ext uri="{FF2B5EF4-FFF2-40B4-BE49-F238E27FC236}">
                  <a16:creationId xmlns:a16="http://schemas.microsoft.com/office/drawing/2014/main" id="{9B1C5B18-A11B-7535-9255-D3A3CFE01BF0}"/>
                </a:ext>
              </a:extLst>
            </p:cNvPr>
            <p:cNvSpPr/>
            <p:nvPr/>
          </p:nvSpPr>
          <p:spPr>
            <a:xfrm>
              <a:off x="7533300" y="3202513"/>
              <a:ext cx="600125" cy="800825"/>
            </a:xfrm>
            <a:custGeom>
              <a:avLst/>
              <a:gdLst/>
              <a:ahLst/>
              <a:cxnLst/>
              <a:rect l="l" t="t" r="r" b="b"/>
              <a:pathLst>
                <a:path w="24005" h="32033" extrusionOk="0">
                  <a:moveTo>
                    <a:pt x="14338" y="0"/>
                  </a:moveTo>
                  <a:cubicBezTo>
                    <a:pt x="12916" y="0"/>
                    <a:pt x="11286" y="538"/>
                    <a:pt x="9428" y="1765"/>
                  </a:cubicBezTo>
                  <a:cubicBezTo>
                    <a:pt x="9428" y="1765"/>
                    <a:pt x="7344" y="5153"/>
                    <a:pt x="8188" y="8531"/>
                  </a:cubicBezTo>
                  <a:cubicBezTo>
                    <a:pt x="9032" y="11911"/>
                    <a:pt x="17240" y="17128"/>
                    <a:pt x="15328" y="19881"/>
                  </a:cubicBezTo>
                  <a:cubicBezTo>
                    <a:pt x="14301" y="21361"/>
                    <a:pt x="11205" y="19655"/>
                    <a:pt x="6475" y="22228"/>
                  </a:cubicBezTo>
                  <a:cubicBezTo>
                    <a:pt x="3548" y="23820"/>
                    <a:pt x="1460" y="24039"/>
                    <a:pt x="534" y="24039"/>
                  </a:cubicBezTo>
                  <a:cubicBezTo>
                    <a:pt x="184" y="24039"/>
                    <a:pt x="0" y="24008"/>
                    <a:pt x="0" y="24008"/>
                  </a:cubicBezTo>
                  <a:lnTo>
                    <a:pt x="0" y="24008"/>
                  </a:lnTo>
                  <a:cubicBezTo>
                    <a:pt x="0" y="24008"/>
                    <a:pt x="2278" y="31424"/>
                    <a:pt x="3150" y="31927"/>
                  </a:cubicBezTo>
                  <a:cubicBezTo>
                    <a:pt x="3267" y="31995"/>
                    <a:pt x="3662" y="32033"/>
                    <a:pt x="4262" y="32033"/>
                  </a:cubicBezTo>
                  <a:cubicBezTo>
                    <a:pt x="8102" y="32033"/>
                    <a:pt x="20351" y="30495"/>
                    <a:pt x="22127" y="25568"/>
                  </a:cubicBezTo>
                  <a:cubicBezTo>
                    <a:pt x="24005" y="20360"/>
                    <a:pt x="23091" y="0"/>
                    <a:pt x="14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0" name="Google Shape;3460;p60">
              <a:extLst>
                <a:ext uri="{FF2B5EF4-FFF2-40B4-BE49-F238E27FC236}">
                  <a16:creationId xmlns:a16="http://schemas.microsoft.com/office/drawing/2014/main" id="{3C868EEA-8424-87F7-4DF4-B07D4EA37454}"/>
                </a:ext>
              </a:extLst>
            </p:cNvPr>
            <p:cNvSpPr/>
            <p:nvPr/>
          </p:nvSpPr>
          <p:spPr>
            <a:xfrm>
              <a:off x="6987175" y="3809688"/>
              <a:ext cx="399950" cy="230350"/>
            </a:xfrm>
            <a:custGeom>
              <a:avLst/>
              <a:gdLst/>
              <a:ahLst/>
              <a:cxnLst/>
              <a:rect l="l" t="t" r="r" b="b"/>
              <a:pathLst>
                <a:path w="15998" h="9214" extrusionOk="0">
                  <a:moveTo>
                    <a:pt x="9862" y="1"/>
                  </a:moveTo>
                  <a:cubicBezTo>
                    <a:pt x="9700" y="1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6"/>
                  </a:cubicBezTo>
                  <a:lnTo>
                    <a:pt x="5690" y="9058"/>
                  </a:lnTo>
                  <a:cubicBezTo>
                    <a:pt x="5836" y="9155"/>
                    <a:pt x="6025" y="9213"/>
                    <a:pt x="6197" y="9213"/>
                  </a:cubicBezTo>
                  <a:cubicBezTo>
                    <a:pt x="6353" y="9213"/>
                    <a:pt x="6495" y="9166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2"/>
                    <a:pt x="15751" y="3249"/>
                  </a:cubicBezTo>
                  <a:lnTo>
                    <a:pt x="10308" y="107"/>
                  </a:lnTo>
                  <a:cubicBezTo>
                    <a:pt x="10185" y="36"/>
                    <a:pt x="10023" y="1"/>
                    <a:pt x="98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1" name="Google Shape;3461;p60">
              <a:extLst>
                <a:ext uri="{FF2B5EF4-FFF2-40B4-BE49-F238E27FC236}">
                  <a16:creationId xmlns:a16="http://schemas.microsoft.com/office/drawing/2014/main" id="{6EF6017E-683E-D7B9-1E2F-50B4367D7D53}"/>
                </a:ext>
              </a:extLst>
            </p:cNvPr>
            <p:cNvSpPr/>
            <p:nvPr/>
          </p:nvSpPr>
          <p:spPr>
            <a:xfrm>
              <a:off x="6987175" y="3806663"/>
              <a:ext cx="399950" cy="229100"/>
            </a:xfrm>
            <a:custGeom>
              <a:avLst/>
              <a:gdLst/>
              <a:ahLst/>
              <a:cxnLst/>
              <a:rect l="l" t="t" r="r" b="b"/>
              <a:pathLst>
                <a:path w="15998" h="9164" extrusionOk="0">
                  <a:moveTo>
                    <a:pt x="9863" y="0"/>
                  </a:moveTo>
                  <a:cubicBezTo>
                    <a:pt x="9701" y="0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4"/>
                  </a:cubicBezTo>
                  <a:lnTo>
                    <a:pt x="5690" y="9058"/>
                  </a:lnTo>
                  <a:cubicBezTo>
                    <a:pt x="5813" y="9128"/>
                    <a:pt x="5974" y="9164"/>
                    <a:pt x="6135" y="9164"/>
                  </a:cubicBezTo>
                  <a:cubicBezTo>
                    <a:pt x="6297" y="9164"/>
                    <a:pt x="6458" y="9128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1"/>
                    <a:pt x="15751" y="3249"/>
                  </a:cubicBezTo>
                  <a:lnTo>
                    <a:pt x="10308" y="107"/>
                  </a:lnTo>
                  <a:cubicBezTo>
                    <a:pt x="10185" y="35"/>
                    <a:pt x="10024" y="0"/>
                    <a:pt x="98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2" name="Google Shape;3462;p60">
              <a:extLst>
                <a:ext uri="{FF2B5EF4-FFF2-40B4-BE49-F238E27FC236}">
                  <a16:creationId xmlns:a16="http://schemas.microsoft.com/office/drawing/2014/main" id="{E4D6393B-281A-8E4B-F3EE-EB1E00BD95BD}"/>
                </a:ext>
              </a:extLst>
            </p:cNvPr>
            <p:cNvSpPr/>
            <p:nvPr/>
          </p:nvSpPr>
          <p:spPr>
            <a:xfrm>
              <a:off x="7095700" y="3946663"/>
              <a:ext cx="18975" cy="10975"/>
            </a:xfrm>
            <a:custGeom>
              <a:avLst/>
              <a:gdLst/>
              <a:ahLst/>
              <a:cxnLst/>
              <a:rect l="l" t="t" r="r" b="b"/>
              <a:pathLst>
                <a:path w="759" h="439" extrusionOk="0">
                  <a:moveTo>
                    <a:pt x="496" y="0"/>
                  </a:moveTo>
                  <a:lnTo>
                    <a:pt x="1" y="285"/>
                  </a:lnTo>
                  <a:lnTo>
                    <a:pt x="263" y="438"/>
                  </a:lnTo>
                  <a:lnTo>
                    <a:pt x="758" y="151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3" name="Google Shape;3463;p60">
              <a:extLst>
                <a:ext uri="{FF2B5EF4-FFF2-40B4-BE49-F238E27FC236}">
                  <a16:creationId xmlns:a16="http://schemas.microsoft.com/office/drawing/2014/main" id="{606726AA-CD6B-A5E7-C6A0-572049380783}"/>
                </a:ext>
              </a:extLst>
            </p:cNvPr>
            <p:cNvSpPr/>
            <p:nvPr/>
          </p:nvSpPr>
          <p:spPr>
            <a:xfrm>
              <a:off x="7068800" y="3963338"/>
              <a:ext cx="16950" cy="9825"/>
            </a:xfrm>
            <a:custGeom>
              <a:avLst/>
              <a:gdLst/>
              <a:ahLst/>
              <a:cxnLst/>
              <a:rect l="l" t="t" r="r" b="b"/>
              <a:pathLst>
                <a:path w="678" h="393" extrusionOk="0">
                  <a:moveTo>
                    <a:pt x="415" y="0"/>
                  </a:moveTo>
                  <a:lnTo>
                    <a:pt x="0" y="241"/>
                  </a:lnTo>
                  <a:lnTo>
                    <a:pt x="263" y="392"/>
                  </a:lnTo>
                  <a:lnTo>
                    <a:pt x="678" y="15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4" name="Google Shape;3464;p60">
              <a:extLst>
                <a:ext uri="{FF2B5EF4-FFF2-40B4-BE49-F238E27FC236}">
                  <a16:creationId xmlns:a16="http://schemas.microsoft.com/office/drawing/2014/main" id="{25962C5A-409C-3381-4CD0-7FBB00912732}"/>
                </a:ext>
              </a:extLst>
            </p:cNvPr>
            <p:cNvSpPr/>
            <p:nvPr/>
          </p:nvSpPr>
          <p:spPr>
            <a:xfrm>
              <a:off x="7103600" y="3951188"/>
              <a:ext cx="21150" cy="12250"/>
            </a:xfrm>
            <a:custGeom>
              <a:avLst/>
              <a:gdLst/>
              <a:ahLst/>
              <a:cxnLst/>
              <a:rect l="l" t="t" r="r" b="b"/>
              <a:pathLst>
                <a:path w="846" h="490" extrusionOk="0">
                  <a:moveTo>
                    <a:pt x="496" y="1"/>
                  </a:moveTo>
                  <a:lnTo>
                    <a:pt x="0" y="287"/>
                  </a:lnTo>
                  <a:lnTo>
                    <a:pt x="350" y="489"/>
                  </a:lnTo>
                  <a:lnTo>
                    <a:pt x="846" y="202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5" name="Google Shape;3465;p60">
              <a:extLst>
                <a:ext uri="{FF2B5EF4-FFF2-40B4-BE49-F238E27FC236}">
                  <a16:creationId xmlns:a16="http://schemas.microsoft.com/office/drawing/2014/main" id="{2C9523F3-8572-B667-6107-3D230D07ED68}"/>
                </a:ext>
              </a:extLst>
            </p:cNvPr>
            <p:cNvSpPr/>
            <p:nvPr/>
          </p:nvSpPr>
          <p:spPr>
            <a:xfrm>
              <a:off x="7086725" y="3956988"/>
              <a:ext cx="41875" cy="23700"/>
            </a:xfrm>
            <a:custGeom>
              <a:avLst/>
              <a:gdLst/>
              <a:ahLst/>
              <a:cxnLst/>
              <a:rect l="l" t="t" r="r" b="b"/>
              <a:pathLst>
                <a:path w="1675" h="948" extrusionOk="0">
                  <a:moveTo>
                    <a:pt x="1573" y="1"/>
                  </a:moveTo>
                  <a:lnTo>
                    <a:pt x="1077" y="287"/>
                  </a:lnTo>
                  <a:lnTo>
                    <a:pt x="416" y="669"/>
                  </a:lnTo>
                  <a:lnTo>
                    <a:pt x="1" y="908"/>
                  </a:lnTo>
                  <a:cubicBezTo>
                    <a:pt x="55" y="934"/>
                    <a:pt x="122" y="947"/>
                    <a:pt x="192" y="947"/>
                  </a:cubicBezTo>
                  <a:cubicBezTo>
                    <a:pt x="280" y="947"/>
                    <a:pt x="371" y="926"/>
                    <a:pt x="443" y="885"/>
                  </a:cubicBezTo>
                  <a:lnTo>
                    <a:pt x="1532" y="256"/>
                  </a:lnTo>
                  <a:cubicBezTo>
                    <a:pt x="1659" y="184"/>
                    <a:pt x="1675" y="71"/>
                    <a:pt x="15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6" name="Google Shape;3466;p60">
              <a:extLst>
                <a:ext uri="{FF2B5EF4-FFF2-40B4-BE49-F238E27FC236}">
                  <a16:creationId xmlns:a16="http://schemas.microsoft.com/office/drawing/2014/main" id="{5A34CC55-DBB8-BDA6-A3A7-20F3AAE0F0D5}"/>
                </a:ext>
              </a:extLst>
            </p:cNvPr>
            <p:cNvSpPr/>
            <p:nvPr/>
          </p:nvSpPr>
          <p:spPr>
            <a:xfrm>
              <a:off x="7076650" y="3967913"/>
              <a:ext cx="19150" cy="11050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415" y="0"/>
                  </a:moveTo>
                  <a:lnTo>
                    <a:pt x="0" y="239"/>
                  </a:lnTo>
                  <a:lnTo>
                    <a:pt x="352" y="441"/>
                  </a:lnTo>
                  <a:lnTo>
                    <a:pt x="765" y="20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7" name="Google Shape;3467;p60">
              <a:extLst>
                <a:ext uri="{FF2B5EF4-FFF2-40B4-BE49-F238E27FC236}">
                  <a16:creationId xmlns:a16="http://schemas.microsoft.com/office/drawing/2014/main" id="{B5DE4145-7ECB-1ADE-EA26-6ACDC854C96D}"/>
                </a:ext>
              </a:extLst>
            </p:cNvPr>
            <p:cNvSpPr/>
            <p:nvPr/>
          </p:nvSpPr>
          <p:spPr>
            <a:xfrm>
              <a:off x="7069475" y="3948213"/>
              <a:ext cx="41425" cy="23925"/>
            </a:xfrm>
            <a:custGeom>
              <a:avLst/>
              <a:gdLst/>
              <a:ahLst/>
              <a:cxnLst/>
              <a:rect l="l" t="t" r="r" b="b"/>
              <a:pathLst>
                <a:path w="1657" h="957" extrusionOk="0">
                  <a:moveTo>
                    <a:pt x="545" y="0"/>
                  </a:moveTo>
                  <a:lnTo>
                    <a:pt x="1" y="314"/>
                  </a:lnTo>
                  <a:lnTo>
                    <a:pt x="394" y="542"/>
                  </a:lnTo>
                  <a:lnTo>
                    <a:pt x="761" y="754"/>
                  </a:lnTo>
                  <a:lnTo>
                    <a:pt x="1112" y="957"/>
                  </a:lnTo>
                  <a:lnTo>
                    <a:pt x="1656" y="641"/>
                  </a:lnTo>
                  <a:lnTo>
                    <a:pt x="1306" y="440"/>
                  </a:lnTo>
                  <a:lnTo>
                    <a:pt x="939" y="22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8" name="Google Shape;3468;p60">
              <a:extLst>
                <a:ext uri="{FF2B5EF4-FFF2-40B4-BE49-F238E27FC236}">
                  <a16:creationId xmlns:a16="http://schemas.microsoft.com/office/drawing/2014/main" id="{ADA978F1-B89A-DD4D-451C-BDADD1C123CF}"/>
                </a:ext>
              </a:extLst>
            </p:cNvPr>
            <p:cNvSpPr/>
            <p:nvPr/>
          </p:nvSpPr>
          <p:spPr>
            <a:xfrm>
              <a:off x="7084525" y="3942138"/>
              <a:ext cx="22300" cy="10925"/>
            </a:xfrm>
            <a:custGeom>
              <a:avLst/>
              <a:gdLst/>
              <a:ahLst/>
              <a:cxnLst/>
              <a:rect l="l" t="t" r="r" b="b"/>
              <a:pathLst>
                <a:path w="892" h="437" extrusionOk="0">
                  <a:moveTo>
                    <a:pt x="507" y="0"/>
                  </a:moveTo>
                  <a:cubicBezTo>
                    <a:pt x="419" y="0"/>
                    <a:pt x="327" y="21"/>
                    <a:pt x="256" y="63"/>
                  </a:cubicBezTo>
                  <a:lnTo>
                    <a:pt x="1" y="209"/>
                  </a:lnTo>
                  <a:lnTo>
                    <a:pt x="394" y="436"/>
                  </a:lnTo>
                  <a:lnTo>
                    <a:pt x="891" y="151"/>
                  </a:lnTo>
                  <a:lnTo>
                    <a:pt x="714" y="49"/>
                  </a:lnTo>
                  <a:cubicBezTo>
                    <a:pt x="658" y="16"/>
                    <a:pt x="584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9" name="Google Shape;3469;p60">
              <a:extLst>
                <a:ext uri="{FF2B5EF4-FFF2-40B4-BE49-F238E27FC236}">
                  <a16:creationId xmlns:a16="http://schemas.microsoft.com/office/drawing/2014/main" id="{E713323C-0966-6078-2BBD-CF8E473565AB}"/>
                </a:ext>
              </a:extLst>
            </p:cNvPr>
            <p:cNvSpPr/>
            <p:nvPr/>
          </p:nvSpPr>
          <p:spPr>
            <a:xfrm>
              <a:off x="7060075" y="3956913"/>
              <a:ext cx="17775" cy="11675"/>
            </a:xfrm>
            <a:custGeom>
              <a:avLst/>
              <a:gdLst/>
              <a:ahLst/>
              <a:cxnLst/>
              <a:rect l="l" t="t" r="r" b="b"/>
              <a:pathLst>
                <a:path w="711" h="467" extrusionOk="0">
                  <a:moveTo>
                    <a:pt x="318" y="1"/>
                  </a:moveTo>
                  <a:lnTo>
                    <a:pt x="145" y="100"/>
                  </a:lnTo>
                  <a:cubicBezTo>
                    <a:pt x="11" y="177"/>
                    <a:pt x="1" y="296"/>
                    <a:pt x="120" y="365"/>
                  </a:cubicBezTo>
                  <a:lnTo>
                    <a:pt x="296" y="466"/>
                  </a:lnTo>
                  <a:lnTo>
                    <a:pt x="711" y="22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0" name="Google Shape;3470;p60">
              <a:extLst>
                <a:ext uri="{FF2B5EF4-FFF2-40B4-BE49-F238E27FC236}">
                  <a16:creationId xmlns:a16="http://schemas.microsoft.com/office/drawing/2014/main" id="{9C5417D0-D081-7A52-5AE2-E1B06AF14EF4}"/>
                </a:ext>
              </a:extLst>
            </p:cNvPr>
            <p:cNvSpPr/>
            <p:nvPr/>
          </p:nvSpPr>
          <p:spPr>
            <a:xfrm>
              <a:off x="7018700" y="3880663"/>
              <a:ext cx="133900" cy="77325"/>
            </a:xfrm>
            <a:custGeom>
              <a:avLst/>
              <a:gdLst/>
              <a:ahLst/>
              <a:cxnLst/>
              <a:rect l="l" t="t" r="r" b="b"/>
              <a:pathLst>
                <a:path w="5356" h="3093" extrusionOk="0">
                  <a:moveTo>
                    <a:pt x="4347" y="1"/>
                  </a:moveTo>
                  <a:lnTo>
                    <a:pt x="0" y="2510"/>
                  </a:lnTo>
                  <a:lnTo>
                    <a:pt x="1010" y="3093"/>
                  </a:lnTo>
                  <a:lnTo>
                    <a:pt x="5356" y="583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1" name="Google Shape;3471;p60">
              <a:extLst>
                <a:ext uri="{FF2B5EF4-FFF2-40B4-BE49-F238E27FC236}">
                  <a16:creationId xmlns:a16="http://schemas.microsoft.com/office/drawing/2014/main" id="{E5F14B94-8E76-31CC-0AD8-978D512FA063}"/>
                </a:ext>
              </a:extLst>
            </p:cNvPr>
            <p:cNvSpPr/>
            <p:nvPr/>
          </p:nvSpPr>
          <p:spPr>
            <a:xfrm>
              <a:off x="7105175" y="39629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5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2" name="Google Shape;3472;p60">
              <a:extLst>
                <a:ext uri="{FF2B5EF4-FFF2-40B4-BE49-F238E27FC236}">
                  <a16:creationId xmlns:a16="http://schemas.microsoft.com/office/drawing/2014/main" id="{5AA57AAB-186E-35B5-4959-7E25FE5068D3}"/>
                </a:ext>
              </a:extLst>
            </p:cNvPr>
            <p:cNvSpPr/>
            <p:nvPr/>
          </p:nvSpPr>
          <p:spPr>
            <a:xfrm>
              <a:off x="7157825" y="3932563"/>
              <a:ext cx="52125" cy="30100"/>
            </a:xfrm>
            <a:custGeom>
              <a:avLst/>
              <a:gdLst/>
              <a:ahLst/>
              <a:cxnLst/>
              <a:rect l="l" t="t" r="r" b="b"/>
              <a:pathLst>
                <a:path w="2085" h="1204" extrusionOk="0">
                  <a:moveTo>
                    <a:pt x="1664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3" name="Google Shape;3473;p60">
              <a:extLst>
                <a:ext uri="{FF2B5EF4-FFF2-40B4-BE49-F238E27FC236}">
                  <a16:creationId xmlns:a16="http://schemas.microsoft.com/office/drawing/2014/main" id="{598FE988-28F8-0E65-5493-4DA20A5B8B87}"/>
                </a:ext>
              </a:extLst>
            </p:cNvPr>
            <p:cNvSpPr/>
            <p:nvPr/>
          </p:nvSpPr>
          <p:spPr>
            <a:xfrm>
              <a:off x="7210500" y="39021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0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4" name="Google Shape;3474;p60">
              <a:extLst>
                <a:ext uri="{FF2B5EF4-FFF2-40B4-BE49-F238E27FC236}">
                  <a16:creationId xmlns:a16="http://schemas.microsoft.com/office/drawing/2014/main" id="{21771855-9816-5E16-11AA-6EB70AF9E953}"/>
                </a:ext>
              </a:extLst>
            </p:cNvPr>
            <p:cNvSpPr/>
            <p:nvPr/>
          </p:nvSpPr>
          <p:spPr>
            <a:xfrm>
              <a:off x="7263150" y="38717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1" y="960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5" name="Google Shape;3475;p60">
              <a:extLst>
                <a:ext uri="{FF2B5EF4-FFF2-40B4-BE49-F238E27FC236}">
                  <a16:creationId xmlns:a16="http://schemas.microsoft.com/office/drawing/2014/main" id="{A3C9FB98-7281-67EB-0B6A-18EE9B1334E3}"/>
                </a:ext>
              </a:extLst>
            </p:cNvPr>
            <p:cNvSpPr/>
            <p:nvPr/>
          </p:nvSpPr>
          <p:spPr>
            <a:xfrm>
              <a:off x="7128225" y="3992863"/>
              <a:ext cx="31550" cy="18225"/>
            </a:xfrm>
            <a:custGeom>
              <a:avLst/>
              <a:gdLst/>
              <a:ahLst/>
              <a:cxnLst/>
              <a:rect l="l" t="t" r="r" b="b"/>
              <a:pathLst>
                <a:path w="1262" h="729" extrusionOk="0">
                  <a:moveTo>
                    <a:pt x="842" y="1"/>
                  </a:moveTo>
                  <a:lnTo>
                    <a:pt x="1" y="485"/>
                  </a:lnTo>
                  <a:lnTo>
                    <a:pt x="421" y="728"/>
                  </a:lnTo>
                  <a:lnTo>
                    <a:pt x="1261" y="24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6" name="Google Shape;3476;p60">
              <a:extLst>
                <a:ext uri="{FF2B5EF4-FFF2-40B4-BE49-F238E27FC236}">
                  <a16:creationId xmlns:a16="http://schemas.microsoft.com/office/drawing/2014/main" id="{82A486EF-1905-1AC0-6D29-4A98A9716D48}"/>
                </a:ext>
              </a:extLst>
            </p:cNvPr>
            <p:cNvSpPr/>
            <p:nvPr/>
          </p:nvSpPr>
          <p:spPr>
            <a:xfrm>
              <a:off x="7152875" y="3965738"/>
              <a:ext cx="53850" cy="31125"/>
            </a:xfrm>
            <a:custGeom>
              <a:avLst/>
              <a:gdLst/>
              <a:ahLst/>
              <a:cxnLst/>
              <a:rect l="l" t="t" r="r" b="b"/>
              <a:pathLst>
                <a:path w="2154" h="1245" extrusionOk="0">
                  <a:moveTo>
                    <a:pt x="1733" y="1"/>
                  </a:moveTo>
                  <a:lnTo>
                    <a:pt x="0" y="1001"/>
                  </a:lnTo>
                  <a:lnTo>
                    <a:pt x="421" y="1244"/>
                  </a:lnTo>
                  <a:lnTo>
                    <a:pt x="2154" y="243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7" name="Google Shape;3477;p60">
              <a:extLst>
                <a:ext uri="{FF2B5EF4-FFF2-40B4-BE49-F238E27FC236}">
                  <a16:creationId xmlns:a16="http://schemas.microsoft.com/office/drawing/2014/main" id="{602ADE56-60F9-1406-CD3E-CB9482F14136}"/>
                </a:ext>
              </a:extLst>
            </p:cNvPr>
            <p:cNvSpPr/>
            <p:nvPr/>
          </p:nvSpPr>
          <p:spPr>
            <a:xfrm>
              <a:off x="7221875" y="3943388"/>
              <a:ext cx="23575" cy="13625"/>
            </a:xfrm>
            <a:custGeom>
              <a:avLst/>
              <a:gdLst/>
              <a:ahLst/>
              <a:cxnLst/>
              <a:rect l="l" t="t" r="r" b="b"/>
              <a:pathLst>
                <a:path w="943" h="545" extrusionOk="0">
                  <a:moveTo>
                    <a:pt x="524" y="0"/>
                  </a:moveTo>
                  <a:lnTo>
                    <a:pt x="1" y="303"/>
                  </a:lnTo>
                  <a:lnTo>
                    <a:pt x="420" y="545"/>
                  </a:lnTo>
                  <a:lnTo>
                    <a:pt x="943" y="24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8" name="Google Shape;3478;p60">
              <a:extLst>
                <a:ext uri="{FF2B5EF4-FFF2-40B4-BE49-F238E27FC236}">
                  <a16:creationId xmlns:a16="http://schemas.microsoft.com/office/drawing/2014/main" id="{7FBF5375-218C-518B-6625-79834E73BEE4}"/>
                </a:ext>
              </a:extLst>
            </p:cNvPr>
            <p:cNvSpPr/>
            <p:nvPr/>
          </p:nvSpPr>
          <p:spPr>
            <a:xfrm>
              <a:off x="7243375" y="3930938"/>
              <a:ext cx="23625" cy="13650"/>
            </a:xfrm>
            <a:custGeom>
              <a:avLst/>
              <a:gdLst/>
              <a:ahLst/>
              <a:cxnLst/>
              <a:rect l="l" t="t" r="r" b="b"/>
              <a:pathLst>
                <a:path w="945" h="546" extrusionOk="0">
                  <a:moveTo>
                    <a:pt x="524" y="1"/>
                  </a:moveTo>
                  <a:lnTo>
                    <a:pt x="1" y="304"/>
                  </a:lnTo>
                  <a:lnTo>
                    <a:pt x="421" y="546"/>
                  </a:lnTo>
                  <a:lnTo>
                    <a:pt x="944" y="243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9" name="Google Shape;3479;p60">
              <a:extLst>
                <a:ext uri="{FF2B5EF4-FFF2-40B4-BE49-F238E27FC236}">
                  <a16:creationId xmlns:a16="http://schemas.microsoft.com/office/drawing/2014/main" id="{1145E4AD-0284-617A-A9AD-392714F0797C}"/>
                </a:ext>
              </a:extLst>
            </p:cNvPr>
            <p:cNvSpPr/>
            <p:nvPr/>
          </p:nvSpPr>
          <p:spPr>
            <a:xfrm>
              <a:off x="7281850" y="3884338"/>
              <a:ext cx="73725" cy="42600"/>
            </a:xfrm>
            <a:custGeom>
              <a:avLst/>
              <a:gdLst/>
              <a:ahLst/>
              <a:cxnLst/>
              <a:rect l="l" t="t" r="r" b="b"/>
              <a:pathLst>
                <a:path w="2949" h="1704" extrusionOk="0">
                  <a:moveTo>
                    <a:pt x="1934" y="1"/>
                  </a:moveTo>
                  <a:lnTo>
                    <a:pt x="0" y="1117"/>
                  </a:lnTo>
                  <a:lnTo>
                    <a:pt x="1015" y="1704"/>
                  </a:lnTo>
                  <a:lnTo>
                    <a:pt x="2948" y="58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0" name="Google Shape;3480;p60">
              <a:extLst>
                <a:ext uri="{FF2B5EF4-FFF2-40B4-BE49-F238E27FC236}">
                  <a16:creationId xmlns:a16="http://schemas.microsoft.com/office/drawing/2014/main" id="{16A72811-BD7F-A33B-666B-9050CD4F314D}"/>
                </a:ext>
              </a:extLst>
            </p:cNvPr>
            <p:cNvSpPr/>
            <p:nvPr/>
          </p:nvSpPr>
          <p:spPr>
            <a:xfrm>
              <a:off x="7220175" y="3823038"/>
              <a:ext cx="131325" cy="48750"/>
            </a:xfrm>
            <a:custGeom>
              <a:avLst/>
              <a:gdLst/>
              <a:ahLst/>
              <a:cxnLst/>
              <a:rect l="l" t="t" r="r" b="b"/>
              <a:pathLst>
                <a:path w="5253" h="1950" extrusionOk="0">
                  <a:moveTo>
                    <a:pt x="5252" y="1"/>
                  </a:moveTo>
                  <a:lnTo>
                    <a:pt x="5252" y="1"/>
                  </a:lnTo>
                  <a:cubicBezTo>
                    <a:pt x="4803" y="171"/>
                    <a:pt x="4386" y="329"/>
                    <a:pt x="4123" y="434"/>
                  </a:cubicBezTo>
                  <a:cubicBezTo>
                    <a:pt x="3254" y="783"/>
                    <a:pt x="1" y="679"/>
                    <a:pt x="3276" y="1925"/>
                  </a:cubicBezTo>
                  <a:cubicBezTo>
                    <a:pt x="3318" y="1942"/>
                    <a:pt x="3372" y="1949"/>
                    <a:pt x="3435" y="1949"/>
                  </a:cubicBezTo>
                  <a:cubicBezTo>
                    <a:pt x="3698" y="1949"/>
                    <a:pt x="4120" y="1819"/>
                    <a:pt x="4585" y="1672"/>
                  </a:cubicBezTo>
                  <a:cubicBezTo>
                    <a:pt x="4748" y="1335"/>
                    <a:pt x="4881" y="969"/>
                    <a:pt x="5009" y="593"/>
                  </a:cubicBezTo>
                  <a:cubicBezTo>
                    <a:pt x="5062" y="434"/>
                    <a:pt x="5160" y="225"/>
                    <a:pt x="52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1" name="Google Shape;3481;p60">
              <a:extLst>
                <a:ext uri="{FF2B5EF4-FFF2-40B4-BE49-F238E27FC236}">
                  <a16:creationId xmlns:a16="http://schemas.microsoft.com/office/drawing/2014/main" id="{F11A4F2D-2754-B710-DCF3-79E9E1B0609D}"/>
                </a:ext>
              </a:extLst>
            </p:cNvPr>
            <p:cNvSpPr/>
            <p:nvPr/>
          </p:nvSpPr>
          <p:spPr>
            <a:xfrm>
              <a:off x="7660650" y="3170963"/>
              <a:ext cx="106975" cy="52425"/>
            </a:xfrm>
            <a:custGeom>
              <a:avLst/>
              <a:gdLst/>
              <a:ahLst/>
              <a:cxnLst/>
              <a:rect l="l" t="t" r="r" b="b"/>
              <a:pathLst>
                <a:path w="4279" h="2097" extrusionOk="0">
                  <a:moveTo>
                    <a:pt x="3440" y="0"/>
                  </a:moveTo>
                  <a:cubicBezTo>
                    <a:pt x="3349" y="0"/>
                    <a:pt x="3249" y="11"/>
                    <a:pt x="3142" y="36"/>
                  </a:cubicBezTo>
                  <a:cubicBezTo>
                    <a:pt x="2199" y="255"/>
                    <a:pt x="1" y="2097"/>
                    <a:pt x="1" y="2097"/>
                  </a:cubicBezTo>
                  <a:cubicBezTo>
                    <a:pt x="1" y="2097"/>
                    <a:pt x="2930" y="359"/>
                    <a:pt x="3757" y="359"/>
                  </a:cubicBezTo>
                  <a:cubicBezTo>
                    <a:pt x="3819" y="359"/>
                    <a:pt x="3869" y="369"/>
                    <a:pt x="3905" y="389"/>
                  </a:cubicBezTo>
                  <a:cubicBezTo>
                    <a:pt x="3983" y="434"/>
                    <a:pt x="4042" y="453"/>
                    <a:pt x="4082" y="453"/>
                  </a:cubicBezTo>
                  <a:cubicBezTo>
                    <a:pt x="4279" y="453"/>
                    <a:pt x="4030" y="0"/>
                    <a:pt x="3440" y="0"/>
                  </a:cubicBezTo>
                  <a:close/>
                </a:path>
              </a:pathLst>
            </a:custGeom>
            <a:solidFill>
              <a:srgbClr val="FFDEA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2" name="Google Shape;3482;p60">
              <a:extLst>
                <a:ext uri="{FF2B5EF4-FFF2-40B4-BE49-F238E27FC236}">
                  <a16:creationId xmlns:a16="http://schemas.microsoft.com/office/drawing/2014/main" id="{400D8876-FDEE-2CCF-4D1B-524810DE25EB}"/>
                </a:ext>
              </a:extLst>
            </p:cNvPr>
            <p:cNvSpPr/>
            <p:nvPr/>
          </p:nvSpPr>
          <p:spPr>
            <a:xfrm>
              <a:off x="7326325" y="3000763"/>
              <a:ext cx="449675" cy="240500"/>
            </a:xfrm>
            <a:custGeom>
              <a:avLst/>
              <a:gdLst/>
              <a:ahLst/>
              <a:cxnLst/>
              <a:rect l="l" t="t" r="r" b="b"/>
              <a:pathLst>
                <a:path w="17987" h="9620" extrusionOk="0">
                  <a:moveTo>
                    <a:pt x="2163" y="1"/>
                  </a:moveTo>
                  <a:cubicBezTo>
                    <a:pt x="2163" y="1"/>
                    <a:pt x="1" y="1364"/>
                    <a:pt x="943" y="5358"/>
                  </a:cubicBezTo>
                  <a:cubicBezTo>
                    <a:pt x="1885" y="9351"/>
                    <a:pt x="6643" y="9619"/>
                    <a:pt x="9547" y="9619"/>
                  </a:cubicBezTo>
                  <a:cubicBezTo>
                    <a:pt x="12453" y="9619"/>
                    <a:pt x="15839" y="7277"/>
                    <a:pt x="16515" y="6844"/>
                  </a:cubicBezTo>
                  <a:cubicBezTo>
                    <a:pt x="17987" y="5901"/>
                    <a:pt x="17301" y="4253"/>
                    <a:pt x="17301" y="4253"/>
                  </a:cubicBezTo>
                  <a:lnTo>
                    <a:pt x="17301" y="4253"/>
                  </a:lnTo>
                  <a:cubicBezTo>
                    <a:pt x="17301" y="4253"/>
                    <a:pt x="14046" y="5582"/>
                    <a:pt x="11893" y="6435"/>
                  </a:cubicBezTo>
                  <a:cubicBezTo>
                    <a:pt x="11179" y="6718"/>
                    <a:pt x="10367" y="6853"/>
                    <a:pt x="9491" y="6853"/>
                  </a:cubicBezTo>
                  <a:cubicBezTo>
                    <a:pt x="7722" y="6853"/>
                    <a:pt x="5691" y="6303"/>
                    <a:pt x="3680" y="5313"/>
                  </a:cubicBezTo>
                  <a:cubicBezTo>
                    <a:pt x="674" y="3832"/>
                    <a:pt x="2163" y="1"/>
                    <a:pt x="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3" name="Google Shape;3483;p60">
              <a:extLst>
                <a:ext uri="{FF2B5EF4-FFF2-40B4-BE49-F238E27FC236}">
                  <a16:creationId xmlns:a16="http://schemas.microsoft.com/office/drawing/2014/main" id="{BB3FFB2E-D4F3-9923-B37E-1252548609C4}"/>
                </a:ext>
              </a:extLst>
            </p:cNvPr>
            <p:cNvSpPr/>
            <p:nvPr/>
          </p:nvSpPr>
          <p:spPr>
            <a:xfrm>
              <a:off x="7697275" y="3197138"/>
              <a:ext cx="28950" cy="38775"/>
            </a:xfrm>
            <a:custGeom>
              <a:avLst/>
              <a:gdLst/>
              <a:ahLst/>
              <a:cxnLst/>
              <a:rect l="l" t="t" r="r" b="b"/>
              <a:pathLst>
                <a:path w="1158" h="1551" extrusionOk="0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120" y="390"/>
                    <a:pt x="1" y="749"/>
                  </a:cubicBezTo>
                  <a:cubicBezTo>
                    <a:pt x="1" y="749"/>
                    <a:pt x="40" y="1550"/>
                    <a:pt x="352" y="1550"/>
                  </a:cubicBezTo>
                  <a:cubicBezTo>
                    <a:pt x="422" y="1550"/>
                    <a:pt x="507" y="1509"/>
                    <a:pt x="609" y="1407"/>
                  </a:cubicBezTo>
                  <a:cubicBezTo>
                    <a:pt x="1158" y="858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4" name="Google Shape;3484;p60">
              <a:extLst>
                <a:ext uri="{FF2B5EF4-FFF2-40B4-BE49-F238E27FC236}">
                  <a16:creationId xmlns:a16="http://schemas.microsoft.com/office/drawing/2014/main" id="{273D820C-E73B-25E0-4AF6-82D8B21537C8}"/>
                </a:ext>
              </a:extLst>
            </p:cNvPr>
            <p:cNvSpPr/>
            <p:nvPr/>
          </p:nvSpPr>
          <p:spPr>
            <a:xfrm>
              <a:off x="7718850" y="3191138"/>
              <a:ext cx="35700" cy="45825"/>
            </a:xfrm>
            <a:custGeom>
              <a:avLst/>
              <a:gdLst/>
              <a:ahLst/>
              <a:cxnLst/>
              <a:rect l="l" t="t" r="r" b="b"/>
              <a:pathLst>
                <a:path w="1428" h="1833" extrusionOk="0">
                  <a:moveTo>
                    <a:pt x="1220" y="0"/>
                  </a:moveTo>
                  <a:cubicBezTo>
                    <a:pt x="1090" y="0"/>
                    <a:pt x="933" y="241"/>
                    <a:pt x="933" y="241"/>
                  </a:cubicBezTo>
                  <a:cubicBezTo>
                    <a:pt x="1217" y="526"/>
                    <a:pt x="211" y="1614"/>
                    <a:pt x="36" y="1790"/>
                  </a:cubicBezTo>
                  <a:cubicBezTo>
                    <a:pt x="6" y="1820"/>
                    <a:pt x="1" y="1833"/>
                    <a:pt x="14" y="1833"/>
                  </a:cubicBezTo>
                  <a:cubicBezTo>
                    <a:pt x="79" y="1833"/>
                    <a:pt x="591" y="1512"/>
                    <a:pt x="814" y="1290"/>
                  </a:cubicBezTo>
                  <a:cubicBezTo>
                    <a:pt x="1081" y="1022"/>
                    <a:pt x="1427" y="166"/>
                    <a:pt x="1292" y="32"/>
                  </a:cubicBezTo>
                  <a:cubicBezTo>
                    <a:pt x="1270" y="10"/>
                    <a:pt x="1245" y="0"/>
                    <a:pt x="122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85" name="Google Shape;3485;p60">
            <a:extLst>
              <a:ext uri="{FF2B5EF4-FFF2-40B4-BE49-F238E27FC236}">
                <a16:creationId xmlns:a16="http://schemas.microsoft.com/office/drawing/2014/main" id="{D1EC1E1F-5224-1C49-1F38-2BF28B1F2AF4}"/>
              </a:ext>
            </a:extLst>
          </p:cNvPr>
          <p:cNvGrpSpPr/>
          <p:nvPr/>
        </p:nvGrpSpPr>
        <p:grpSpPr>
          <a:xfrm>
            <a:off x="4949429" y="3431326"/>
            <a:ext cx="2293143" cy="2529637"/>
            <a:chOff x="2234525" y="2710750"/>
            <a:chExt cx="1717100" cy="1894187"/>
          </a:xfrm>
        </p:grpSpPr>
        <p:sp>
          <p:nvSpPr>
            <p:cNvPr id="3486" name="Google Shape;3486;p60">
              <a:extLst>
                <a:ext uri="{FF2B5EF4-FFF2-40B4-BE49-F238E27FC236}">
                  <a16:creationId xmlns:a16="http://schemas.microsoft.com/office/drawing/2014/main" id="{A0AE7E68-A770-C8B3-2398-1E1EC09D7D3E}"/>
                </a:ext>
              </a:extLst>
            </p:cNvPr>
            <p:cNvSpPr/>
            <p:nvPr/>
          </p:nvSpPr>
          <p:spPr>
            <a:xfrm>
              <a:off x="3148553" y="3317577"/>
              <a:ext cx="380676" cy="623462"/>
            </a:xfrm>
            <a:custGeom>
              <a:avLst/>
              <a:gdLst/>
              <a:ahLst/>
              <a:cxnLst/>
              <a:rect l="l" t="t" r="r" b="b"/>
              <a:pathLst>
                <a:path w="11860" h="19424" extrusionOk="0">
                  <a:moveTo>
                    <a:pt x="9112" y="1"/>
                  </a:moveTo>
                  <a:cubicBezTo>
                    <a:pt x="8846" y="1"/>
                    <a:pt x="8548" y="88"/>
                    <a:pt x="8234" y="269"/>
                  </a:cubicBezTo>
                  <a:lnTo>
                    <a:pt x="3577" y="2956"/>
                  </a:lnTo>
                  <a:cubicBezTo>
                    <a:pt x="2612" y="3514"/>
                    <a:pt x="1792" y="4796"/>
                    <a:pt x="1645" y="5976"/>
                  </a:cubicBezTo>
                  <a:lnTo>
                    <a:pt x="33" y="18964"/>
                  </a:lnTo>
                  <a:cubicBezTo>
                    <a:pt x="1" y="19223"/>
                    <a:pt x="208" y="19423"/>
                    <a:pt x="439" y="19423"/>
                  </a:cubicBezTo>
                  <a:cubicBezTo>
                    <a:pt x="506" y="19423"/>
                    <a:pt x="576" y="19406"/>
                    <a:pt x="642" y="19368"/>
                  </a:cubicBezTo>
                  <a:cubicBezTo>
                    <a:pt x="799" y="19277"/>
                    <a:pt x="892" y="19137"/>
                    <a:pt x="910" y="18977"/>
                  </a:cubicBezTo>
                  <a:lnTo>
                    <a:pt x="2466" y="5756"/>
                  </a:lnTo>
                  <a:cubicBezTo>
                    <a:pt x="2564" y="4923"/>
                    <a:pt x="3143" y="4014"/>
                    <a:pt x="3828" y="3619"/>
                  </a:cubicBezTo>
                  <a:lnTo>
                    <a:pt x="8025" y="1196"/>
                  </a:lnTo>
                  <a:cubicBezTo>
                    <a:pt x="8245" y="1068"/>
                    <a:pt x="8455" y="1007"/>
                    <a:pt x="8642" y="1007"/>
                  </a:cubicBezTo>
                  <a:cubicBezTo>
                    <a:pt x="9030" y="1007"/>
                    <a:pt x="9316" y="1272"/>
                    <a:pt x="9385" y="1753"/>
                  </a:cubicBezTo>
                  <a:lnTo>
                    <a:pt x="10949" y="12769"/>
                  </a:lnTo>
                  <a:cubicBezTo>
                    <a:pt x="10980" y="12981"/>
                    <a:pt x="11162" y="13121"/>
                    <a:pt x="11355" y="13121"/>
                  </a:cubicBezTo>
                  <a:cubicBezTo>
                    <a:pt x="11424" y="13121"/>
                    <a:pt x="11493" y="13104"/>
                    <a:pt x="11559" y="13066"/>
                  </a:cubicBezTo>
                  <a:lnTo>
                    <a:pt x="11582" y="13053"/>
                  </a:lnTo>
                  <a:cubicBezTo>
                    <a:pt x="11760" y="12949"/>
                    <a:pt x="11860" y="12746"/>
                    <a:pt x="11830" y="12542"/>
                  </a:cubicBezTo>
                  <a:lnTo>
                    <a:pt x="10166" y="1056"/>
                  </a:lnTo>
                  <a:cubicBezTo>
                    <a:pt x="10066" y="375"/>
                    <a:pt x="9661" y="1"/>
                    <a:pt x="9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7" name="Google Shape;3487;p60">
              <a:extLst>
                <a:ext uri="{FF2B5EF4-FFF2-40B4-BE49-F238E27FC236}">
                  <a16:creationId xmlns:a16="http://schemas.microsoft.com/office/drawing/2014/main" id="{D8EF0685-86A7-ABE0-A5E1-02FFDA9179CA}"/>
                </a:ext>
              </a:extLst>
            </p:cNvPr>
            <p:cNvSpPr/>
            <p:nvPr/>
          </p:nvSpPr>
          <p:spPr>
            <a:xfrm>
              <a:off x="3490418" y="2922334"/>
              <a:ext cx="102584" cy="359556"/>
            </a:xfrm>
            <a:custGeom>
              <a:avLst/>
              <a:gdLst/>
              <a:ahLst/>
              <a:cxnLst/>
              <a:rect l="l" t="t" r="r" b="b"/>
              <a:pathLst>
                <a:path w="3196" h="11202" extrusionOk="0">
                  <a:moveTo>
                    <a:pt x="3050" y="1"/>
                  </a:moveTo>
                  <a:cubicBezTo>
                    <a:pt x="2785" y="1"/>
                    <a:pt x="1914" y="982"/>
                    <a:pt x="1569" y="1814"/>
                  </a:cubicBezTo>
                  <a:cubicBezTo>
                    <a:pt x="1215" y="2668"/>
                    <a:pt x="226" y="9500"/>
                    <a:pt x="23" y="10932"/>
                  </a:cubicBezTo>
                  <a:cubicBezTo>
                    <a:pt x="0" y="11089"/>
                    <a:pt x="62" y="11196"/>
                    <a:pt x="176" y="11197"/>
                  </a:cubicBezTo>
                  <a:lnTo>
                    <a:pt x="532" y="11202"/>
                  </a:lnTo>
                  <a:cubicBezTo>
                    <a:pt x="532" y="11202"/>
                    <a:pt x="533" y="11202"/>
                    <a:pt x="533" y="11202"/>
                  </a:cubicBezTo>
                  <a:cubicBezTo>
                    <a:pt x="704" y="11202"/>
                    <a:pt x="912" y="10965"/>
                    <a:pt x="948" y="10728"/>
                  </a:cubicBezTo>
                  <a:cubicBezTo>
                    <a:pt x="1114" y="9614"/>
                    <a:pt x="1526" y="6813"/>
                    <a:pt x="1719" y="5113"/>
                  </a:cubicBezTo>
                  <a:cubicBezTo>
                    <a:pt x="1851" y="3959"/>
                    <a:pt x="2176" y="2108"/>
                    <a:pt x="2668" y="1340"/>
                  </a:cubicBezTo>
                  <a:cubicBezTo>
                    <a:pt x="3160" y="573"/>
                    <a:pt x="3196" y="432"/>
                    <a:pt x="3125" y="69"/>
                  </a:cubicBezTo>
                  <a:cubicBezTo>
                    <a:pt x="3116" y="22"/>
                    <a:pt x="3090" y="1"/>
                    <a:pt x="3050" y="1"/>
                  </a:cubicBezTo>
                  <a:close/>
                </a:path>
              </a:pathLst>
            </a:custGeom>
            <a:solidFill>
              <a:srgbClr val="53241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8" name="Google Shape;3488;p60">
              <a:extLst>
                <a:ext uri="{FF2B5EF4-FFF2-40B4-BE49-F238E27FC236}">
                  <a16:creationId xmlns:a16="http://schemas.microsoft.com/office/drawing/2014/main" id="{AE33AA06-D253-2BB7-DD84-23C643992851}"/>
                </a:ext>
              </a:extLst>
            </p:cNvPr>
            <p:cNvSpPr/>
            <p:nvPr/>
          </p:nvSpPr>
          <p:spPr>
            <a:xfrm>
              <a:off x="3094469" y="3304417"/>
              <a:ext cx="733332" cy="494269"/>
            </a:xfrm>
            <a:custGeom>
              <a:avLst/>
              <a:gdLst/>
              <a:ahLst/>
              <a:cxnLst/>
              <a:rect l="l" t="t" r="r" b="b"/>
              <a:pathLst>
                <a:path w="22847" h="15399" extrusionOk="0">
                  <a:moveTo>
                    <a:pt x="12117" y="1"/>
                  </a:moveTo>
                  <a:cubicBezTo>
                    <a:pt x="12042" y="1"/>
                    <a:pt x="11972" y="16"/>
                    <a:pt x="11913" y="51"/>
                  </a:cubicBezTo>
                  <a:cubicBezTo>
                    <a:pt x="11192" y="485"/>
                    <a:pt x="3127" y="4921"/>
                    <a:pt x="2179" y="5672"/>
                  </a:cubicBezTo>
                  <a:cubicBezTo>
                    <a:pt x="1229" y="6421"/>
                    <a:pt x="0" y="9348"/>
                    <a:pt x="492" y="9508"/>
                  </a:cubicBezTo>
                  <a:cubicBezTo>
                    <a:pt x="932" y="9650"/>
                    <a:pt x="8182" y="15398"/>
                    <a:pt x="10347" y="15398"/>
                  </a:cubicBezTo>
                  <a:cubicBezTo>
                    <a:pt x="10606" y="15398"/>
                    <a:pt x="10792" y="15316"/>
                    <a:pt x="10885" y="15133"/>
                  </a:cubicBezTo>
                  <a:cubicBezTo>
                    <a:pt x="12165" y="12617"/>
                    <a:pt x="20205" y="7050"/>
                    <a:pt x="22277" y="5853"/>
                  </a:cubicBezTo>
                  <a:cubicBezTo>
                    <a:pt x="22846" y="5525"/>
                    <a:pt x="13208" y="623"/>
                    <a:pt x="12750" y="246"/>
                  </a:cubicBezTo>
                  <a:cubicBezTo>
                    <a:pt x="12619" y="138"/>
                    <a:pt x="12346" y="1"/>
                    <a:pt x="12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9" name="Google Shape;3489;p60">
              <a:extLst>
                <a:ext uri="{FF2B5EF4-FFF2-40B4-BE49-F238E27FC236}">
                  <a16:creationId xmlns:a16="http://schemas.microsoft.com/office/drawing/2014/main" id="{731257A5-8177-C8A6-E2BB-2DAE487107A7}"/>
                </a:ext>
              </a:extLst>
            </p:cNvPr>
            <p:cNvSpPr/>
            <p:nvPr/>
          </p:nvSpPr>
          <p:spPr>
            <a:xfrm>
              <a:off x="3491156" y="2924548"/>
              <a:ext cx="422146" cy="534937"/>
            </a:xfrm>
            <a:custGeom>
              <a:avLst/>
              <a:gdLst/>
              <a:ahLst/>
              <a:cxnLst/>
              <a:rect l="l" t="t" r="r" b="b"/>
              <a:pathLst>
                <a:path w="13152" h="16666" extrusionOk="0">
                  <a:moveTo>
                    <a:pt x="3102" y="0"/>
                  </a:moveTo>
                  <a:lnTo>
                    <a:pt x="2095" y="1219"/>
                  </a:lnTo>
                  <a:lnTo>
                    <a:pt x="0" y="10863"/>
                  </a:lnTo>
                  <a:cubicBezTo>
                    <a:pt x="0" y="10863"/>
                    <a:pt x="153" y="11128"/>
                    <a:pt x="509" y="11133"/>
                  </a:cubicBezTo>
                  <a:cubicBezTo>
                    <a:pt x="866" y="11136"/>
                    <a:pt x="3516" y="11199"/>
                    <a:pt x="6476" y="12823"/>
                  </a:cubicBezTo>
                  <a:cubicBezTo>
                    <a:pt x="9438" y="14445"/>
                    <a:pt x="10049" y="16665"/>
                    <a:pt x="10049" y="16665"/>
                  </a:cubicBezTo>
                  <a:lnTo>
                    <a:pt x="10558" y="16515"/>
                  </a:lnTo>
                  <a:cubicBezTo>
                    <a:pt x="10558" y="16515"/>
                    <a:pt x="11346" y="11038"/>
                    <a:pt x="11254" y="10348"/>
                  </a:cubicBezTo>
                  <a:cubicBezTo>
                    <a:pt x="11162" y="9657"/>
                    <a:pt x="13151" y="5802"/>
                    <a:pt x="13151" y="5802"/>
                  </a:cubicBezTo>
                  <a:cubicBezTo>
                    <a:pt x="13151" y="5802"/>
                    <a:pt x="11954" y="3288"/>
                    <a:pt x="9155" y="1867"/>
                  </a:cubicBezTo>
                  <a:cubicBezTo>
                    <a:pt x="6355" y="448"/>
                    <a:pt x="3102" y="0"/>
                    <a:pt x="3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0" name="Google Shape;3490;p60">
              <a:extLst>
                <a:ext uri="{FF2B5EF4-FFF2-40B4-BE49-F238E27FC236}">
                  <a16:creationId xmlns:a16="http://schemas.microsoft.com/office/drawing/2014/main" id="{03E6FC36-9E4A-37D2-6CA9-5C742FE216A4}"/>
                </a:ext>
              </a:extLst>
            </p:cNvPr>
            <p:cNvSpPr/>
            <p:nvPr/>
          </p:nvSpPr>
          <p:spPr>
            <a:xfrm>
              <a:off x="3812993" y="3108561"/>
              <a:ext cx="102552" cy="359556"/>
            </a:xfrm>
            <a:custGeom>
              <a:avLst/>
              <a:gdLst/>
              <a:ahLst/>
              <a:cxnLst/>
              <a:rect l="l" t="t" r="r" b="b"/>
              <a:pathLst>
                <a:path w="3195" h="11202" extrusionOk="0">
                  <a:moveTo>
                    <a:pt x="3050" y="1"/>
                  </a:moveTo>
                  <a:cubicBezTo>
                    <a:pt x="2784" y="1"/>
                    <a:pt x="1913" y="983"/>
                    <a:pt x="1568" y="1814"/>
                  </a:cubicBezTo>
                  <a:cubicBezTo>
                    <a:pt x="1214" y="2668"/>
                    <a:pt x="227" y="9500"/>
                    <a:pt x="22" y="10932"/>
                  </a:cubicBezTo>
                  <a:cubicBezTo>
                    <a:pt x="1" y="11089"/>
                    <a:pt x="61" y="11196"/>
                    <a:pt x="175" y="11197"/>
                  </a:cubicBezTo>
                  <a:lnTo>
                    <a:pt x="531" y="11202"/>
                  </a:lnTo>
                  <a:cubicBezTo>
                    <a:pt x="531" y="11202"/>
                    <a:pt x="532" y="11202"/>
                    <a:pt x="532" y="11202"/>
                  </a:cubicBezTo>
                  <a:cubicBezTo>
                    <a:pt x="705" y="11202"/>
                    <a:pt x="913" y="10965"/>
                    <a:pt x="947" y="10728"/>
                  </a:cubicBezTo>
                  <a:cubicBezTo>
                    <a:pt x="1113" y="9614"/>
                    <a:pt x="1525" y="6813"/>
                    <a:pt x="1720" y="5115"/>
                  </a:cubicBezTo>
                  <a:cubicBezTo>
                    <a:pt x="1851" y="3959"/>
                    <a:pt x="2176" y="2109"/>
                    <a:pt x="2668" y="1341"/>
                  </a:cubicBezTo>
                  <a:cubicBezTo>
                    <a:pt x="3160" y="573"/>
                    <a:pt x="3195" y="432"/>
                    <a:pt x="3124" y="69"/>
                  </a:cubicBezTo>
                  <a:cubicBezTo>
                    <a:pt x="3115" y="22"/>
                    <a:pt x="3089" y="1"/>
                    <a:pt x="30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1" name="Google Shape;3491;p60">
              <a:extLst>
                <a:ext uri="{FF2B5EF4-FFF2-40B4-BE49-F238E27FC236}">
                  <a16:creationId xmlns:a16="http://schemas.microsoft.com/office/drawing/2014/main" id="{DA208422-A352-89A3-01E2-E3183128D53A}"/>
                </a:ext>
              </a:extLst>
            </p:cNvPr>
            <p:cNvSpPr/>
            <p:nvPr/>
          </p:nvSpPr>
          <p:spPr>
            <a:xfrm>
              <a:off x="3417012" y="3490227"/>
              <a:ext cx="398490" cy="306018"/>
            </a:xfrm>
            <a:custGeom>
              <a:avLst/>
              <a:gdLst/>
              <a:ahLst/>
              <a:cxnLst/>
              <a:rect l="l" t="t" r="r" b="b"/>
              <a:pathLst>
                <a:path w="12415" h="9534" extrusionOk="0">
                  <a:moveTo>
                    <a:pt x="12097" y="1"/>
                  </a:moveTo>
                  <a:cubicBezTo>
                    <a:pt x="12046" y="1"/>
                    <a:pt x="11986" y="21"/>
                    <a:pt x="11913" y="64"/>
                  </a:cubicBezTo>
                  <a:cubicBezTo>
                    <a:pt x="11192" y="498"/>
                    <a:pt x="3128" y="4934"/>
                    <a:pt x="2179" y="5683"/>
                  </a:cubicBezTo>
                  <a:cubicBezTo>
                    <a:pt x="1231" y="6434"/>
                    <a:pt x="1" y="9361"/>
                    <a:pt x="493" y="9520"/>
                  </a:cubicBezTo>
                  <a:cubicBezTo>
                    <a:pt x="521" y="9529"/>
                    <a:pt x="547" y="9533"/>
                    <a:pt x="572" y="9533"/>
                  </a:cubicBezTo>
                  <a:cubicBezTo>
                    <a:pt x="989" y="9533"/>
                    <a:pt x="1070" y="8310"/>
                    <a:pt x="2567" y="7275"/>
                  </a:cubicBezTo>
                  <a:cubicBezTo>
                    <a:pt x="3845" y="6390"/>
                    <a:pt x="9324" y="3212"/>
                    <a:pt x="11395" y="2016"/>
                  </a:cubicBezTo>
                  <a:cubicBezTo>
                    <a:pt x="11965" y="1686"/>
                    <a:pt x="12414" y="838"/>
                    <a:pt x="12306" y="259"/>
                  </a:cubicBezTo>
                  <a:cubicBezTo>
                    <a:pt x="12277" y="105"/>
                    <a:pt x="12214" y="1"/>
                    <a:pt x="120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2" name="Google Shape;3492;p60">
              <a:extLst>
                <a:ext uri="{FF2B5EF4-FFF2-40B4-BE49-F238E27FC236}">
                  <a16:creationId xmlns:a16="http://schemas.microsoft.com/office/drawing/2014/main" id="{97068CBB-B65E-FAE7-3BDA-CE5A2D452AF7}"/>
                </a:ext>
              </a:extLst>
            </p:cNvPr>
            <p:cNvSpPr/>
            <p:nvPr/>
          </p:nvSpPr>
          <p:spPr>
            <a:xfrm>
              <a:off x="3470743" y="3503804"/>
              <a:ext cx="381318" cy="625484"/>
            </a:xfrm>
            <a:custGeom>
              <a:avLst/>
              <a:gdLst/>
              <a:ahLst/>
              <a:cxnLst/>
              <a:rect l="l" t="t" r="r" b="b"/>
              <a:pathLst>
                <a:path w="11880" h="19487" extrusionOk="0">
                  <a:moveTo>
                    <a:pt x="9123" y="1"/>
                  </a:moveTo>
                  <a:cubicBezTo>
                    <a:pt x="8858" y="1"/>
                    <a:pt x="8559" y="88"/>
                    <a:pt x="8245" y="269"/>
                  </a:cubicBezTo>
                  <a:lnTo>
                    <a:pt x="3588" y="2956"/>
                  </a:lnTo>
                  <a:cubicBezTo>
                    <a:pt x="2623" y="3514"/>
                    <a:pt x="1803" y="4796"/>
                    <a:pt x="1656" y="5976"/>
                  </a:cubicBezTo>
                  <a:lnTo>
                    <a:pt x="27" y="19107"/>
                  </a:lnTo>
                  <a:cubicBezTo>
                    <a:pt x="0" y="19321"/>
                    <a:pt x="171" y="19486"/>
                    <a:pt x="361" y="19486"/>
                  </a:cubicBezTo>
                  <a:cubicBezTo>
                    <a:pt x="417" y="19486"/>
                    <a:pt x="475" y="19472"/>
                    <a:pt x="530" y="19440"/>
                  </a:cubicBezTo>
                  <a:lnTo>
                    <a:pt x="780" y="19296"/>
                  </a:lnTo>
                  <a:cubicBezTo>
                    <a:pt x="851" y="19255"/>
                    <a:pt x="897" y="19183"/>
                    <a:pt x="907" y="19103"/>
                  </a:cubicBezTo>
                  <a:lnTo>
                    <a:pt x="2479" y="5756"/>
                  </a:lnTo>
                  <a:cubicBezTo>
                    <a:pt x="2577" y="4924"/>
                    <a:pt x="3156" y="4014"/>
                    <a:pt x="3839" y="3619"/>
                  </a:cubicBezTo>
                  <a:lnTo>
                    <a:pt x="8036" y="1196"/>
                  </a:lnTo>
                  <a:cubicBezTo>
                    <a:pt x="8257" y="1068"/>
                    <a:pt x="8467" y="1007"/>
                    <a:pt x="8654" y="1007"/>
                  </a:cubicBezTo>
                  <a:cubicBezTo>
                    <a:pt x="9042" y="1007"/>
                    <a:pt x="9328" y="1272"/>
                    <a:pt x="9396" y="1753"/>
                  </a:cubicBezTo>
                  <a:lnTo>
                    <a:pt x="10976" y="12874"/>
                  </a:lnTo>
                  <a:cubicBezTo>
                    <a:pt x="11002" y="13049"/>
                    <a:pt x="11151" y="13164"/>
                    <a:pt x="11312" y="13164"/>
                  </a:cubicBezTo>
                  <a:cubicBezTo>
                    <a:pt x="11368" y="13164"/>
                    <a:pt x="11425" y="13150"/>
                    <a:pt x="11479" y="13119"/>
                  </a:cubicBezTo>
                  <a:lnTo>
                    <a:pt x="11740" y="12968"/>
                  </a:lnTo>
                  <a:cubicBezTo>
                    <a:pt x="11831" y="12915"/>
                    <a:pt x="11880" y="12812"/>
                    <a:pt x="11865" y="12709"/>
                  </a:cubicBezTo>
                  <a:lnTo>
                    <a:pt x="10177" y="1056"/>
                  </a:lnTo>
                  <a:cubicBezTo>
                    <a:pt x="10078" y="375"/>
                    <a:pt x="9672" y="1"/>
                    <a:pt x="9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3" name="Google Shape;3493;p60">
              <a:extLst>
                <a:ext uri="{FF2B5EF4-FFF2-40B4-BE49-F238E27FC236}">
                  <a16:creationId xmlns:a16="http://schemas.microsoft.com/office/drawing/2014/main" id="{CC8B18BB-1C02-4313-F794-C5A90BB91B6C}"/>
                </a:ext>
              </a:extLst>
            </p:cNvPr>
            <p:cNvSpPr/>
            <p:nvPr/>
          </p:nvSpPr>
          <p:spPr>
            <a:xfrm>
              <a:off x="3118221" y="3847050"/>
              <a:ext cx="206034" cy="147777"/>
            </a:xfrm>
            <a:custGeom>
              <a:avLst/>
              <a:gdLst/>
              <a:ahLst/>
              <a:cxnLst/>
              <a:rect l="l" t="t" r="r" b="b"/>
              <a:pathLst>
                <a:path w="6419" h="4604" extrusionOk="0">
                  <a:moveTo>
                    <a:pt x="5790" y="0"/>
                  </a:moveTo>
                  <a:cubicBezTo>
                    <a:pt x="5804" y="29"/>
                    <a:pt x="5865" y="153"/>
                    <a:pt x="5786" y="330"/>
                  </a:cubicBezTo>
                  <a:cubicBezTo>
                    <a:pt x="5695" y="534"/>
                    <a:pt x="5345" y="1088"/>
                    <a:pt x="4826" y="1495"/>
                  </a:cubicBezTo>
                  <a:cubicBezTo>
                    <a:pt x="4306" y="1901"/>
                    <a:pt x="4024" y="2677"/>
                    <a:pt x="3086" y="2736"/>
                  </a:cubicBezTo>
                  <a:cubicBezTo>
                    <a:pt x="2730" y="2759"/>
                    <a:pt x="2450" y="2761"/>
                    <a:pt x="2224" y="2761"/>
                  </a:cubicBezTo>
                  <a:cubicBezTo>
                    <a:pt x="2192" y="2761"/>
                    <a:pt x="2160" y="2761"/>
                    <a:pt x="2129" y="2761"/>
                  </a:cubicBezTo>
                  <a:cubicBezTo>
                    <a:pt x="1528" y="2761"/>
                    <a:pt x="1339" y="2772"/>
                    <a:pt x="1041" y="3257"/>
                  </a:cubicBezTo>
                  <a:cubicBezTo>
                    <a:pt x="788" y="3667"/>
                    <a:pt x="1" y="4603"/>
                    <a:pt x="832" y="4603"/>
                  </a:cubicBezTo>
                  <a:cubicBezTo>
                    <a:pt x="890" y="4603"/>
                    <a:pt x="955" y="4599"/>
                    <a:pt x="1030" y="4589"/>
                  </a:cubicBezTo>
                  <a:cubicBezTo>
                    <a:pt x="1645" y="4510"/>
                    <a:pt x="2849" y="4421"/>
                    <a:pt x="3515" y="3980"/>
                  </a:cubicBezTo>
                  <a:cubicBezTo>
                    <a:pt x="4109" y="3588"/>
                    <a:pt x="4218" y="2870"/>
                    <a:pt x="4523" y="2577"/>
                  </a:cubicBezTo>
                  <a:cubicBezTo>
                    <a:pt x="4607" y="2638"/>
                    <a:pt x="4719" y="2703"/>
                    <a:pt x="4719" y="2703"/>
                  </a:cubicBezTo>
                  <a:cubicBezTo>
                    <a:pt x="4719" y="2703"/>
                    <a:pt x="5345" y="2556"/>
                    <a:pt x="5786" y="2303"/>
                  </a:cubicBezTo>
                  <a:cubicBezTo>
                    <a:pt x="6226" y="2048"/>
                    <a:pt x="6242" y="1924"/>
                    <a:pt x="6242" y="1924"/>
                  </a:cubicBezTo>
                  <a:lnTo>
                    <a:pt x="6330" y="1369"/>
                  </a:lnTo>
                  <a:cubicBezTo>
                    <a:pt x="6418" y="920"/>
                    <a:pt x="6274" y="655"/>
                    <a:pt x="5876" y="127"/>
                  </a:cubicBezTo>
                  <a:cubicBezTo>
                    <a:pt x="5845" y="85"/>
                    <a:pt x="5816" y="44"/>
                    <a:pt x="5790" y="0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4" name="Google Shape;3494;p60">
              <a:extLst>
                <a:ext uri="{FF2B5EF4-FFF2-40B4-BE49-F238E27FC236}">
                  <a16:creationId xmlns:a16="http://schemas.microsoft.com/office/drawing/2014/main" id="{3E7BEB91-508F-6C38-C61B-829B4AF18BFD}"/>
                </a:ext>
              </a:extLst>
            </p:cNvPr>
            <p:cNvSpPr/>
            <p:nvPr/>
          </p:nvSpPr>
          <p:spPr>
            <a:xfrm>
              <a:off x="3118221" y="3840887"/>
              <a:ext cx="207125" cy="150313"/>
            </a:xfrm>
            <a:custGeom>
              <a:avLst/>
              <a:gdLst/>
              <a:ahLst/>
              <a:cxnLst/>
              <a:rect l="l" t="t" r="r" b="b"/>
              <a:pathLst>
                <a:path w="6453" h="4683" extrusionOk="0">
                  <a:moveTo>
                    <a:pt x="5790" y="1"/>
                  </a:moveTo>
                  <a:cubicBezTo>
                    <a:pt x="5806" y="30"/>
                    <a:pt x="5865" y="154"/>
                    <a:pt x="5786" y="331"/>
                  </a:cubicBezTo>
                  <a:cubicBezTo>
                    <a:pt x="5695" y="534"/>
                    <a:pt x="5345" y="1087"/>
                    <a:pt x="4826" y="1495"/>
                  </a:cubicBezTo>
                  <a:cubicBezTo>
                    <a:pt x="4306" y="1901"/>
                    <a:pt x="4025" y="2678"/>
                    <a:pt x="3086" y="2737"/>
                  </a:cubicBezTo>
                  <a:cubicBezTo>
                    <a:pt x="3010" y="2742"/>
                    <a:pt x="2940" y="2744"/>
                    <a:pt x="2876" y="2744"/>
                  </a:cubicBezTo>
                  <a:cubicBezTo>
                    <a:pt x="1743" y="2744"/>
                    <a:pt x="2443" y="2022"/>
                    <a:pt x="2476" y="1973"/>
                  </a:cubicBezTo>
                  <a:lnTo>
                    <a:pt x="2476" y="1973"/>
                  </a:lnTo>
                  <a:cubicBezTo>
                    <a:pt x="2285" y="2143"/>
                    <a:pt x="1459" y="2658"/>
                    <a:pt x="1041" y="3336"/>
                  </a:cubicBezTo>
                  <a:cubicBezTo>
                    <a:pt x="788" y="3746"/>
                    <a:pt x="1" y="4683"/>
                    <a:pt x="832" y="4683"/>
                  </a:cubicBezTo>
                  <a:cubicBezTo>
                    <a:pt x="890" y="4683"/>
                    <a:pt x="956" y="4678"/>
                    <a:pt x="1030" y="4669"/>
                  </a:cubicBezTo>
                  <a:cubicBezTo>
                    <a:pt x="1646" y="4590"/>
                    <a:pt x="2849" y="4420"/>
                    <a:pt x="3515" y="3979"/>
                  </a:cubicBezTo>
                  <a:cubicBezTo>
                    <a:pt x="4182" y="3539"/>
                    <a:pt x="4238" y="2691"/>
                    <a:pt x="4645" y="2488"/>
                  </a:cubicBezTo>
                  <a:cubicBezTo>
                    <a:pt x="5051" y="2284"/>
                    <a:pt x="6114" y="2139"/>
                    <a:pt x="6283" y="1563"/>
                  </a:cubicBezTo>
                  <a:cubicBezTo>
                    <a:pt x="6453" y="986"/>
                    <a:pt x="6327" y="726"/>
                    <a:pt x="5876" y="128"/>
                  </a:cubicBezTo>
                  <a:cubicBezTo>
                    <a:pt x="5845" y="86"/>
                    <a:pt x="5817" y="44"/>
                    <a:pt x="5790" y="1"/>
                  </a:cubicBezTo>
                  <a:close/>
                </a:path>
              </a:pathLst>
            </a:custGeom>
            <a:solidFill>
              <a:srgbClr val="BD4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5" name="Google Shape;3495;p60">
              <a:extLst>
                <a:ext uri="{FF2B5EF4-FFF2-40B4-BE49-F238E27FC236}">
                  <a16:creationId xmlns:a16="http://schemas.microsoft.com/office/drawing/2014/main" id="{8B068B8E-780B-51D2-69B2-36A9B2571EE1}"/>
                </a:ext>
              </a:extLst>
            </p:cNvPr>
            <p:cNvSpPr/>
            <p:nvPr/>
          </p:nvSpPr>
          <p:spPr>
            <a:xfrm>
              <a:off x="3301784" y="3987763"/>
              <a:ext cx="1830" cy="183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1"/>
                  </a:moveTo>
                  <a:cubicBezTo>
                    <a:pt x="56" y="1"/>
                    <a:pt x="0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31" y="31"/>
                    <a:pt x="48" y="12"/>
                    <a:pt x="56" y="1"/>
                  </a:cubicBezTo>
                  <a:close/>
                </a:path>
              </a:pathLst>
            </a:custGeom>
            <a:solidFill>
              <a:srgbClr val="E8A79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6" name="Google Shape;3496;p60">
              <a:extLst>
                <a:ext uri="{FF2B5EF4-FFF2-40B4-BE49-F238E27FC236}">
                  <a16:creationId xmlns:a16="http://schemas.microsoft.com/office/drawing/2014/main" id="{32172F27-9F55-E71C-9D11-4E5EB8CE5BD8}"/>
                </a:ext>
              </a:extLst>
            </p:cNvPr>
            <p:cNvSpPr/>
            <p:nvPr/>
          </p:nvSpPr>
          <p:spPr>
            <a:xfrm>
              <a:off x="3272126" y="3934129"/>
              <a:ext cx="175670" cy="140362"/>
            </a:xfrm>
            <a:custGeom>
              <a:avLst/>
              <a:gdLst/>
              <a:ahLst/>
              <a:cxnLst/>
              <a:rect l="l" t="t" r="r" b="b"/>
              <a:pathLst>
                <a:path w="5473" h="4373" extrusionOk="0">
                  <a:moveTo>
                    <a:pt x="4980" y="0"/>
                  </a:moveTo>
                  <a:lnTo>
                    <a:pt x="4980" y="0"/>
                  </a:lnTo>
                  <a:cubicBezTo>
                    <a:pt x="4987" y="21"/>
                    <a:pt x="5004" y="97"/>
                    <a:pt x="4979" y="261"/>
                  </a:cubicBezTo>
                  <a:cubicBezTo>
                    <a:pt x="4945" y="459"/>
                    <a:pt x="4188" y="1662"/>
                    <a:pt x="3747" y="2097"/>
                  </a:cubicBezTo>
                  <a:cubicBezTo>
                    <a:pt x="3417" y="2422"/>
                    <a:pt x="3007" y="2663"/>
                    <a:pt x="2591" y="2663"/>
                  </a:cubicBezTo>
                  <a:cubicBezTo>
                    <a:pt x="2453" y="2663"/>
                    <a:pt x="2313" y="2636"/>
                    <a:pt x="2176" y="2576"/>
                  </a:cubicBezTo>
                  <a:cubicBezTo>
                    <a:pt x="2036" y="2515"/>
                    <a:pt x="1872" y="2482"/>
                    <a:pt x="1702" y="2482"/>
                  </a:cubicBezTo>
                  <a:cubicBezTo>
                    <a:pt x="1379" y="2482"/>
                    <a:pt x="1034" y="2603"/>
                    <a:pt x="790" y="2880"/>
                  </a:cubicBezTo>
                  <a:cubicBezTo>
                    <a:pt x="465" y="3252"/>
                    <a:pt x="1" y="3870"/>
                    <a:pt x="129" y="4158"/>
                  </a:cubicBezTo>
                  <a:cubicBezTo>
                    <a:pt x="184" y="4283"/>
                    <a:pt x="642" y="4373"/>
                    <a:pt x="1208" y="4373"/>
                  </a:cubicBezTo>
                  <a:cubicBezTo>
                    <a:pt x="1951" y="4373"/>
                    <a:pt x="2880" y="4218"/>
                    <a:pt x="3332" y="3785"/>
                  </a:cubicBezTo>
                  <a:cubicBezTo>
                    <a:pt x="3912" y="3231"/>
                    <a:pt x="4176" y="2807"/>
                    <a:pt x="4379" y="2520"/>
                  </a:cubicBezTo>
                  <a:lnTo>
                    <a:pt x="4572" y="2656"/>
                  </a:lnTo>
                  <a:cubicBezTo>
                    <a:pt x="4572" y="2656"/>
                    <a:pt x="5272" y="2102"/>
                    <a:pt x="5391" y="1820"/>
                  </a:cubicBezTo>
                  <a:cubicBezTo>
                    <a:pt x="5473" y="1626"/>
                    <a:pt x="5466" y="1239"/>
                    <a:pt x="5453" y="1020"/>
                  </a:cubicBezTo>
                  <a:cubicBezTo>
                    <a:pt x="5448" y="937"/>
                    <a:pt x="5442" y="882"/>
                    <a:pt x="5440" y="862"/>
                  </a:cubicBezTo>
                  <a:cubicBezTo>
                    <a:pt x="5382" y="554"/>
                    <a:pt x="5146" y="378"/>
                    <a:pt x="4980" y="0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7" name="Google Shape;3497;p60">
              <a:extLst>
                <a:ext uri="{FF2B5EF4-FFF2-40B4-BE49-F238E27FC236}">
                  <a16:creationId xmlns:a16="http://schemas.microsoft.com/office/drawing/2014/main" id="{BB09B346-3ABF-6603-13D1-5F50336B6780}"/>
                </a:ext>
              </a:extLst>
            </p:cNvPr>
            <p:cNvSpPr/>
            <p:nvPr/>
          </p:nvSpPr>
          <p:spPr>
            <a:xfrm>
              <a:off x="3446702" y="3961764"/>
              <a:ext cx="481" cy="5136"/>
            </a:xfrm>
            <a:custGeom>
              <a:avLst/>
              <a:gdLst/>
              <a:ahLst/>
              <a:cxnLst/>
              <a:rect l="l" t="t" r="r" b="b"/>
              <a:pathLst>
                <a:path w="15" h="160" extrusionOk="0">
                  <a:moveTo>
                    <a:pt x="1" y="1"/>
                  </a:moveTo>
                  <a:cubicBezTo>
                    <a:pt x="3" y="17"/>
                    <a:pt x="8" y="82"/>
                    <a:pt x="14" y="159"/>
                  </a:cubicBezTo>
                  <a:cubicBezTo>
                    <a:pt x="15" y="105"/>
                    <a:pt x="11" y="48"/>
                    <a:pt x="1" y="1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8" name="Google Shape;3498;p60">
              <a:extLst>
                <a:ext uri="{FF2B5EF4-FFF2-40B4-BE49-F238E27FC236}">
                  <a16:creationId xmlns:a16="http://schemas.microsoft.com/office/drawing/2014/main" id="{77DCE7AA-7099-1ED7-C9C9-82210EAE75D1}"/>
                </a:ext>
              </a:extLst>
            </p:cNvPr>
            <p:cNvSpPr/>
            <p:nvPr/>
          </p:nvSpPr>
          <p:spPr>
            <a:xfrm>
              <a:off x="3223403" y="3309777"/>
              <a:ext cx="490642" cy="334841"/>
            </a:xfrm>
            <a:custGeom>
              <a:avLst/>
              <a:gdLst/>
              <a:ahLst/>
              <a:cxnLst/>
              <a:rect l="l" t="t" r="r" b="b"/>
              <a:pathLst>
                <a:path w="15286" h="10432" extrusionOk="0">
                  <a:moveTo>
                    <a:pt x="44" y="5632"/>
                  </a:moveTo>
                  <a:cubicBezTo>
                    <a:pt x="12" y="5659"/>
                    <a:pt x="0" y="5679"/>
                    <a:pt x="0" y="5679"/>
                  </a:cubicBezTo>
                  <a:cubicBezTo>
                    <a:pt x="0" y="5679"/>
                    <a:pt x="14" y="5664"/>
                    <a:pt x="44" y="5632"/>
                  </a:cubicBezTo>
                  <a:close/>
                  <a:moveTo>
                    <a:pt x="6723" y="1"/>
                  </a:moveTo>
                  <a:lnTo>
                    <a:pt x="5815" y="525"/>
                  </a:lnTo>
                  <a:cubicBezTo>
                    <a:pt x="5815" y="525"/>
                    <a:pt x="3530" y="1787"/>
                    <a:pt x="2063" y="3413"/>
                  </a:cubicBezTo>
                  <a:cubicBezTo>
                    <a:pt x="823" y="4788"/>
                    <a:pt x="205" y="5458"/>
                    <a:pt x="44" y="5632"/>
                  </a:cubicBezTo>
                  <a:lnTo>
                    <a:pt x="44" y="5632"/>
                  </a:lnTo>
                  <a:cubicBezTo>
                    <a:pt x="102" y="5583"/>
                    <a:pt x="228" y="5514"/>
                    <a:pt x="471" y="5514"/>
                  </a:cubicBezTo>
                  <a:cubicBezTo>
                    <a:pt x="779" y="5514"/>
                    <a:pt x="1276" y="5626"/>
                    <a:pt x="2063" y="6033"/>
                  </a:cubicBezTo>
                  <a:cubicBezTo>
                    <a:pt x="3808" y="6937"/>
                    <a:pt x="5818" y="7389"/>
                    <a:pt x="6383" y="8180"/>
                  </a:cubicBezTo>
                  <a:cubicBezTo>
                    <a:pt x="6948" y="8971"/>
                    <a:pt x="6877" y="10001"/>
                    <a:pt x="6649" y="10217"/>
                  </a:cubicBezTo>
                  <a:lnTo>
                    <a:pt x="6423" y="10432"/>
                  </a:lnTo>
                  <a:cubicBezTo>
                    <a:pt x="6423" y="10432"/>
                    <a:pt x="10119" y="8843"/>
                    <a:pt x="10833" y="8066"/>
                  </a:cubicBezTo>
                  <a:cubicBezTo>
                    <a:pt x="11549" y="7291"/>
                    <a:pt x="13477" y="6780"/>
                    <a:pt x="14380" y="5085"/>
                  </a:cubicBezTo>
                  <a:cubicBezTo>
                    <a:pt x="15285" y="3391"/>
                    <a:pt x="14238" y="1116"/>
                    <a:pt x="14238" y="1116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323A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9" name="Google Shape;3499;p60">
              <a:extLst>
                <a:ext uri="{FF2B5EF4-FFF2-40B4-BE49-F238E27FC236}">
                  <a16:creationId xmlns:a16="http://schemas.microsoft.com/office/drawing/2014/main" id="{79FB9765-EB4A-2224-DADB-AF1A7A03D6EC}"/>
                </a:ext>
              </a:extLst>
            </p:cNvPr>
            <p:cNvSpPr/>
            <p:nvPr/>
          </p:nvSpPr>
          <p:spPr>
            <a:xfrm>
              <a:off x="3272126" y="3927613"/>
              <a:ext cx="173262" cy="142994"/>
            </a:xfrm>
            <a:custGeom>
              <a:avLst/>
              <a:gdLst/>
              <a:ahLst/>
              <a:cxnLst/>
              <a:rect l="l" t="t" r="r" b="b"/>
              <a:pathLst>
                <a:path w="5398" h="4455" extrusionOk="0">
                  <a:moveTo>
                    <a:pt x="4980" y="0"/>
                  </a:moveTo>
                  <a:cubicBezTo>
                    <a:pt x="4987" y="20"/>
                    <a:pt x="5004" y="97"/>
                    <a:pt x="4979" y="261"/>
                  </a:cubicBezTo>
                  <a:cubicBezTo>
                    <a:pt x="4945" y="458"/>
                    <a:pt x="4188" y="1661"/>
                    <a:pt x="3747" y="2097"/>
                  </a:cubicBezTo>
                  <a:cubicBezTo>
                    <a:pt x="3416" y="2422"/>
                    <a:pt x="3006" y="2663"/>
                    <a:pt x="2591" y="2663"/>
                  </a:cubicBezTo>
                  <a:cubicBezTo>
                    <a:pt x="2452" y="2663"/>
                    <a:pt x="2313" y="2636"/>
                    <a:pt x="2176" y="2576"/>
                  </a:cubicBezTo>
                  <a:cubicBezTo>
                    <a:pt x="1769" y="2399"/>
                    <a:pt x="1858" y="2085"/>
                    <a:pt x="1993" y="1863"/>
                  </a:cubicBezTo>
                  <a:lnTo>
                    <a:pt x="1993" y="1863"/>
                  </a:lnTo>
                  <a:cubicBezTo>
                    <a:pt x="1917" y="1954"/>
                    <a:pt x="1855" y="2019"/>
                    <a:pt x="1815" y="2052"/>
                  </a:cubicBezTo>
                  <a:cubicBezTo>
                    <a:pt x="1594" y="2229"/>
                    <a:pt x="1221" y="2491"/>
                    <a:pt x="849" y="2915"/>
                  </a:cubicBezTo>
                  <a:cubicBezTo>
                    <a:pt x="524" y="3287"/>
                    <a:pt x="1" y="3948"/>
                    <a:pt x="128" y="4236"/>
                  </a:cubicBezTo>
                  <a:cubicBezTo>
                    <a:pt x="184" y="4362"/>
                    <a:pt x="651" y="4454"/>
                    <a:pt x="1226" y="4454"/>
                  </a:cubicBezTo>
                  <a:cubicBezTo>
                    <a:pt x="1966" y="4454"/>
                    <a:pt x="2884" y="4302"/>
                    <a:pt x="3332" y="3873"/>
                  </a:cubicBezTo>
                  <a:cubicBezTo>
                    <a:pt x="4127" y="3111"/>
                    <a:pt x="4273" y="2475"/>
                    <a:pt x="4535" y="2220"/>
                  </a:cubicBezTo>
                  <a:cubicBezTo>
                    <a:pt x="4797" y="1967"/>
                    <a:pt x="5382" y="1450"/>
                    <a:pt x="5391" y="882"/>
                  </a:cubicBezTo>
                  <a:cubicBezTo>
                    <a:pt x="5398" y="467"/>
                    <a:pt x="5172" y="437"/>
                    <a:pt x="4980" y="0"/>
                  </a:cubicBezTo>
                  <a:close/>
                </a:path>
              </a:pathLst>
            </a:custGeom>
            <a:solidFill>
              <a:srgbClr val="BD442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0" name="Google Shape;3500;p60">
              <a:extLst>
                <a:ext uri="{FF2B5EF4-FFF2-40B4-BE49-F238E27FC236}">
                  <a16:creationId xmlns:a16="http://schemas.microsoft.com/office/drawing/2014/main" id="{6B73B34F-F867-530F-9DE0-4D80D75B5669}"/>
                </a:ext>
              </a:extLst>
            </p:cNvPr>
            <p:cNvSpPr/>
            <p:nvPr/>
          </p:nvSpPr>
          <p:spPr>
            <a:xfrm>
              <a:off x="3280407" y="2791249"/>
              <a:ext cx="301909" cy="240924"/>
            </a:xfrm>
            <a:custGeom>
              <a:avLst/>
              <a:gdLst/>
              <a:ahLst/>
              <a:cxnLst/>
              <a:rect l="l" t="t" r="r" b="b"/>
              <a:pathLst>
                <a:path w="9406" h="7506" extrusionOk="0">
                  <a:moveTo>
                    <a:pt x="380" y="0"/>
                  </a:moveTo>
                  <a:cubicBezTo>
                    <a:pt x="116" y="0"/>
                    <a:pt x="0" y="276"/>
                    <a:pt x="251" y="1090"/>
                  </a:cubicBezTo>
                  <a:cubicBezTo>
                    <a:pt x="436" y="1687"/>
                    <a:pt x="4211" y="5973"/>
                    <a:pt x="5058" y="6597"/>
                  </a:cubicBezTo>
                  <a:cubicBezTo>
                    <a:pt x="5905" y="7221"/>
                    <a:pt x="5782" y="7506"/>
                    <a:pt x="5782" y="7506"/>
                  </a:cubicBezTo>
                  <a:cubicBezTo>
                    <a:pt x="5782" y="7506"/>
                    <a:pt x="9406" y="6016"/>
                    <a:pt x="8910" y="5143"/>
                  </a:cubicBezTo>
                  <a:cubicBezTo>
                    <a:pt x="8413" y="4268"/>
                    <a:pt x="6144" y="3936"/>
                    <a:pt x="5831" y="3718"/>
                  </a:cubicBezTo>
                  <a:cubicBezTo>
                    <a:pt x="5519" y="3502"/>
                    <a:pt x="3422" y="664"/>
                    <a:pt x="3422" y="664"/>
                  </a:cubicBezTo>
                  <a:cubicBezTo>
                    <a:pt x="3422" y="664"/>
                    <a:pt x="2854" y="1164"/>
                    <a:pt x="2321" y="1164"/>
                  </a:cubicBezTo>
                  <a:cubicBezTo>
                    <a:pt x="2139" y="1164"/>
                    <a:pt x="1960" y="1105"/>
                    <a:pt x="1810" y="948"/>
                  </a:cubicBezTo>
                  <a:cubicBezTo>
                    <a:pt x="1461" y="582"/>
                    <a:pt x="763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1" name="Google Shape;3501;p60">
              <a:extLst>
                <a:ext uri="{FF2B5EF4-FFF2-40B4-BE49-F238E27FC236}">
                  <a16:creationId xmlns:a16="http://schemas.microsoft.com/office/drawing/2014/main" id="{0A4F2E51-5F2B-D238-0FB0-FB3F48A32B3F}"/>
                </a:ext>
              </a:extLst>
            </p:cNvPr>
            <p:cNvSpPr/>
            <p:nvPr/>
          </p:nvSpPr>
          <p:spPr>
            <a:xfrm>
              <a:off x="3400514" y="2909078"/>
              <a:ext cx="357534" cy="545369"/>
            </a:xfrm>
            <a:custGeom>
              <a:avLst/>
              <a:gdLst/>
              <a:ahLst/>
              <a:cxnLst/>
              <a:rect l="l" t="t" r="r" b="b"/>
              <a:pathLst>
                <a:path w="11139" h="16991" extrusionOk="0">
                  <a:moveTo>
                    <a:pt x="6983" y="1"/>
                  </a:moveTo>
                  <a:cubicBezTo>
                    <a:pt x="5886" y="1"/>
                    <a:pt x="4292" y="103"/>
                    <a:pt x="4292" y="103"/>
                  </a:cubicBezTo>
                  <a:lnTo>
                    <a:pt x="5216" y="1760"/>
                  </a:lnTo>
                  <a:cubicBezTo>
                    <a:pt x="5201" y="1740"/>
                    <a:pt x="5073" y="1566"/>
                    <a:pt x="4883" y="1397"/>
                  </a:cubicBezTo>
                  <a:cubicBezTo>
                    <a:pt x="4735" y="1266"/>
                    <a:pt x="4549" y="1139"/>
                    <a:pt x="4353" y="1092"/>
                  </a:cubicBezTo>
                  <a:cubicBezTo>
                    <a:pt x="4299" y="1079"/>
                    <a:pt x="4245" y="1071"/>
                    <a:pt x="4190" y="1071"/>
                  </a:cubicBezTo>
                  <a:cubicBezTo>
                    <a:pt x="4057" y="1071"/>
                    <a:pt x="3922" y="1114"/>
                    <a:pt x="3791" y="1223"/>
                  </a:cubicBezTo>
                  <a:cubicBezTo>
                    <a:pt x="3791" y="1223"/>
                    <a:pt x="554" y="5039"/>
                    <a:pt x="554" y="5656"/>
                  </a:cubicBezTo>
                  <a:cubicBezTo>
                    <a:pt x="554" y="6273"/>
                    <a:pt x="438" y="7121"/>
                    <a:pt x="1016" y="7584"/>
                  </a:cubicBezTo>
                  <a:cubicBezTo>
                    <a:pt x="1594" y="8046"/>
                    <a:pt x="1248" y="9433"/>
                    <a:pt x="1248" y="9433"/>
                  </a:cubicBezTo>
                  <a:cubicBezTo>
                    <a:pt x="1248" y="9433"/>
                    <a:pt x="137" y="13201"/>
                    <a:pt x="69" y="13311"/>
                  </a:cubicBezTo>
                  <a:cubicBezTo>
                    <a:pt x="0" y="13420"/>
                    <a:pt x="823" y="16951"/>
                    <a:pt x="4216" y="16990"/>
                  </a:cubicBezTo>
                  <a:cubicBezTo>
                    <a:pt x="4241" y="16990"/>
                    <a:pt x="4266" y="16991"/>
                    <a:pt x="4290" y="16991"/>
                  </a:cubicBezTo>
                  <a:cubicBezTo>
                    <a:pt x="7636" y="16991"/>
                    <a:pt x="9483" y="14488"/>
                    <a:pt x="9483" y="14488"/>
                  </a:cubicBezTo>
                  <a:cubicBezTo>
                    <a:pt x="9483" y="14488"/>
                    <a:pt x="9150" y="12788"/>
                    <a:pt x="8881" y="12672"/>
                  </a:cubicBezTo>
                  <a:lnTo>
                    <a:pt x="8610" y="12557"/>
                  </a:lnTo>
                  <a:cubicBezTo>
                    <a:pt x="8610" y="12557"/>
                    <a:pt x="8226" y="11207"/>
                    <a:pt x="8610" y="10629"/>
                  </a:cubicBezTo>
                  <a:cubicBezTo>
                    <a:pt x="8996" y="10050"/>
                    <a:pt x="10885" y="7159"/>
                    <a:pt x="11039" y="6041"/>
                  </a:cubicBezTo>
                  <a:cubicBezTo>
                    <a:pt x="11058" y="5904"/>
                    <a:pt x="11071" y="5752"/>
                    <a:pt x="11080" y="5592"/>
                  </a:cubicBezTo>
                  <a:cubicBezTo>
                    <a:pt x="11139" y="4443"/>
                    <a:pt x="10949" y="2823"/>
                    <a:pt x="10846" y="2687"/>
                  </a:cubicBezTo>
                  <a:cubicBezTo>
                    <a:pt x="10786" y="2606"/>
                    <a:pt x="10315" y="2388"/>
                    <a:pt x="9878" y="2200"/>
                  </a:cubicBezTo>
                  <a:cubicBezTo>
                    <a:pt x="9480" y="2027"/>
                    <a:pt x="9112" y="1877"/>
                    <a:pt x="9112" y="1877"/>
                  </a:cubicBezTo>
                  <a:cubicBezTo>
                    <a:pt x="9112" y="1877"/>
                    <a:pt x="9027" y="1747"/>
                    <a:pt x="8904" y="1556"/>
                  </a:cubicBezTo>
                  <a:cubicBezTo>
                    <a:pt x="8603" y="1090"/>
                    <a:pt x="8076" y="268"/>
                    <a:pt x="7994" y="103"/>
                  </a:cubicBezTo>
                  <a:cubicBezTo>
                    <a:pt x="7955" y="26"/>
                    <a:pt x="7531" y="1"/>
                    <a:pt x="69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2" name="Google Shape;3502;p60">
              <a:extLst>
                <a:ext uri="{FF2B5EF4-FFF2-40B4-BE49-F238E27FC236}">
                  <a16:creationId xmlns:a16="http://schemas.microsoft.com/office/drawing/2014/main" id="{A34A68A3-1376-8A4F-149C-09EDDAFF0F41}"/>
                </a:ext>
              </a:extLst>
            </p:cNvPr>
            <p:cNvSpPr/>
            <p:nvPr/>
          </p:nvSpPr>
          <p:spPr>
            <a:xfrm>
              <a:off x="3534102" y="2944096"/>
              <a:ext cx="17044" cy="9854"/>
            </a:xfrm>
            <a:custGeom>
              <a:avLst/>
              <a:gdLst/>
              <a:ahLst/>
              <a:cxnLst/>
              <a:rect l="l" t="t" r="r" b="b"/>
              <a:pathLst>
                <a:path w="531" h="307" extrusionOk="0">
                  <a:moveTo>
                    <a:pt x="1" y="1"/>
                  </a:moveTo>
                  <a:lnTo>
                    <a:pt x="531" y="306"/>
                  </a:lnTo>
                  <a:cubicBezTo>
                    <a:pt x="382" y="175"/>
                    <a:pt x="198" y="48"/>
                    <a:pt x="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3" name="Google Shape;3503;p60">
              <a:extLst>
                <a:ext uri="{FF2B5EF4-FFF2-40B4-BE49-F238E27FC236}">
                  <a16:creationId xmlns:a16="http://schemas.microsoft.com/office/drawing/2014/main" id="{AB12E7AA-8C33-7CDD-BEBC-2501DFBF8F6D}"/>
                </a:ext>
              </a:extLst>
            </p:cNvPr>
            <p:cNvSpPr/>
            <p:nvPr/>
          </p:nvSpPr>
          <p:spPr>
            <a:xfrm>
              <a:off x="3529256" y="2909078"/>
              <a:ext cx="151982" cy="110447"/>
            </a:xfrm>
            <a:custGeom>
              <a:avLst/>
              <a:gdLst/>
              <a:ahLst/>
              <a:cxnLst/>
              <a:rect l="l" t="t" r="r" b="b"/>
              <a:pathLst>
                <a:path w="4735" h="3441" extrusionOk="0">
                  <a:moveTo>
                    <a:pt x="2782" y="1"/>
                  </a:moveTo>
                  <a:cubicBezTo>
                    <a:pt x="1686" y="1"/>
                    <a:pt x="93" y="103"/>
                    <a:pt x="93" y="103"/>
                  </a:cubicBezTo>
                  <a:lnTo>
                    <a:pt x="1016" y="1759"/>
                  </a:lnTo>
                  <a:cubicBezTo>
                    <a:pt x="1000" y="1740"/>
                    <a:pt x="872" y="1566"/>
                    <a:pt x="682" y="1397"/>
                  </a:cubicBezTo>
                  <a:cubicBezTo>
                    <a:pt x="682" y="1397"/>
                    <a:pt x="0" y="2725"/>
                    <a:pt x="682" y="3188"/>
                  </a:cubicBezTo>
                  <a:cubicBezTo>
                    <a:pt x="943" y="3365"/>
                    <a:pt x="1324" y="3440"/>
                    <a:pt x="1734" y="3440"/>
                  </a:cubicBezTo>
                  <a:cubicBezTo>
                    <a:pt x="2397" y="3440"/>
                    <a:pt x="3135" y="3243"/>
                    <a:pt x="3563" y="2957"/>
                  </a:cubicBezTo>
                  <a:cubicBezTo>
                    <a:pt x="4256" y="2495"/>
                    <a:pt x="4735" y="1605"/>
                    <a:pt x="4703" y="1556"/>
                  </a:cubicBezTo>
                  <a:cubicBezTo>
                    <a:pt x="4400" y="1093"/>
                    <a:pt x="3874" y="269"/>
                    <a:pt x="3794" y="103"/>
                  </a:cubicBezTo>
                  <a:cubicBezTo>
                    <a:pt x="3755" y="26"/>
                    <a:pt x="3331" y="1"/>
                    <a:pt x="27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4" name="Google Shape;3504;p60">
              <a:extLst>
                <a:ext uri="{FF2B5EF4-FFF2-40B4-BE49-F238E27FC236}">
                  <a16:creationId xmlns:a16="http://schemas.microsoft.com/office/drawing/2014/main" id="{704909CB-AA46-C1F9-179B-0495860825B2}"/>
                </a:ext>
              </a:extLst>
            </p:cNvPr>
            <p:cNvSpPr/>
            <p:nvPr/>
          </p:nvSpPr>
          <p:spPr>
            <a:xfrm>
              <a:off x="3684413" y="2979659"/>
              <a:ext cx="67533" cy="120334"/>
            </a:xfrm>
            <a:custGeom>
              <a:avLst/>
              <a:gdLst/>
              <a:ahLst/>
              <a:cxnLst/>
              <a:rect l="l" t="t" r="r" b="b"/>
              <a:pathLst>
                <a:path w="2104" h="3749" extrusionOk="0">
                  <a:moveTo>
                    <a:pt x="843" y="1"/>
                  </a:moveTo>
                  <a:cubicBezTo>
                    <a:pt x="549" y="1124"/>
                    <a:pt x="0" y="3578"/>
                    <a:pt x="771" y="3726"/>
                  </a:cubicBezTo>
                  <a:cubicBezTo>
                    <a:pt x="850" y="3742"/>
                    <a:pt x="930" y="3749"/>
                    <a:pt x="1008" y="3749"/>
                  </a:cubicBezTo>
                  <a:cubicBezTo>
                    <a:pt x="1388" y="3749"/>
                    <a:pt x="1750" y="3584"/>
                    <a:pt x="2044" y="3393"/>
                  </a:cubicBezTo>
                  <a:cubicBezTo>
                    <a:pt x="2104" y="2244"/>
                    <a:pt x="1913" y="624"/>
                    <a:pt x="1811" y="488"/>
                  </a:cubicBezTo>
                  <a:cubicBezTo>
                    <a:pt x="1752" y="407"/>
                    <a:pt x="1279" y="189"/>
                    <a:pt x="843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5" name="Google Shape;3505;p60">
              <a:extLst>
                <a:ext uri="{FF2B5EF4-FFF2-40B4-BE49-F238E27FC236}">
                  <a16:creationId xmlns:a16="http://schemas.microsoft.com/office/drawing/2014/main" id="{EB6FA95B-D99C-DE88-20ED-0A2F14EEE4EE}"/>
                </a:ext>
              </a:extLst>
            </p:cNvPr>
            <p:cNvSpPr/>
            <p:nvPr/>
          </p:nvSpPr>
          <p:spPr>
            <a:xfrm>
              <a:off x="3276491" y="2765700"/>
              <a:ext cx="274305" cy="72701"/>
            </a:xfrm>
            <a:custGeom>
              <a:avLst/>
              <a:gdLst/>
              <a:ahLst/>
              <a:cxnLst/>
              <a:rect l="l" t="t" r="r" b="b"/>
              <a:pathLst>
                <a:path w="8546" h="2265" extrusionOk="0">
                  <a:moveTo>
                    <a:pt x="2261" y="0"/>
                  </a:moveTo>
                  <a:cubicBezTo>
                    <a:pt x="925" y="0"/>
                    <a:pt x="141" y="674"/>
                    <a:pt x="77" y="1025"/>
                  </a:cubicBezTo>
                  <a:cubicBezTo>
                    <a:pt x="0" y="1431"/>
                    <a:pt x="781" y="2050"/>
                    <a:pt x="1062" y="2232"/>
                  </a:cubicBezTo>
                  <a:cubicBezTo>
                    <a:pt x="1098" y="2255"/>
                    <a:pt x="1182" y="2265"/>
                    <a:pt x="1302" y="2265"/>
                  </a:cubicBezTo>
                  <a:cubicBezTo>
                    <a:pt x="2095" y="2265"/>
                    <a:pt x="4475" y="1829"/>
                    <a:pt x="5054" y="1829"/>
                  </a:cubicBezTo>
                  <a:cubicBezTo>
                    <a:pt x="5079" y="1829"/>
                    <a:pt x="5101" y="1830"/>
                    <a:pt x="5119" y="1831"/>
                  </a:cubicBezTo>
                  <a:cubicBezTo>
                    <a:pt x="5166" y="1836"/>
                    <a:pt x="5219" y="1838"/>
                    <a:pt x="5276" y="1838"/>
                  </a:cubicBezTo>
                  <a:cubicBezTo>
                    <a:pt x="5822" y="1838"/>
                    <a:pt x="6762" y="1647"/>
                    <a:pt x="6762" y="1647"/>
                  </a:cubicBezTo>
                  <a:cubicBezTo>
                    <a:pt x="6772" y="1647"/>
                    <a:pt x="6782" y="1647"/>
                    <a:pt x="6793" y="1647"/>
                  </a:cubicBezTo>
                  <a:cubicBezTo>
                    <a:pt x="8545" y="1647"/>
                    <a:pt x="8041" y="673"/>
                    <a:pt x="7620" y="633"/>
                  </a:cubicBezTo>
                  <a:cubicBezTo>
                    <a:pt x="7198" y="591"/>
                    <a:pt x="4726" y="347"/>
                    <a:pt x="2964" y="59"/>
                  </a:cubicBezTo>
                  <a:cubicBezTo>
                    <a:pt x="2715" y="18"/>
                    <a:pt x="2480" y="0"/>
                    <a:pt x="22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6" name="Google Shape;3506;p60">
              <a:extLst>
                <a:ext uri="{FF2B5EF4-FFF2-40B4-BE49-F238E27FC236}">
                  <a16:creationId xmlns:a16="http://schemas.microsoft.com/office/drawing/2014/main" id="{6D199F3E-EABA-E83C-5F8E-AEC9BA6607D4}"/>
                </a:ext>
              </a:extLst>
            </p:cNvPr>
            <p:cNvSpPr/>
            <p:nvPr/>
          </p:nvSpPr>
          <p:spPr>
            <a:xfrm>
              <a:off x="3486791" y="2745639"/>
              <a:ext cx="41342" cy="46413"/>
            </a:xfrm>
            <a:custGeom>
              <a:avLst/>
              <a:gdLst/>
              <a:ahLst/>
              <a:cxnLst/>
              <a:rect l="l" t="t" r="r" b="b"/>
              <a:pathLst>
                <a:path w="1288" h="1446" extrusionOk="0">
                  <a:moveTo>
                    <a:pt x="1133" y="0"/>
                  </a:moveTo>
                  <a:cubicBezTo>
                    <a:pt x="1128" y="0"/>
                    <a:pt x="1122" y="1"/>
                    <a:pt x="1116" y="1"/>
                  </a:cubicBezTo>
                  <a:cubicBezTo>
                    <a:pt x="962" y="22"/>
                    <a:pt x="797" y="76"/>
                    <a:pt x="797" y="76"/>
                  </a:cubicBezTo>
                  <a:cubicBezTo>
                    <a:pt x="797" y="76"/>
                    <a:pt x="263" y="209"/>
                    <a:pt x="109" y="478"/>
                  </a:cubicBezTo>
                  <a:cubicBezTo>
                    <a:pt x="1" y="670"/>
                    <a:pt x="312" y="1445"/>
                    <a:pt x="312" y="1445"/>
                  </a:cubicBezTo>
                  <a:lnTo>
                    <a:pt x="489" y="637"/>
                  </a:lnTo>
                  <a:cubicBezTo>
                    <a:pt x="489" y="637"/>
                    <a:pt x="909" y="338"/>
                    <a:pt x="1080" y="338"/>
                  </a:cubicBezTo>
                  <a:cubicBezTo>
                    <a:pt x="1093" y="338"/>
                    <a:pt x="1106" y="340"/>
                    <a:pt x="1116" y="344"/>
                  </a:cubicBezTo>
                  <a:cubicBezTo>
                    <a:pt x="1116" y="344"/>
                    <a:pt x="1116" y="344"/>
                    <a:pt x="1116" y="344"/>
                  </a:cubicBezTo>
                  <a:cubicBezTo>
                    <a:pt x="1137" y="344"/>
                    <a:pt x="1288" y="0"/>
                    <a:pt x="11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7" name="Google Shape;3507;p60">
              <a:extLst>
                <a:ext uri="{FF2B5EF4-FFF2-40B4-BE49-F238E27FC236}">
                  <a16:creationId xmlns:a16="http://schemas.microsoft.com/office/drawing/2014/main" id="{6671B2A4-0D2E-B9F1-75DB-9B8E6956C90B}"/>
                </a:ext>
              </a:extLst>
            </p:cNvPr>
            <p:cNvSpPr/>
            <p:nvPr/>
          </p:nvSpPr>
          <p:spPr>
            <a:xfrm>
              <a:off x="3531502" y="2775618"/>
              <a:ext cx="23367" cy="46060"/>
            </a:xfrm>
            <a:custGeom>
              <a:avLst/>
              <a:gdLst/>
              <a:ahLst/>
              <a:cxnLst/>
              <a:rect l="l" t="t" r="r" b="b"/>
              <a:pathLst>
                <a:path w="728" h="1435" extrusionOk="0">
                  <a:moveTo>
                    <a:pt x="424" y="1"/>
                  </a:moveTo>
                  <a:cubicBezTo>
                    <a:pt x="386" y="1"/>
                    <a:pt x="326" y="43"/>
                    <a:pt x="256" y="184"/>
                  </a:cubicBezTo>
                  <a:cubicBezTo>
                    <a:pt x="112" y="468"/>
                    <a:pt x="324" y="757"/>
                    <a:pt x="324" y="757"/>
                  </a:cubicBezTo>
                  <a:lnTo>
                    <a:pt x="188" y="1047"/>
                  </a:lnTo>
                  <a:lnTo>
                    <a:pt x="1" y="1435"/>
                  </a:lnTo>
                  <a:cubicBezTo>
                    <a:pt x="1" y="1435"/>
                    <a:pt x="302" y="1306"/>
                    <a:pt x="458" y="1171"/>
                  </a:cubicBezTo>
                  <a:cubicBezTo>
                    <a:pt x="612" y="1037"/>
                    <a:pt x="727" y="439"/>
                    <a:pt x="727" y="439"/>
                  </a:cubicBezTo>
                  <a:cubicBezTo>
                    <a:pt x="727" y="439"/>
                    <a:pt x="445" y="126"/>
                    <a:pt x="471" y="73"/>
                  </a:cubicBezTo>
                  <a:cubicBezTo>
                    <a:pt x="483" y="45"/>
                    <a:pt x="464" y="1"/>
                    <a:pt x="42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8" name="Google Shape;3508;p60">
              <a:extLst>
                <a:ext uri="{FF2B5EF4-FFF2-40B4-BE49-F238E27FC236}">
                  <a16:creationId xmlns:a16="http://schemas.microsoft.com/office/drawing/2014/main" id="{C8590263-2D05-D022-476F-CBF43565C96B}"/>
                </a:ext>
              </a:extLst>
            </p:cNvPr>
            <p:cNvSpPr/>
            <p:nvPr/>
          </p:nvSpPr>
          <p:spPr>
            <a:xfrm>
              <a:off x="3510832" y="2730971"/>
              <a:ext cx="22725" cy="17140"/>
            </a:xfrm>
            <a:custGeom>
              <a:avLst/>
              <a:gdLst/>
              <a:ahLst/>
              <a:cxnLst/>
              <a:rect l="l" t="t" r="r" b="b"/>
              <a:pathLst>
                <a:path w="708" h="534" extrusionOk="0">
                  <a:moveTo>
                    <a:pt x="601" y="0"/>
                  </a:moveTo>
                  <a:cubicBezTo>
                    <a:pt x="562" y="0"/>
                    <a:pt x="520" y="9"/>
                    <a:pt x="520" y="9"/>
                  </a:cubicBezTo>
                  <a:cubicBezTo>
                    <a:pt x="520" y="9"/>
                    <a:pt x="67" y="123"/>
                    <a:pt x="27" y="254"/>
                  </a:cubicBezTo>
                  <a:cubicBezTo>
                    <a:pt x="1" y="337"/>
                    <a:pt x="48" y="533"/>
                    <a:pt x="48" y="533"/>
                  </a:cubicBezTo>
                  <a:cubicBezTo>
                    <a:pt x="48" y="533"/>
                    <a:pt x="455" y="250"/>
                    <a:pt x="613" y="104"/>
                  </a:cubicBezTo>
                  <a:cubicBezTo>
                    <a:pt x="708" y="18"/>
                    <a:pt x="658" y="0"/>
                    <a:pt x="6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9" name="Google Shape;3509;p60">
              <a:extLst>
                <a:ext uri="{FF2B5EF4-FFF2-40B4-BE49-F238E27FC236}">
                  <a16:creationId xmlns:a16="http://schemas.microsoft.com/office/drawing/2014/main" id="{DB7CF621-53EC-F280-B26A-324AB4FB3547}"/>
                </a:ext>
              </a:extLst>
            </p:cNvPr>
            <p:cNvSpPr/>
            <p:nvPr/>
          </p:nvSpPr>
          <p:spPr>
            <a:xfrm>
              <a:off x="3491477" y="2714505"/>
              <a:ext cx="202856" cy="262525"/>
            </a:xfrm>
            <a:custGeom>
              <a:avLst/>
              <a:gdLst/>
              <a:ahLst/>
              <a:cxnLst/>
              <a:rect l="l" t="t" r="r" b="b"/>
              <a:pathLst>
                <a:path w="6320" h="8179" extrusionOk="0">
                  <a:moveTo>
                    <a:pt x="3606" y="1"/>
                  </a:moveTo>
                  <a:cubicBezTo>
                    <a:pt x="1997" y="1"/>
                    <a:pt x="744" y="1214"/>
                    <a:pt x="382" y="2350"/>
                  </a:cubicBezTo>
                  <a:cubicBezTo>
                    <a:pt x="382" y="2350"/>
                    <a:pt x="0" y="4122"/>
                    <a:pt x="254" y="4431"/>
                  </a:cubicBezTo>
                  <a:cubicBezTo>
                    <a:pt x="509" y="4740"/>
                    <a:pt x="372" y="5343"/>
                    <a:pt x="440" y="5603"/>
                  </a:cubicBezTo>
                  <a:cubicBezTo>
                    <a:pt x="509" y="5864"/>
                    <a:pt x="526" y="6185"/>
                    <a:pt x="676" y="6609"/>
                  </a:cubicBezTo>
                  <a:cubicBezTo>
                    <a:pt x="826" y="7034"/>
                    <a:pt x="748" y="7844"/>
                    <a:pt x="1182" y="7985"/>
                  </a:cubicBezTo>
                  <a:cubicBezTo>
                    <a:pt x="1491" y="8085"/>
                    <a:pt x="1874" y="8179"/>
                    <a:pt x="2198" y="8179"/>
                  </a:cubicBezTo>
                  <a:cubicBezTo>
                    <a:pt x="2330" y="8179"/>
                    <a:pt x="2452" y="8163"/>
                    <a:pt x="2555" y="8126"/>
                  </a:cubicBezTo>
                  <a:cubicBezTo>
                    <a:pt x="2908" y="7998"/>
                    <a:pt x="4661" y="6899"/>
                    <a:pt x="4739" y="6726"/>
                  </a:cubicBezTo>
                  <a:cubicBezTo>
                    <a:pt x="4739" y="6726"/>
                    <a:pt x="6242" y="4393"/>
                    <a:pt x="6280" y="3602"/>
                  </a:cubicBezTo>
                  <a:cubicBezTo>
                    <a:pt x="6319" y="2813"/>
                    <a:pt x="6087" y="402"/>
                    <a:pt x="4199" y="55"/>
                  </a:cubicBezTo>
                  <a:cubicBezTo>
                    <a:pt x="3997" y="18"/>
                    <a:pt x="3799" y="1"/>
                    <a:pt x="36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0" name="Google Shape;3510;p60">
              <a:extLst>
                <a:ext uri="{FF2B5EF4-FFF2-40B4-BE49-F238E27FC236}">
                  <a16:creationId xmlns:a16="http://schemas.microsoft.com/office/drawing/2014/main" id="{41CC2A12-EEB5-7CD8-C584-8CFF82104266}"/>
                </a:ext>
              </a:extLst>
            </p:cNvPr>
            <p:cNvSpPr/>
            <p:nvPr/>
          </p:nvSpPr>
          <p:spPr>
            <a:xfrm>
              <a:off x="3480821" y="2710750"/>
              <a:ext cx="245706" cy="283164"/>
            </a:xfrm>
            <a:custGeom>
              <a:avLst/>
              <a:gdLst/>
              <a:ahLst/>
              <a:cxnLst/>
              <a:rect l="l" t="t" r="r" b="b"/>
              <a:pathLst>
                <a:path w="7655" h="8822" extrusionOk="0">
                  <a:moveTo>
                    <a:pt x="4547" y="0"/>
                  </a:moveTo>
                  <a:cubicBezTo>
                    <a:pt x="4051" y="0"/>
                    <a:pt x="3683" y="119"/>
                    <a:pt x="3683" y="119"/>
                  </a:cubicBezTo>
                  <a:cubicBezTo>
                    <a:pt x="3683" y="119"/>
                    <a:pt x="1698" y="192"/>
                    <a:pt x="849" y="1349"/>
                  </a:cubicBezTo>
                  <a:cubicBezTo>
                    <a:pt x="1" y="2505"/>
                    <a:pt x="499" y="4048"/>
                    <a:pt x="499" y="4048"/>
                  </a:cubicBezTo>
                  <a:lnTo>
                    <a:pt x="1514" y="2544"/>
                  </a:lnTo>
                  <a:cubicBezTo>
                    <a:pt x="1514" y="2544"/>
                    <a:pt x="1678" y="4058"/>
                    <a:pt x="2276" y="4411"/>
                  </a:cubicBezTo>
                  <a:cubicBezTo>
                    <a:pt x="2874" y="4764"/>
                    <a:pt x="4551" y="4882"/>
                    <a:pt x="4551" y="4882"/>
                  </a:cubicBezTo>
                  <a:cubicBezTo>
                    <a:pt x="4551" y="4882"/>
                    <a:pt x="4839" y="6341"/>
                    <a:pt x="4820" y="6746"/>
                  </a:cubicBezTo>
                  <a:cubicBezTo>
                    <a:pt x="4801" y="7150"/>
                    <a:pt x="4286" y="8789"/>
                    <a:pt x="4165" y="8789"/>
                  </a:cubicBezTo>
                  <a:cubicBezTo>
                    <a:pt x="4165" y="8789"/>
                    <a:pt x="4165" y="8789"/>
                    <a:pt x="4165" y="8789"/>
                  </a:cubicBezTo>
                  <a:cubicBezTo>
                    <a:pt x="4159" y="8789"/>
                    <a:pt x="4153" y="8789"/>
                    <a:pt x="4149" y="8789"/>
                  </a:cubicBezTo>
                  <a:cubicBezTo>
                    <a:pt x="4089" y="8789"/>
                    <a:pt x="4139" y="8821"/>
                    <a:pt x="4475" y="8821"/>
                  </a:cubicBezTo>
                  <a:cubicBezTo>
                    <a:pt x="4641" y="8821"/>
                    <a:pt x="4878" y="8813"/>
                    <a:pt x="5206" y="8789"/>
                  </a:cubicBezTo>
                  <a:cubicBezTo>
                    <a:pt x="6246" y="8711"/>
                    <a:pt x="7559" y="7423"/>
                    <a:pt x="7559" y="7423"/>
                  </a:cubicBezTo>
                  <a:cubicBezTo>
                    <a:pt x="7559" y="7423"/>
                    <a:pt x="6690" y="7093"/>
                    <a:pt x="6536" y="6367"/>
                  </a:cubicBezTo>
                  <a:cubicBezTo>
                    <a:pt x="6382" y="5641"/>
                    <a:pt x="7654" y="3218"/>
                    <a:pt x="6720" y="1329"/>
                  </a:cubicBezTo>
                  <a:cubicBezTo>
                    <a:pt x="6177" y="230"/>
                    <a:pt x="5238" y="0"/>
                    <a:pt x="4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1" name="Google Shape;3511;p60">
              <a:extLst>
                <a:ext uri="{FF2B5EF4-FFF2-40B4-BE49-F238E27FC236}">
                  <a16:creationId xmlns:a16="http://schemas.microsoft.com/office/drawing/2014/main" id="{F7A4075E-4CC7-CB2E-50B8-38D06B9664ED}"/>
                </a:ext>
              </a:extLst>
            </p:cNvPr>
            <p:cNvSpPr/>
            <p:nvPr/>
          </p:nvSpPr>
          <p:spPr>
            <a:xfrm>
              <a:off x="3676870" y="2934049"/>
              <a:ext cx="274755" cy="184817"/>
            </a:xfrm>
            <a:custGeom>
              <a:avLst/>
              <a:gdLst/>
              <a:ahLst/>
              <a:cxnLst/>
              <a:rect l="l" t="t" r="r" b="b"/>
              <a:pathLst>
                <a:path w="8560" h="5758" extrusionOk="0">
                  <a:moveTo>
                    <a:pt x="4299" y="1"/>
                  </a:moveTo>
                  <a:cubicBezTo>
                    <a:pt x="4299" y="1"/>
                    <a:pt x="2540" y="116"/>
                    <a:pt x="2006" y="252"/>
                  </a:cubicBezTo>
                  <a:cubicBezTo>
                    <a:pt x="1470" y="387"/>
                    <a:pt x="868" y="517"/>
                    <a:pt x="820" y="1145"/>
                  </a:cubicBezTo>
                  <a:cubicBezTo>
                    <a:pt x="771" y="1775"/>
                    <a:pt x="0" y="4087"/>
                    <a:pt x="771" y="5051"/>
                  </a:cubicBezTo>
                  <a:cubicBezTo>
                    <a:pt x="1216" y="5606"/>
                    <a:pt x="1762" y="5758"/>
                    <a:pt x="2171" y="5758"/>
                  </a:cubicBezTo>
                  <a:cubicBezTo>
                    <a:pt x="2472" y="5758"/>
                    <a:pt x="2699" y="5675"/>
                    <a:pt x="2756" y="5610"/>
                  </a:cubicBezTo>
                  <a:cubicBezTo>
                    <a:pt x="2892" y="5456"/>
                    <a:pt x="3971" y="3972"/>
                    <a:pt x="5051" y="3490"/>
                  </a:cubicBezTo>
                  <a:cubicBezTo>
                    <a:pt x="6131" y="3008"/>
                    <a:pt x="8560" y="1119"/>
                    <a:pt x="7846" y="714"/>
                  </a:cubicBezTo>
                  <a:cubicBezTo>
                    <a:pt x="7133" y="309"/>
                    <a:pt x="4299" y="1"/>
                    <a:pt x="4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2" name="Google Shape;3512;p60">
              <a:extLst>
                <a:ext uri="{FF2B5EF4-FFF2-40B4-BE49-F238E27FC236}">
                  <a16:creationId xmlns:a16="http://schemas.microsoft.com/office/drawing/2014/main" id="{5124FA2A-65CC-72BF-DF2A-00A4AF72E8A6}"/>
                </a:ext>
              </a:extLst>
            </p:cNvPr>
            <p:cNvSpPr/>
            <p:nvPr/>
          </p:nvSpPr>
          <p:spPr>
            <a:xfrm>
              <a:off x="3542094" y="2719288"/>
              <a:ext cx="380548" cy="263264"/>
            </a:xfrm>
            <a:custGeom>
              <a:avLst/>
              <a:gdLst/>
              <a:ahLst/>
              <a:cxnLst/>
              <a:rect l="l" t="t" r="r" b="b"/>
              <a:pathLst>
                <a:path w="11856" h="8202" extrusionOk="0">
                  <a:moveTo>
                    <a:pt x="1551" y="1"/>
                  </a:moveTo>
                  <a:cubicBezTo>
                    <a:pt x="1479" y="1"/>
                    <a:pt x="1420" y="14"/>
                    <a:pt x="1407" y="54"/>
                  </a:cubicBezTo>
                  <a:cubicBezTo>
                    <a:pt x="1370" y="177"/>
                    <a:pt x="1479" y="418"/>
                    <a:pt x="1649" y="428"/>
                  </a:cubicBezTo>
                  <a:cubicBezTo>
                    <a:pt x="1818" y="436"/>
                    <a:pt x="2120" y="611"/>
                    <a:pt x="2120" y="611"/>
                  </a:cubicBezTo>
                  <a:lnTo>
                    <a:pt x="2679" y="1160"/>
                  </a:lnTo>
                  <a:lnTo>
                    <a:pt x="2679" y="1160"/>
                  </a:lnTo>
                  <a:lnTo>
                    <a:pt x="1934" y="729"/>
                  </a:lnTo>
                  <a:lnTo>
                    <a:pt x="1099" y="543"/>
                  </a:lnTo>
                  <a:cubicBezTo>
                    <a:pt x="1099" y="543"/>
                    <a:pt x="406" y="619"/>
                    <a:pt x="367" y="677"/>
                  </a:cubicBezTo>
                  <a:cubicBezTo>
                    <a:pt x="329" y="733"/>
                    <a:pt x="302" y="967"/>
                    <a:pt x="486" y="967"/>
                  </a:cubicBezTo>
                  <a:cubicBezTo>
                    <a:pt x="491" y="967"/>
                    <a:pt x="497" y="967"/>
                    <a:pt x="502" y="966"/>
                  </a:cubicBezTo>
                  <a:cubicBezTo>
                    <a:pt x="517" y="965"/>
                    <a:pt x="531" y="965"/>
                    <a:pt x="545" y="965"/>
                  </a:cubicBezTo>
                  <a:cubicBezTo>
                    <a:pt x="725" y="965"/>
                    <a:pt x="867" y="1046"/>
                    <a:pt x="867" y="1046"/>
                  </a:cubicBezTo>
                  <a:lnTo>
                    <a:pt x="282" y="1046"/>
                  </a:lnTo>
                  <a:cubicBezTo>
                    <a:pt x="282" y="1046"/>
                    <a:pt x="1" y="1256"/>
                    <a:pt x="424" y="1448"/>
                  </a:cubicBezTo>
                  <a:lnTo>
                    <a:pt x="848" y="1641"/>
                  </a:lnTo>
                  <a:lnTo>
                    <a:pt x="1649" y="2066"/>
                  </a:lnTo>
                  <a:lnTo>
                    <a:pt x="2120" y="2654"/>
                  </a:lnTo>
                  <a:lnTo>
                    <a:pt x="2120" y="2654"/>
                  </a:lnTo>
                  <a:lnTo>
                    <a:pt x="656" y="2161"/>
                  </a:lnTo>
                  <a:lnTo>
                    <a:pt x="174" y="2161"/>
                  </a:lnTo>
                  <a:lnTo>
                    <a:pt x="174" y="2162"/>
                  </a:lnTo>
                  <a:cubicBezTo>
                    <a:pt x="174" y="2162"/>
                    <a:pt x="186" y="2451"/>
                    <a:pt x="416" y="2451"/>
                  </a:cubicBezTo>
                  <a:cubicBezTo>
                    <a:pt x="419" y="2451"/>
                    <a:pt x="422" y="2451"/>
                    <a:pt x="424" y="2450"/>
                  </a:cubicBezTo>
                  <a:cubicBezTo>
                    <a:pt x="427" y="2450"/>
                    <a:pt x="429" y="2450"/>
                    <a:pt x="432" y="2450"/>
                  </a:cubicBezTo>
                  <a:cubicBezTo>
                    <a:pt x="673" y="2450"/>
                    <a:pt x="1171" y="2737"/>
                    <a:pt x="1171" y="2737"/>
                  </a:cubicBezTo>
                  <a:lnTo>
                    <a:pt x="1715" y="3122"/>
                  </a:lnTo>
                  <a:cubicBezTo>
                    <a:pt x="1715" y="3122"/>
                    <a:pt x="2699" y="4430"/>
                    <a:pt x="2950" y="4616"/>
                  </a:cubicBezTo>
                  <a:cubicBezTo>
                    <a:pt x="3199" y="4803"/>
                    <a:pt x="5435" y="5784"/>
                    <a:pt x="5571" y="5842"/>
                  </a:cubicBezTo>
                  <a:cubicBezTo>
                    <a:pt x="5706" y="5901"/>
                    <a:pt x="8481" y="7574"/>
                    <a:pt x="8867" y="7634"/>
                  </a:cubicBezTo>
                  <a:cubicBezTo>
                    <a:pt x="9228" y="7691"/>
                    <a:pt x="9996" y="8202"/>
                    <a:pt x="10598" y="8202"/>
                  </a:cubicBezTo>
                  <a:cubicBezTo>
                    <a:pt x="10639" y="8202"/>
                    <a:pt x="10678" y="8200"/>
                    <a:pt x="10717" y="8195"/>
                  </a:cubicBezTo>
                  <a:cubicBezTo>
                    <a:pt x="11335" y="8118"/>
                    <a:pt x="11855" y="7463"/>
                    <a:pt x="11855" y="7405"/>
                  </a:cubicBezTo>
                  <a:cubicBezTo>
                    <a:pt x="11855" y="7348"/>
                    <a:pt x="11566" y="6512"/>
                    <a:pt x="11064" y="6101"/>
                  </a:cubicBezTo>
                  <a:cubicBezTo>
                    <a:pt x="10563" y="5689"/>
                    <a:pt x="8039" y="4937"/>
                    <a:pt x="7710" y="4880"/>
                  </a:cubicBezTo>
                  <a:cubicBezTo>
                    <a:pt x="7383" y="4822"/>
                    <a:pt x="4304" y="3607"/>
                    <a:pt x="4304" y="3607"/>
                  </a:cubicBezTo>
                  <a:cubicBezTo>
                    <a:pt x="4304" y="3607"/>
                    <a:pt x="3643" y="1583"/>
                    <a:pt x="3585" y="1507"/>
                  </a:cubicBezTo>
                  <a:cubicBezTo>
                    <a:pt x="3530" y="1431"/>
                    <a:pt x="2644" y="327"/>
                    <a:pt x="2552" y="327"/>
                  </a:cubicBezTo>
                  <a:cubicBezTo>
                    <a:pt x="2549" y="327"/>
                    <a:pt x="2546" y="329"/>
                    <a:pt x="2545" y="331"/>
                  </a:cubicBezTo>
                  <a:cubicBezTo>
                    <a:pt x="2541" y="339"/>
                    <a:pt x="2532" y="342"/>
                    <a:pt x="2519" y="342"/>
                  </a:cubicBezTo>
                  <a:cubicBezTo>
                    <a:pt x="2393" y="342"/>
                    <a:pt x="1895" y="54"/>
                    <a:pt x="1895" y="54"/>
                  </a:cubicBezTo>
                  <a:cubicBezTo>
                    <a:pt x="1895" y="54"/>
                    <a:pt x="1696" y="1"/>
                    <a:pt x="15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3" name="Google Shape;3513;p60">
              <a:extLst>
                <a:ext uri="{FF2B5EF4-FFF2-40B4-BE49-F238E27FC236}">
                  <a16:creationId xmlns:a16="http://schemas.microsoft.com/office/drawing/2014/main" id="{6718DF92-CC3C-97CA-A6C6-13C516969B60}"/>
                </a:ext>
              </a:extLst>
            </p:cNvPr>
            <p:cNvSpPr/>
            <p:nvPr/>
          </p:nvSpPr>
          <p:spPr>
            <a:xfrm>
              <a:off x="2313002" y="3514364"/>
              <a:ext cx="65928" cy="610430"/>
            </a:xfrm>
            <a:custGeom>
              <a:avLst/>
              <a:gdLst/>
              <a:ahLst/>
              <a:cxnLst/>
              <a:rect l="l" t="t" r="r" b="b"/>
              <a:pathLst>
                <a:path w="2054" h="19018" extrusionOk="0">
                  <a:moveTo>
                    <a:pt x="0" y="1"/>
                  </a:moveTo>
                  <a:lnTo>
                    <a:pt x="0" y="17768"/>
                  </a:lnTo>
                  <a:lnTo>
                    <a:pt x="2053" y="19017"/>
                  </a:lnTo>
                  <a:lnTo>
                    <a:pt x="2053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4" name="Google Shape;3514;p60">
              <a:extLst>
                <a:ext uri="{FF2B5EF4-FFF2-40B4-BE49-F238E27FC236}">
                  <a16:creationId xmlns:a16="http://schemas.microsoft.com/office/drawing/2014/main" id="{9A89BF9D-DFAB-7939-F450-39650BD57F71}"/>
                </a:ext>
              </a:extLst>
            </p:cNvPr>
            <p:cNvSpPr/>
            <p:nvPr/>
          </p:nvSpPr>
          <p:spPr>
            <a:xfrm>
              <a:off x="2378384" y="3267537"/>
              <a:ext cx="497030" cy="857260"/>
            </a:xfrm>
            <a:custGeom>
              <a:avLst/>
              <a:gdLst/>
              <a:ahLst/>
              <a:cxnLst/>
              <a:rect l="l" t="t" r="r" b="b"/>
              <a:pathLst>
                <a:path w="15485" h="26708" extrusionOk="0">
                  <a:moveTo>
                    <a:pt x="15484" y="0"/>
                  </a:moveTo>
                  <a:lnTo>
                    <a:pt x="1" y="8940"/>
                  </a:lnTo>
                  <a:lnTo>
                    <a:pt x="1" y="26707"/>
                  </a:lnTo>
                  <a:lnTo>
                    <a:pt x="15484" y="17769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5" name="Google Shape;3515;p60">
              <a:extLst>
                <a:ext uri="{FF2B5EF4-FFF2-40B4-BE49-F238E27FC236}">
                  <a16:creationId xmlns:a16="http://schemas.microsoft.com/office/drawing/2014/main" id="{A3C1F203-5B10-0916-16CE-6C4481016A40}"/>
                </a:ext>
              </a:extLst>
            </p:cNvPr>
            <p:cNvSpPr/>
            <p:nvPr/>
          </p:nvSpPr>
          <p:spPr>
            <a:xfrm>
              <a:off x="2314029" y="3228315"/>
              <a:ext cx="559812" cy="325308"/>
            </a:xfrm>
            <a:custGeom>
              <a:avLst/>
              <a:gdLst/>
              <a:ahLst/>
              <a:cxnLst/>
              <a:rect l="l" t="t" r="r" b="b"/>
              <a:pathLst>
                <a:path w="17441" h="10135" extrusionOk="0">
                  <a:moveTo>
                    <a:pt x="15387" y="0"/>
                  </a:moveTo>
                  <a:lnTo>
                    <a:pt x="0" y="8885"/>
                  </a:lnTo>
                  <a:lnTo>
                    <a:pt x="2053" y="10135"/>
                  </a:lnTo>
                  <a:lnTo>
                    <a:pt x="17440" y="1251"/>
                  </a:lnTo>
                  <a:lnTo>
                    <a:pt x="15387" y="0"/>
                  </a:lnTo>
                  <a:close/>
                </a:path>
              </a:pathLst>
            </a:custGeom>
            <a:solidFill>
              <a:srgbClr val="CED6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6" name="Google Shape;3516;p60">
              <a:extLst>
                <a:ext uri="{FF2B5EF4-FFF2-40B4-BE49-F238E27FC236}">
                  <a16:creationId xmlns:a16="http://schemas.microsoft.com/office/drawing/2014/main" id="{0E146F42-C31E-9DE1-656C-3173C15C9722}"/>
                </a:ext>
              </a:extLst>
            </p:cNvPr>
            <p:cNvSpPr/>
            <p:nvPr/>
          </p:nvSpPr>
          <p:spPr>
            <a:xfrm>
              <a:off x="3133692" y="3994471"/>
              <a:ext cx="65960" cy="610462"/>
            </a:xfrm>
            <a:custGeom>
              <a:avLst/>
              <a:gdLst/>
              <a:ahLst/>
              <a:cxnLst/>
              <a:rect l="l" t="t" r="r" b="b"/>
              <a:pathLst>
                <a:path w="2055" h="19019" extrusionOk="0">
                  <a:moveTo>
                    <a:pt x="0" y="1"/>
                  </a:moveTo>
                  <a:lnTo>
                    <a:pt x="0" y="17769"/>
                  </a:lnTo>
                  <a:lnTo>
                    <a:pt x="2055" y="19018"/>
                  </a:lnTo>
                  <a:lnTo>
                    <a:pt x="2055" y="1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7" name="Google Shape;3517;p60">
              <a:extLst>
                <a:ext uri="{FF2B5EF4-FFF2-40B4-BE49-F238E27FC236}">
                  <a16:creationId xmlns:a16="http://schemas.microsoft.com/office/drawing/2014/main" id="{F35EBEEB-113F-E40C-B81F-24132F97E52C}"/>
                </a:ext>
              </a:extLst>
            </p:cNvPr>
            <p:cNvSpPr/>
            <p:nvPr/>
          </p:nvSpPr>
          <p:spPr>
            <a:xfrm>
              <a:off x="3199073" y="3747677"/>
              <a:ext cx="497030" cy="857260"/>
            </a:xfrm>
            <a:custGeom>
              <a:avLst/>
              <a:gdLst/>
              <a:ahLst/>
              <a:cxnLst/>
              <a:rect l="l" t="t" r="r" b="b"/>
              <a:pathLst>
                <a:path w="15485" h="26708" extrusionOk="0">
                  <a:moveTo>
                    <a:pt x="15484" y="0"/>
                  </a:moveTo>
                  <a:lnTo>
                    <a:pt x="0" y="8940"/>
                  </a:lnTo>
                  <a:lnTo>
                    <a:pt x="0" y="26707"/>
                  </a:lnTo>
                  <a:lnTo>
                    <a:pt x="15484" y="17768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8" name="Google Shape;3518;p60">
              <a:extLst>
                <a:ext uri="{FF2B5EF4-FFF2-40B4-BE49-F238E27FC236}">
                  <a16:creationId xmlns:a16="http://schemas.microsoft.com/office/drawing/2014/main" id="{F577157A-3E27-2C45-DEF0-A38DF0F998D4}"/>
                </a:ext>
              </a:extLst>
            </p:cNvPr>
            <p:cNvSpPr/>
            <p:nvPr/>
          </p:nvSpPr>
          <p:spPr>
            <a:xfrm>
              <a:off x="3134975" y="3663101"/>
              <a:ext cx="559812" cy="325308"/>
            </a:xfrm>
            <a:custGeom>
              <a:avLst/>
              <a:gdLst/>
              <a:ahLst/>
              <a:cxnLst/>
              <a:rect l="l" t="t" r="r" b="b"/>
              <a:pathLst>
                <a:path w="17441" h="10135" extrusionOk="0">
                  <a:moveTo>
                    <a:pt x="15388" y="0"/>
                  </a:moveTo>
                  <a:lnTo>
                    <a:pt x="1" y="8885"/>
                  </a:lnTo>
                  <a:lnTo>
                    <a:pt x="2054" y="10134"/>
                  </a:lnTo>
                  <a:lnTo>
                    <a:pt x="17441" y="1251"/>
                  </a:lnTo>
                  <a:lnTo>
                    <a:pt x="15388" y="0"/>
                  </a:lnTo>
                  <a:close/>
                </a:path>
              </a:pathLst>
            </a:custGeom>
            <a:solidFill>
              <a:srgbClr val="CED6D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19" name="Google Shape;3519;p60">
              <a:extLst>
                <a:ext uri="{FF2B5EF4-FFF2-40B4-BE49-F238E27FC236}">
                  <a16:creationId xmlns:a16="http://schemas.microsoft.com/office/drawing/2014/main" id="{A33C39C3-A36D-1562-957E-D0AF85F77C5F}"/>
                </a:ext>
              </a:extLst>
            </p:cNvPr>
            <p:cNvSpPr/>
            <p:nvPr/>
          </p:nvSpPr>
          <p:spPr>
            <a:xfrm>
              <a:off x="2313002" y="3500048"/>
              <a:ext cx="886212" cy="676262"/>
            </a:xfrm>
            <a:custGeom>
              <a:avLst/>
              <a:gdLst/>
              <a:ahLst/>
              <a:cxnLst/>
              <a:rect l="l" t="t" r="r" b="b"/>
              <a:pathLst>
                <a:path w="27610" h="21069" extrusionOk="0">
                  <a:moveTo>
                    <a:pt x="0" y="0"/>
                  </a:moveTo>
                  <a:lnTo>
                    <a:pt x="0" y="5129"/>
                  </a:lnTo>
                  <a:lnTo>
                    <a:pt x="27609" y="21068"/>
                  </a:lnTo>
                  <a:lnTo>
                    <a:pt x="27609" y="15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0" name="Google Shape;3520;p60">
              <a:extLst>
                <a:ext uri="{FF2B5EF4-FFF2-40B4-BE49-F238E27FC236}">
                  <a16:creationId xmlns:a16="http://schemas.microsoft.com/office/drawing/2014/main" id="{6E3BC1EC-9BE1-D16D-83A5-ADE08DBE518A}"/>
                </a:ext>
              </a:extLst>
            </p:cNvPr>
            <p:cNvSpPr/>
            <p:nvPr/>
          </p:nvSpPr>
          <p:spPr>
            <a:xfrm>
              <a:off x="2234525" y="3426739"/>
              <a:ext cx="980996" cy="610815"/>
            </a:xfrm>
            <a:custGeom>
              <a:avLst/>
              <a:gdLst/>
              <a:ahLst/>
              <a:cxnLst/>
              <a:rect l="l" t="t" r="r" b="b"/>
              <a:pathLst>
                <a:path w="30563" h="19030" extrusionOk="0">
                  <a:moveTo>
                    <a:pt x="0" y="1"/>
                  </a:moveTo>
                  <a:lnTo>
                    <a:pt x="0" y="1296"/>
                  </a:lnTo>
                  <a:lnTo>
                    <a:pt x="30563" y="19030"/>
                  </a:lnTo>
                  <a:lnTo>
                    <a:pt x="30563" y="177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1" name="Google Shape;3521;p60">
              <a:extLst>
                <a:ext uri="{FF2B5EF4-FFF2-40B4-BE49-F238E27FC236}">
                  <a16:creationId xmlns:a16="http://schemas.microsoft.com/office/drawing/2014/main" id="{DC138909-C2CA-B3DB-F0D7-8C20D01D2101}"/>
                </a:ext>
              </a:extLst>
            </p:cNvPr>
            <p:cNvSpPr/>
            <p:nvPr/>
          </p:nvSpPr>
          <p:spPr>
            <a:xfrm>
              <a:off x="3214929" y="3689261"/>
              <a:ext cx="531278" cy="348290"/>
            </a:xfrm>
            <a:custGeom>
              <a:avLst/>
              <a:gdLst/>
              <a:ahLst/>
              <a:cxnLst/>
              <a:rect l="l" t="t" r="r" b="b"/>
              <a:pathLst>
                <a:path w="16552" h="10851" extrusionOk="0">
                  <a:moveTo>
                    <a:pt x="16552" y="1"/>
                  </a:moveTo>
                  <a:lnTo>
                    <a:pt x="1" y="9556"/>
                  </a:lnTo>
                  <a:lnTo>
                    <a:pt x="1" y="10851"/>
                  </a:lnTo>
                  <a:lnTo>
                    <a:pt x="16552" y="1294"/>
                  </a:lnTo>
                  <a:lnTo>
                    <a:pt x="1655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2" name="Google Shape;3522;p60">
              <a:extLst>
                <a:ext uri="{FF2B5EF4-FFF2-40B4-BE49-F238E27FC236}">
                  <a16:creationId xmlns:a16="http://schemas.microsoft.com/office/drawing/2014/main" id="{4DC9B888-0A50-4A5F-AE80-632D3375F21F}"/>
                </a:ext>
              </a:extLst>
            </p:cNvPr>
            <p:cNvSpPr/>
            <p:nvPr/>
          </p:nvSpPr>
          <p:spPr>
            <a:xfrm>
              <a:off x="2235584" y="3120982"/>
              <a:ext cx="1508968" cy="874079"/>
            </a:xfrm>
            <a:custGeom>
              <a:avLst/>
              <a:gdLst/>
              <a:ahLst/>
              <a:cxnLst/>
              <a:rect l="l" t="t" r="r" b="b"/>
              <a:pathLst>
                <a:path w="47012" h="27232" extrusionOk="0">
                  <a:moveTo>
                    <a:pt x="16449" y="0"/>
                  </a:moveTo>
                  <a:lnTo>
                    <a:pt x="1" y="9498"/>
                  </a:lnTo>
                  <a:lnTo>
                    <a:pt x="30564" y="27232"/>
                  </a:lnTo>
                  <a:lnTo>
                    <a:pt x="47012" y="17734"/>
                  </a:lnTo>
                  <a:lnTo>
                    <a:pt x="16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3" name="Google Shape;3523;p60">
              <a:extLst>
                <a:ext uri="{FF2B5EF4-FFF2-40B4-BE49-F238E27FC236}">
                  <a16:creationId xmlns:a16="http://schemas.microsoft.com/office/drawing/2014/main" id="{FFEB7986-A0E0-9947-A9FD-92F0D401B629}"/>
                </a:ext>
              </a:extLst>
            </p:cNvPr>
            <p:cNvSpPr/>
            <p:nvPr/>
          </p:nvSpPr>
          <p:spPr>
            <a:xfrm>
              <a:off x="2703142" y="3327206"/>
              <a:ext cx="673791" cy="391493"/>
            </a:xfrm>
            <a:custGeom>
              <a:avLst/>
              <a:gdLst/>
              <a:ahLst/>
              <a:cxnLst/>
              <a:rect l="l" t="t" r="r" b="b"/>
              <a:pathLst>
                <a:path w="20992" h="12197" extrusionOk="0">
                  <a:moveTo>
                    <a:pt x="8163" y="0"/>
                  </a:moveTo>
                  <a:cubicBezTo>
                    <a:pt x="8034" y="0"/>
                    <a:pt x="7898" y="32"/>
                    <a:pt x="7791" y="93"/>
                  </a:cubicBezTo>
                  <a:lnTo>
                    <a:pt x="645" y="4218"/>
                  </a:lnTo>
                  <a:lnTo>
                    <a:pt x="17" y="4218"/>
                  </a:lnTo>
                  <a:lnTo>
                    <a:pt x="17" y="4659"/>
                  </a:lnTo>
                  <a:cubicBezTo>
                    <a:pt x="1" y="4737"/>
                    <a:pt x="35" y="4813"/>
                    <a:pt x="129" y="4868"/>
                  </a:cubicBezTo>
                  <a:lnTo>
                    <a:pt x="12541" y="12041"/>
                  </a:lnTo>
                  <a:cubicBezTo>
                    <a:pt x="12661" y="12112"/>
                    <a:pt x="12980" y="12197"/>
                    <a:pt x="13220" y="12197"/>
                  </a:cubicBezTo>
                  <a:cubicBezTo>
                    <a:pt x="13314" y="12197"/>
                    <a:pt x="13396" y="12184"/>
                    <a:pt x="13450" y="12152"/>
                  </a:cubicBezTo>
                  <a:lnTo>
                    <a:pt x="20811" y="7618"/>
                  </a:lnTo>
                  <a:cubicBezTo>
                    <a:pt x="20939" y="7545"/>
                    <a:pt x="20991" y="7445"/>
                    <a:pt x="20964" y="7359"/>
                  </a:cubicBezTo>
                  <a:cubicBezTo>
                    <a:pt x="20971" y="7359"/>
                    <a:pt x="20971" y="6918"/>
                    <a:pt x="20971" y="6918"/>
                  </a:cubicBezTo>
                  <a:lnTo>
                    <a:pt x="20301" y="6918"/>
                  </a:lnTo>
                  <a:lnTo>
                    <a:pt x="8447" y="66"/>
                  </a:lnTo>
                  <a:cubicBezTo>
                    <a:pt x="8371" y="22"/>
                    <a:pt x="8269" y="0"/>
                    <a:pt x="8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4" name="Google Shape;3524;p60">
              <a:extLst>
                <a:ext uri="{FF2B5EF4-FFF2-40B4-BE49-F238E27FC236}">
                  <a16:creationId xmlns:a16="http://schemas.microsoft.com/office/drawing/2014/main" id="{C739FD56-6342-B5AD-F36C-761748DAD657}"/>
                </a:ext>
              </a:extLst>
            </p:cNvPr>
            <p:cNvSpPr/>
            <p:nvPr/>
          </p:nvSpPr>
          <p:spPr>
            <a:xfrm>
              <a:off x="2701890" y="3311414"/>
              <a:ext cx="676198" cy="391525"/>
            </a:xfrm>
            <a:custGeom>
              <a:avLst/>
              <a:gdLst/>
              <a:ahLst/>
              <a:cxnLst/>
              <a:rect l="l" t="t" r="r" b="b"/>
              <a:pathLst>
                <a:path w="21067" h="12198" extrusionOk="0">
                  <a:moveTo>
                    <a:pt x="8202" y="1"/>
                  </a:moveTo>
                  <a:cubicBezTo>
                    <a:pt x="8073" y="1"/>
                    <a:pt x="7937" y="32"/>
                    <a:pt x="7830" y="94"/>
                  </a:cubicBezTo>
                  <a:lnTo>
                    <a:pt x="216" y="4490"/>
                  </a:lnTo>
                  <a:cubicBezTo>
                    <a:pt x="21" y="4602"/>
                    <a:pt x="1" y="4771"/>
                    <a:pt x="170" y="4869"/>
                  </a:cubicBezTo>
                  <a:lnTo>
                    <a:pt x="12580" y="12044"/>
                  </a:lnTo>
                  <a:cubicBezTo>
                    <a:pt x="12700" y="12113"/>
                    <a:pt x="13018" y="12197"/>
                    <a:pt x="13260" y="12197"/>
                  </a:cubicBezTo>
                  <a:cubicBezTo>
                    <a:pt x="13354" y="12197"/>
                    <a:pt x="13436" y="12185"/>
                    <a:pt x="13491" y="12153"/>
                  </a:cubicBezTo>
                  <a:lnTo>
                    <a:pt x="20850" y="7619"/>
                  </a:lnTo>
                  <a:cubicBezTo>
                    <a:pt x="21044" y="7507"/>
                    <a:pt x="21066" y="7338"/>
                    <a:pt x="20898" y="7240"/>
                  </a:cubicBezTo>
                  <a:lnTo>
                    <a:pt x="8487" y="67"/>
                  </a:lnTo>
                  <a:cubicBezTo>
                    <a:pt x="8411" y="22"/>
                    <a:pt x="8309" y="1"/>
                    <a:pt x="82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5" name="Google Shape;3525;p60">
              <a:extLst>
                <a:ext uri="{FF2B5EF4-FFF2-40B4-BE49-F238E27FC236}">
                  <a16:creationId xmlns:a16="http://schemas.microsoft.com/office/drawing/2014/main" id="{2FA7F1A6-0877-3D33-D86A-71AF558C5F30}"/>
                </a:ext>
              </a:extLst>
            </p:cNvPr>
            <p:cNvSpPr/>
            <p:nvPr/>
          </p:nvSpPr>
          <p:spPr>
            <a:xfrm>
              <a:off x="2741402" y="3362673"/>
              <a:ext cx="555190" cy="318664"/>
            </a:xfrm>
            <a:custGeom>
              <a:avLst/>
              <a:gdLst/>
              <a:ahLst/>
              <a:cxnLst/>
              <a:rect l="l" t="t" r="r" b="b"/>
              <a:pathLst>
                <a:path w="17297" h="9928" extrusionOk="0">
                  <a:moveTo>
                    <a:pt x="5474" y="1"/>
                  </a:moveTo>
                  <a:cubicBezTo>
                    <a:pt x="5364" y="1"/>
                    <a:pt x="5248" y="28"/>
                    <a:pt x="5157" y="80"/>
                  </a:cubicBezTo>
                  <a:lnTo>
                    <a:pt x="185" y="2936"/>
                  </a:lnTo>
                  <a:cubicBezTo>
                    <a:pt x="19" y="3032"/>
                    <a:pt x="0" y="3178"/>
                    <a:pt x="144" y="3260"/>
                  </a:cubicBezTo>
                  <a:lnTo>
                    <a:pt x="11578" y="9872"/>
                  </a:lnTo>
                  <a:cubicBezTo>
                    <a:pt x="11644" y="9909"/>
                    <a:pt x="11731" y="9927"/>
                    <a:pt x="11822" y="9927"/>
                  </a:cubicBezTo>
                  <a:cubicBezTo>
                    <a:pt x="11932" y="9927"/>
                    <a:pt x="12049" y="9901"/>
                    <a:pt x="12140" y="9849"/>
                  </a:cubicBezTo>
                  <a:lnTo>
                    <a:pt x="17112" y="6992"/>
                  </a:lnTo>
                  <a:cubicBezTo>
                    <a:pt x="17279" y="6895"/>
                    <a:pt x="17297" y="6751"/>
                    <a:pt x="17152" y="6667"/>
                  </a:cubicBezTo>
                  <a:lnTo>
                    <a:pt x="5719" y="57"/>
                  </a:lnTo>
                  <a:cubicBezTo>
                    <a:pt x="5653" y="19"/>
                    <a:pt x="5566" y="1"/>
                    <a:pt x="5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6" name="Google Shape;3526;p60">
              <a:extLst>
                <a:ext uri="{FF2B5EF4-FFF2-40B4-BE49-F238E27FC236}">
                  <a16:creationId xmlns:a16="http://schemas.microsoft.com/office/drawing/2014/main" id="{BD62F870-1CDF-4596-C928-C45EC865DE36}"/>
                </a:ext>
              </a:extLst>
            </p:cNvPr>
            <p:cNvSpPr/>
            <p:nvPr/>
          </p:nvSpPr>
          <p:spPr>
            <a:xfrm>
              <a:off x="3066769" y="3403982"/>
              <a:ext cx="111603" cy="64452"/>
            </a:xfrm>
            <a:custGeom>
              <a:avLst/>
              <a:gdLst/>
              <a:ahLst/>
              <a:cxnLst/>
              <a:rect l="l" t="t" r="r" b="b"/>
              <a:pathLst>
                <a:path w="3477" h="2008" extrusionOk="0">
                  <a:moveTo>
                    <a:pt x="1539" y="1"/>
                  </a:moveTo>
                  <a:lnTo>
                    <a:pt x="0" y="890"/>
                  </a:lnTo>
                  <a:lnTo>
                    <a:pt x="1940" y="2008"/>
                  </a:lnTo>
                  <a:lnTo>
                    <a:pt x="3477" y="112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7" name="Google Shape;3527;p60">
              <a:extLst>
                <a:ext uri="{FF2B5EF4-FFF2-40B4-BE49-F238E27FC236}">
                  <a16:creationId xmlns:a16="http://schemas.microsoft.com/office/drawing/2014/main" id="{BF67E287-689F-6E55-08A6-CDA92F3252E6}"/>
                </a:ext>
              </a:extLst>
            </p:cNvPr>
            <p:cNvSpPr/>
            <p:nvPr/>
          </p:nvSpPr>
          <p:spPr>
            <a:xfrm>
              <a:off x="3036759" y="3387612"/>
              <a:ext cx="71930" cy="40603"/>
            </a:xfrm>
            <a:custGeom>
              <a:avLst/>
              <a:gdLst/>
              <a:ahLst/>
              <a:cxnLst/>
              <a:rect l="l" t="t" r="r" b="b"/>
              <a:pathLst>
                <a:path w="2241" h="1265" extrusionOk="0">
                  <a:moveTo>
                    <a:pt x="1427" y="0"/>
                  </a:moveTo>
                  <a:cubicBezTo>
                    <a:pt x="1305" y="0"/>
                    <a:pt x="1176" y="30"/>
                    <a:pt x="1075" y="89"/>
                  </a:cubicBezTo>
                  <a:lnTo>
                    <a:pt x="204" y="591"/>
                  </a:lnTo>
                  <a:cubicBezTo>
                    <a:pt x="19" y="698"/>
                    <a:pt x="0" y="859"/>
                    <a:pt x="159" y="950"/>
                  </a:cubicBezTo>
                  <a:lnTo>
                    <a:pt x="702" y="1264"/>
                  </a:lnTo>
                  <a:lnTo>
                    <a:pt x="2241" y="377"/>
                  </a:lnTo>
                  <a:lnTo>
                    <a:pt x="1698" y="63"/>
                  </a:lnTo>
                  <a:cubicBezTo>
                    <a:pt x="1625" y="21"/>
                    <a:pt x="1528" y="0"/>
                    <a:pt x="14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8" name="Google Shape;3528;p60">
              <a:extLst>
                <a:ext uri="{FF2B5EF4-FFF2-40B4-BE49-F238E27FC236}">
                  <a16:creationId xmlns:a16="http://schemas.microsoft.com/office/drawing/2014/main" id="{7AA41CFB-7FAE-D468-8760-59A13D720BDC}"/>
                </a:ext>
              </a:extLst>
            </p:cNvPr>
            <p:cNvSpPr/>
            <p:nvPr/>
          </p:nvSpPr>
          <p:spPr>
            <a:xfrm>
              <a:off x="3136516" y="3444264"/>
              <a:ext cx="71930" cy="40571"/>
            </a:xfrm>
            <a:custGeom>
              <a:avLst/>
              <a:gdLst/>
              <a:ahLst/>
              <a:cxnLst/>
              <a:rect l="l" t="t" r="r" b="b"/>
              <a:pathLst>
                <a:path w="2241" h="1264" extrusionOk="0">
                  <a:moveTo>
                    <a:pt x="1539" y="1"/>
                  </a:moveTo>
                  <a:lnTo>
                    <a:pt x="0" y="888"/>
                  </a:lnTo>
                  <a:lnTo>
                    <a:pt x="543" y="1202"/>
                  </a:lnTo>
                  <a:cubicBezTo>
                    <a:pt x="615" y="1244"/>
                    <a:pt x="711" y="1264"/>
                    <a:pt x="812" y="1264"/>
                  </a:cubicBezTo>
                  <a:cubicBezTo>
                    <a:pt x="935" y="1264"/>
                    <a:pt x="1064" y="1234"/>
                    <a:pt x="1164" y="1176"/>
                  </a:cubicBezTo>
                  <a:lnTo>
                    <a:pt x="2037" y="672"/>
                  </a:lnTo>
                  <a:cubicBezTo>
                    <a:pt x="2220" y="567"/>
                    <a:pt x="2240" y="405"/>
                    <a:pt x="2082" y="313"/>
                  </a:cubicBezTo>
                  <a:lnTo>
                    <a:pt x="15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29" name="Google Shape;3529;p60">
              <a:extLst>
                <a:ext uri="{FF2B5EF4-FFF2-40B4-BE49-F238E27FC236}">
                  <a16:creationId xmlns:a16="http://schemas.microsoft.com/office/drawing/2014/main" id="{E0B14075-9BF7-0671-BB57-CA5D2983575C}"/>
                </a:ext>
              </a:extLst>
            </p:cNvPr>
            <p:cNvSpPr/>
            <p:nvPr/>
          </p:nvSpPr>
          <p:spPr>
            <a:xfrm>
              <a:off x="3092704" y="364605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20" y="917"/>
                    <a:pt x="1091" y="876"/>
                  </a:cubicBezTo>
                  <a:lnTo>
                    <a:pt x="1555" y="609"/>
                  </a:lnTo>
                  <a:cubicBezTo>
                    <a:pt x="1686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0" name="Google Shape;3530;p60">
              <a:extLst>
                <a:ext uri="{FF2B5EF4-FFF2-40B4-BE49-F238E27FC236}">
                  <a16:creationId xmlns:a16="http://schemas.microsoft.com/office/drawing/2014/main" id="{AA312626-7D53-C377-92D2-A9814E3AE79B}"/>
                </a:ext>
              </a:extLst>
            </p:cNvPr>
            <p:cNvSpPr/>
            <p:nvPr/>
          </p:nvSpPr>
          <p:spPr>
            <a:xfrm>
              <a:off x="3058520" y="3626318"/>
              <a:ext cx="54630" cy="30172"/>
            </a:xfrm>
            <a:custGeom>
              <a:avLst/>
              <a:gdLst/>
              <a:ahLst/>
              <a:cxnLst/>
              <a:rect l="l" t="t" r="r" b="b"/>
              <a:pathLst>
                <a:path w="1702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7" y="331"/>
                  </a:lnTo>
                  <a:cubicBezTo>
                    <a:pt x="15" y="407"/>
                    <a:pt x="1" y="521"/>
                    <a:pt x="115" y="587"/>
                  </a:cubicBezTo>
                  <a:lnTo>
                    <a:pt x="648" y="896"/>
                  </a:lnTo>
                  <a:cubicBezTo>
                    <a:pt x="700" y="925"/>
                    <a:pt x="769" y="940"/>
                    <a:pt x="841" y="940"/>
                  </a:cubicBezTo>
                  <a:cubicBezTo>
                    <a:pt x="928" y="940"/>
                    <a:pt x="1020" y="918"/>
                    <a:pt x="1092" y="877"/>
                  </a:cubicBezTo>
                  <a:lnTo>
                    <a:pt x="1556" y="609"/>
                  </a:lnTo>
                  <a:cubicBezTo>
                    <a:pt x="1687" y="532"/>
                    <a:pt x="1701" y="419"/>
                    <a:pt x="1587" y="352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1" name="Google Shape;3531;p60">
              <a:extLst>
                <a:ext uri="{FF2B5EF4-FFF2-40B4-BE49-F238E27FC236}">
                  <a16:creationId xmlns:a16="http://schemas.microsoft.com/office/drawing/2014/main" id="{A6A24E70-271A-6CFA-613F-E7C775D7D05A}"/>
                </a:ext>
              </a:extLst>
            </p:cNvPr>
            <p:cNvSpPr/>
            <p:nvPr/>
          </p:nvSpPr>
          <p:spPr>
            <a:xfrm>
              <a:off x="3024401" y="3606611"/>
              <a:ext cx="54566" cy="30140"/>
            </a:xfrm>
            <a:custGeom>
              <a:avLst/>
              <a:gdLst/>
              <a:ahLst/>
              <a:cxnLst/>
              <a:rect l="l" t="t" r="r" b="b"/>
              <a:pathLst>
                <a:path w="1700" h="939" extrusionOk="0">
                  <a:moveTo>
                    <a:pt x="860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1"/>
                    <a:pt x="113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39" y="939"/>
                  </a:cubicBezTo>
                  <a:cubicBezTo>
                    <a:pt x="926" y="939"/>
                    <a:pt x="1018" y="917"/>
                    <a:pt x="1090" y="876"/>
                  </a:cubicBezTo>
                  <a:lnTo>
                    <a:pt x="1554" y="609"/>
                  </a:lnTo>
                  <a:cubicBezTo>
                    <a:pt x="1685" y="533"/>
                    <a:pt x="1699" y="417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2" name="Google Shape;3532;p60">
              <a:extLst>
                <a:ext uri="{FF2B5EF4-FFF2-40B4-BE49-F238E27FC236}">
                  <a16:creationId xmlns:a16="http://schemas.microsoft.com/office/drawing/2014/main" id="{9AEF651D-6D2D-78B5-604E-535B10898BF7}"/>
                </a:ext>
              </a:extLst>
            </p:cNvPr>
            <p:cNvSpPr/>
            <p:nvPr/>
          </p:nvSpPr>
          <p:spPr>
            <a:xfrm>
              <a:off x="2990250" y="3586871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1"/>
                  </a:moveTo>
                  <a:cubicBezTo>
                    <a:pt x="774" y="1"/>
                    <a:pt x="681" y="22"/>
                    <a:pt x="609" y="63"/>
                  </a:cubicBezTo>
                  <a:lnTo>
                    <a:pt x="146" y="331"/>
                  </a:lnTo>
                  <a:cubicBezTo>
                    <a:pt x="14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3" name="Google Shape;3533;p60">
              <a:extLst>
                <a:ext uri="{FF2B5EF4-FFF2-40B4-BE49-F238E27FC236}">
                  <a16:creationId xmlns:a16="http://schemas.microsoft.com/office/drawing/2014/main" id="{CF0456D2-16E1-CBCF-5CE4-98F52896DC1D}"/>
                </a:ext>
              </a:extLst>
            </p:cNvPr>
            <p:cNvSpPr/>
            <p:nvPr/>
          </p:nvSpPr>
          <p:spPr>
            <a:xfrm>
              <a:off x="2956067" y="3567163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8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7"/>
                    <a:pt x="1587" y="353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4" name="Google Shape;3534;p60">
              <a:extLst>
                <a:ext uri="{FF2B5EF4-FFF2-40B4-BE49-F238E27FC236}">
                  <a16:creationId xmlns:a16="http://schemas.microsoft.com/office/drawing/2014/main" id="{F55172BE-FD4C-2FCF-033C-A38DA06819A2}"/>
                </a:ext>
              </a:extLst>
            </p:cNvPr>
            <p:cNvSpPr/>
            <p:nvPr/>
          </p:nvSpPr>
          <p:spPr>
            <a:xfrm>
              <a:off x="2921883" y="3547424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7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2"/>
                  </a:cubicBezTo>
                  <a:lnTo>
                    <a:pt x="1054" y="46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5" name="Google Shape;3535;p60">
              <a:extLst>
                <a:ext uri="{FF2B5EF4-FFF2-40B4-BE49-F238E27FC236}">
                  <a16:creationId xmlns:a16="http://schemas.microsoft.com/office/drawing/2014/main" id="{3751A726-178A-D035-030E-4B542B9CEEDD}"/>
                </a:ext>
              </a:extLst>
            </p:cNvPr>
            <p:cNvSpPr/>
            <p:nvPr/>
          </p:nvSpPr>
          <p:spPr>
            <a:xfrm>
              <a:off x="2887764" y="352771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3" y="588"/>
                  </a:cubicBezTo>
                  <a:lnTo>
                    <a:pt x="647" y="894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8" y="918"/>
                    <a:pt x="1090" y="877"/>
                  </a:cubicBezTo>
                  <a:lnTo>
                    <a:pt x="1555" y="609"/>
                  </a:lnTo>
                  <a:cubicBezTo>
                    <a:pt x="1686" y="533"/>
                    <a:pt x="1700" y="418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6" name="Google Shape;3536;p60">
              <a:extLst>
                <a:ext uri="{FF2B5EF4-FFF2-40B4-BE49-F238E27FC236}">
                  <a16:creationId xmlns:a16="http://schemas.microsoft.com/office/drawing/2014/main" id="{7825A71E-7C81-A8D8-9037-BB58F67EA87D}"/>
                </a:ext>
              </a:extLst>
            </p:cNvPr>
            <p:cNvSpPr/>
            <p:nvPr/>
          </p:nvSpPr>
          <p:spPr>
            <a:xfrm>
              <a:off x="2853581" y="350797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8" y="896"/>
                  </a:lnTo>
                  <a:cubicBezTo>
                    <a:pt x="699" y="925"/>
                    <a:pt x="768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6"/>
                  </a:lnTo>
                  <a:cubicBezTo>
                    <a:pt x="1002" y="16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7" name="Google Shape;3537;p60">
              <a:extLst>
                <a:ext uri="{FF2B5EF4-FFF2-40B4-BE49-F238E27FC236}">
                  <a16:creationId xmlns:a16="http://schemas.microsoft.com/office/drawing/2014/main" id="{92F59889-D289-E2E7-3824-89E10437AA5A}"/>
                </a:ext>
              </a:extLst>
            </p:cNvPr>
            <p:cNvSpPr/>
            <p:nvPr/>
          </p:nvSpPr>
          <p:spPr>
            <a:xfrm>
              <a:off x="2819397" y="348826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8" name="Google Shape;3538;p60">
              <a:extLst>
                <a:ext uri="{FF2B5EF4-FFF2-40B4-BE49-F238E27FC236}">
                  <a16:creationId xmlns:a16="http://schemas.microsoft.com/office/drawing/2014/main" id="{455EBA77-F77F-3003-A769-CD937BA5D4FE}"/>
                </a:ext>
              </a:extLst>
            </p:cNvPr>
            <p:cNvSpPr/>
            <p:nvPr/>
          </p:nvSpPr>
          <p:spPr>
            <a:xfrm>
              <a:off x="2785278" y="3468529"/>
              <a:ext cx="54566" cy="30172"/>
            </a:xfrm>
            <a:custGeom>
              <a:avLst/>
              <a:gdLst/>
              <a:ahLst/>
              <a:cxnLst/>
              <a:rect l="l" t="t" r="r" b="b"/>
              <a:pathLst>
                <a:path w="1700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4" y="407"/>
                    <a:pt x="1" y="521"/>
                    <a:pt x="113" y="587"/>
                  </a:cubicBezTo>
                  <a:lnTo>
                    <a:pt x="648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8" y="919"/>
                    <a:pt x="1090" y="877"/>
                  </a:cubicBezTo>
                  <a:lnTo>
                    <a:pt x="1554" y="609"/>
                  </a:lnTo>
                  <a:cubicBezTo>
                    <a:pt x="1686" y="533"/>
                    <a:pt x="1699" y="419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39" name="Google Shape;3539;p60">
              <a:extLst>
                <a:ext uri="{FF2B5EF4-FFF2-40B4-BE49-F238E27FC236}">
                  <a16:creationId xmlns:a16="http://schemas.microsoft.com/office/drawing/2014/main" id="{1DBADDC1-6215-6B18-3832-04C066B33397}"/>
                </a:ext>
              </a:extLst>
            </p:cNvPr>
            <p:cNvSpPr/>
            <p:nvPr/>
          </p:nvSpPr>
          <p:spPr>
            <a:xfrm>
              <a:off x="2751095" y="3448822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2" y="22"/>
                    <a:pt x="610" y="63"/>
                  </a:cubicBezTo>
                  <a:lnTo>
                    <a:pt x="145" y="331"/>
                  </a:lnTo>
                  <a:cubicBezTo>
                    <a:pt x="14" y="406"/>
                    <a:pt x="1" y="521"/>
                    <a:pt x="113" y="588"/>
                  </a:cubicBezTo>
                  <a:lnTo>
                    <a:pt x="648" y="895"/>
                  </a:lnTo>
                  <a:cubicBezTo>
                    <a:pt x="700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3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0" name="Google Shape;3540;p60">
              <a:extLst>
                <a:ext uri="{FF2B5EF4-FFF2-40B4-BE49-F238E27FC236}">
                  <a16:creationId xmlns:a16="http://schemas.microsoft.com/office/drawing/2014/main" id="{4FB49E8B-4D02-B504-A362-DB48B61479E9}"/>
                </a:ext>
              </a:extLst>
            </p:cNvPr>
            <p:cNvSpPr/>
            <p:nvPr/>
          </p:nvSpPr>
          <p:spPr>
            <a:xfrm>
              <a:off x="3117258" y="3620091"/>
              <a:ext cx="64773" cy="36045"/>
            </a:xfrm>
            <a:custGeom>
              <a:avLst/>
              <a:gdLst/>
              <a:ahLst/>
              <a:cxnLst/>
              <a:rect l="l" t="t" r="r" b="b"/>
              <a:pathLst>
                <a:path w="2018" h="1123" extrusionOk="0">
                  <a:moveTo>
                    <a:pt x="861" y="1"/>
                  </a:moveTo>
                  <a:cubicBezTo>
                    <a:pt x="774" y="1"/>
                    <a:pt x="683" y="22"/>
                    <a:pt x="612" y="64"/>
                  </a:cubicBezTo>
                  <a:lnTo>
                    <a:pt x="146" y="332"/>
                  </a:lnTo>
                  <a:cubicBezTo>
                    <a:pt x="15" y="408"/>
                    <a:pt x="1" y="522"/>
                    <a:pt x="115" y="588"/>
                  </a:cubicBezTo>
                  <a:lnTo>
                    <a:pt x="966" y="1078"/>
                  </a:lnTo>
                  <a:cubicBezTo>
                    <a:pt x="1018" y="1108"/>
                    <a:pt x="1087" y="1123"/>
                    <a:pt x="1159" y="1123"/>
                  </a:cubicBezTo>
                  <a:cubicBezTo>
                    <a:pt x="1245" y="1123"/>
                    <a:pt x="1337" y="1102"/>
                    <a:pt x="1408" y="1061"/>
                  </a:cubicBezTo>
                  <a:lnTo>
                    <a:pt x="1872" y="793"/>
                  </a:lnTo>
                  <a:cubicBezTo>
                    <a:pt x="2005" y="716"/>
                    <a:pt x="2018" y="601"/>
                    <a:pt x="1905" y="536"/>
                  </a:cubicBezTo>
                  <a:lnTo>
                    <a:pt x="1054" y="45"/>
                  </a:lnTo>
                  <a:cubicBezTo>
                    <a:pt x="1002" y="16"/>
                    <a:pt x="933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1" name="Google Shape;3541;p60">
              <a:extLst>
                <a:ext uri="{FF2B5EF4-FFF2-40B4-BE49-F238E27FC236}">
                  <a16:creationId xmlns:a16="http://schemas.microsoft.com/office/drawing/2014/main" id="{AD1779BF-5139-9368-E5E3-8B9CC91B4377}"/>
                </a:ext>
              </a:extLst>
            </p:cNvPr>
            <p:cNvSpPr/>
            <p:nvPr/>
          </p:nvSpPr>
          <p:spPr>
            <a:xfrm>
              <a:off x="3086060" y="3602085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0" y="521"/>
                    <a:pt x="114" y="587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2" name="Google Shape;3542;p60">
              <a:extLst>
                <a:ext uri="{FF2B5EF4-FFF2-40B4-BE49-F238E27FC236}">
                  <a16:creationId xmlns:a16="http://schemas.microsoft.com/office/drawing/2014/main" id="{7976CC19-D8A6-AEA4-7931-5E187FB2B88D}"/>
                </a:ext>
              </a:extLst>
            </p:cNvPr>
            <p:cNvSpPr/>
            <p:nvPr/>
          </p:nvSpPr>
          <p:spPr>
            <a:xfrm>
              <a:off x="3055856" y="3584656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0" y="521"/>
                    <a:pt x="114" y="587"/>
                  </a:cubicBezTo>
                  <a:lnTo>
                    <a:pt x="649" y="894"/>
                  </a:lnTo>
                  <a:cubicBezTo>
                    <a:pt x="699" y="924"/>
                    <a:pt x="767" y="938"/>
                    <a:pt x="838" y="938"/>
                  </a:cubicBezTo>
                  <a:cubicBezTo>
                    <a:pt x="925" y="938"/>
                    <a:pt x="1017" y="917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9"/>
                    <a:pt x="1587" y="352"/>
                  </a:cubicBezTo>
                  <a:lnTo>
                    <a:pt x="1054" y="44"/>
                  </a:lnTo>
                  <a:cubicBezTo>
                    <a:pt x="1002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3" name="Google Shape;3543;p60">
              <a:extLst>
                <a:ext uri="{FF2B5EF4-FFF2-40B4-BE49-F238E27FC236}">
                  <a16:creationId xmlns:a16="http://schemas.microsoft.com/office/drawing/2014/main" id="{C47574C6-C9B7-66EE-387A-1869D76FF285}"/>
                </a:ext>
              </a:extLst>
            </p:cNvPr>
            <p:cNvSpPr/>
            <p:nvPr/>
          </p:nvSpPr>
          <p:spPr>
            <a:xfrm>
              <a:off x="3025653" y="3567228"/>
              <a:ext cx="54598" cy="30107"/>
            </a:xfrm>
            <a:custGeom>
              <a:avLst/>
              <a:gdLst/>
              <a:ahLst/>
              <a:cxnLst/>
              <a:rect l="l" t="t" r="r" b="b"/>
              <a:pathLst>
                <a:path w="1701" h="938" extrusionOk="0">
                  <a:moveTo>
                    <a:pt x="864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9" y="330"/>
                  </a:lnTo>
                  <a:cubicBezTo>
                    <a:pt x="16" y="407"/>
                    <a:pt x="1" y="521"/>
                    <a:pt x="114" y="586"/>
                  </a:cubicBezTo>
                  <a:lnTo>
                    <a:pt x="648" y="894"/>
                  </a:lnTo>
                  <a:cubicBezTo>
                    <a:pt x="699" y="924"/>
                    <a:pt x="766" y="938"/>
                    <a:pt x="837" y="938"/>
                  </a:cubicBezTo>
                  <a:cubicBezTo>
                    <a:pt x="925" y="938"/>
                    <a:pt x="1017" y="916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8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4" name="Google Shape;3544;p60">
              <a:extLst>
                <a:ext uri="{FF2B5EF4-FFF2-40B4-BE49-F238E27FC236}">
                  <a16:creationId xmlns:a16="http://schemas.microsoft.com/office/drawing/2014/main" id="{0A087570-9C22-E44D-BD72-9589D8792239}"/>
                </a:ext>
              </a:extLst>
            </p:cNvPr>
            <p:cNvSpPr/>
            <p:nvPr/>
          </p:nvSpPr>
          <p:spPr>
            <a:xfrm>
              <a:off x="2995450" y="3549799"/>
              <a:ext cx="54598" cy="30107"/>
            </a:xfrm>
            <a:custGeom>
              <a:avLst/>
              <a:gdLst/>
              <a:ahLst/>
              <a:cxnLst/>
              <a:rect l="l" t="t" r="r" b="b"/>
              <a:pathLst>
                <a:path w="1701" h="938" extrusionOk="0">
                  <a:moveTo>
                    <a:pt x="864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1" y="521"/>
                    <a:pt x="115" y="585"/>
                  </a:cubicBezTo>
                  <a:lnTo>
                    <a:pt x="648" y="894"/>
                  </a:lnTo>
                  <a:cubicBezTo>
                    <a:pt x="699" y="923"/>
                    <a:pt x="767" y="938"/>
                    <a:pt x="838" y="938"/>
                  </a:cubicBezTo>
                  <a:cubicBezTo>
                    <a:pt x="925" y="938"/>
                    <a:pt x="1018" y="916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7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5" name="Google Shape;3545;p60">
              <a:extLst>
                <a:ext uri="{FF2B5EF4-FFF2-40B4-BE49-F238E27FC236}">
                  <a16:creationId xmlns:a16="http://schemas.microsoft.com/office/drawing/2014/main" id="{31D67F22-FBC8-451D-CA4A-D426D248A20A}"/>
                </a:ext>
              </a:extLst>
            </p:cNvPr>
            <p:cNvSpPr/>
            <p:nvPr/>
          </p:nvSpPr>
          <p:spPr>
            <a:xfrm>
              <a:off x="2965278" y="353233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0"/>
                  </a:moveTo>
                  <a:cubicBezTo>
                    <a:pt x="777" y="0"/>
                    <a:pt x="684" y="22"/>
                    <a:pt x="611" y="65"/>
                  </a:cubicBezTo>
                  <a:lnTo>
                    <a:pt x="147" y="331"/>
                  </a:lnTo>
                  <a:cubicBezTo>
                    <a:pt x="16" y="408"/>
                    <a:pt x="0" y="521"/>
                    <a:pt x="114" y="586"/>
                  </a:cubicBezTo>
                  <a:lnTo>
                    <a:pt x="647" y="895"/>
                  </a:lnTo>
                  <a:cubicBezTo>
                    <a:pt x="698" y="924"/>
                    <a:pt x="766" y="939"/>
                    <a:pt x="837" y="939"/>
                  </a:cubicBezTo>
                  <a:cubicBezTo>
                    <a:pt x="924" y="939"/>
                    <a:pt x="1016" y="917"/>
                    <a:pt x="1089" y="876"/>
                  </a:cubicBezTo>
                  <a:lnTo>
                    <a:pt x="1553" y="608"/>
                  </a:lnTo>
                  <a:cubicBezTo>
                    <a:pt x="1684" y="531"/>
                    <a:pt x="1700" y="418"/>
                    <a:pt x="1586" y="353"/>
                  </a:cubicBezTo>
                  <a:lnTo>
                    <a:pt x="1053" y="44"/>
                  </a:lnTo>
                  <a:cubicBezTo>
                    <a:pt x="1002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6" name="Google Shape;3546;p60">
              <a:extLst>
                <a:ext uri="{FF2B5EF4-FFF2-40B4-BE49-F238E27FC236}">
                  <a16:creationId xmlns:a16="http://schemas.microsoft.com/office/drawing/2014/main" id="{080B78E2-E516-967E-38A4-31754172D316}"/>
                </a:ext>
              </a:extLst>
            </p:cNvPr>
            <p:cNvSpPr/>
            <p:nvPr/>
          </p:nvSpPr>
          <p:spPr>
            <a:xfrm>
              <a:off x="2935075" y="3514909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5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7" y="332"/>
                  </a:lnTo>
                  <a:cubicBezTo>
                    <a:pt x="16" y="407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8" y="924"/>
                    <a:pt x="766" y="938"/>
                    <a:pt x="837" y="938"/>
                  </a:cubicBezTo>
                  <a:cubicBezTo>
                    <a:pt x="924" y="938"/>
                    <a:pt x="1016" y="917"/>
                    <a:pt x="1089" y="876"/>
                  </a:cubicBezTo>
                  <a:lnTo>
                    <a:pt x="1553" y="608"/>
                  </a:lnTo>
                  <a:cubicBezTo>
                    <a:pt x="1684" y="531"/>
                    <a:pt x="1700" y="417"/>
                    <a:pt x="1586" y="353"/>
                  </a:cubicBezTo>
                  <a:lnTo>
                    <a:pt x="1053" y="44"/>
                  </a:lnTo>
                  <a:cubicBezTo>
                    <a:pt x="1002" y="15"/>
                    <a:pt x="935" y="0"/>
                    <a:pt x="865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7" name="Google Shape;3547;p60">
              <a:extLst>
                <a:ext uri="{FF2B5EF4-FFF2-40B4-BE49-F238E27FC236}">
                  <a16:creationId xmlns:a16="http://schemas.microsoft.com/office/drawing/2014/main" id="{0BE1EBE4-6ACF-2C23-2042-1AAD23298B4B}"/>
                </a:ext>
              </a:extLst>
            </p:cNvPr>
            <p:cNvSpPr/>
            <p:nvPr/>
          </p:nvSpPr>
          <p:spPr>
            <a:xfrm>
              <a:off x="2904872" y="349748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5" y="0"/>
                  </a:moveTo>
                  <a:cubicBezTo>
                    <a:pt x="777" y="0"/>
                    <a:pt x="685" y="22"/>
                    <a:pt x="611" y="64"/>
                  </a:cubicBezTo>
                  <a:lnTo>
                    <a:pt x="147" y="331"/>
                  </a:lnTo>
                  <a:cubicBezTo>
                    <a:pt x="16" y="407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8" y="924"/>
                    <a:pt x="766" y="938"/>
                    <a:pt x="837" y="938"/>
                  </a:cubicBezTo>
                  <a:cubicBezTo>
                    <a:pt x="924" y="938"/>
                    <a:pt x="1016" y="917"/>
                    <a:pt x="1088" y="875"/>
                  </a:cubicBezTo>
                  <a:lnTo>
                    <a:pt x="1554" y="607"/>
                  </a:lnTo>
                  <a:cubicBezTo>
                    <a:pt x="1683" y="531"/>
                    <a:pt x="1700" y="417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5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8" name="Google Shape;3548;p60">
              <a:extLst>
                <a:ext uri="{FF2B5EF4-FFF2-40B4-BE49-F238E27FC236}">
                  <a16:creationId xmlns:a16="http://schemas.microsoft.com/office/drawing/2014/main" id="{0FDCDC9C-9CE6-4916-4A8F-E339F8F12834}"/>
                </a:ext>
              </a:extLst>
            </p:cNvPr>
            <p:cNvSpPr/>
            <p:nvPr/>
          </p:nvSpPr>
          <p:spPr>
            <a:xfrm>
              <a:off x="2874668" y="3480020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3" y="1"/>
                  </a:moveTo>
                  <a:cubicBezTo>
                    <a:pt x="776" y="1"/>
                    <a:pt x="684" y="22"/>
                    <a:pt x="611" y="64"/>
                  </a:cubicBezTo>
                  <a:lnTo>
                    <a:pt x="148" y="332"/>
                  </a:lnTo>
                  <a:cubicBezTo>
                    <a:pt x="16" y="408"/>
                    <a:pt x="1" y="522"/>
                    <a:pt x="114" y="587"/>
                  </a:cubicBezTo>
                  <a:lnTo>
                    <a:pt x="647" y="895"/>
                  </a:lnTo>
                  <a:cubicBezTo>
                    <a:pt x="698" y="925"/>
                    <a:pt x="766" y="939"/>
                    <a:pt x="836" y="939"/>
                  </a:cubicBezTo>
                  <a:cubicBezTo>
                    <a:pt x="924" y="939"/>
                    <a:pt x="1016" y="917"/>
                    <a:pt x="1088" y="875"/>
                  </a:cubicBezTo>
                  <a:lnTo>
                    <a:pt x="1552" y="608"/>
                  </a:lnTo>
                  <a:cubicBezTo>
                    <a:pt x="1683" y="532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49" name="Google Shape;3549;p60">
              <a:extLst>
                <a:ext uri="{FF2B5EF4-FFF2-40B4-BE49-F238E27FC236}">
                  <a16:creationId xmlns:a16="http://schemas.microsoft.com/office/drawing/2014/main" id="{E53D801E-F67E-903E-6F54-1DE77DF65829}"/>
                </a:ext>
              </a:extLst>
            </p:cNvPr>
            <p:cNvSpPr/>
            <p:nvPr/>
          </p:nvSpPr>
          <p:spPr>
            <a:xfrm>
              <a:off x="2844465" y="346259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3" y="1"/>
                  </a:moveTo>
                  <a:cubicBezTo>
                    <a:pt x="776" y="1"/>
                    <a:pt x="684" y="22"/>
                    <a:pt x="612" y="64"/>
                  </a:cubicBezTo>
                  <a:lnTo>
                    <a:pt x="148" y="332"/>
                  </a:lnTo>
                  <a:cubicBezTo>
                    <a:pt x="17" y="408"/>
                    <a:pt x="1" y="522"/>
                    <a:pt x="115" y="587"/>
                  </a:cubicBezTo>
                  <a:lnTo>
                    <a:pt x="648" y="895"/>
                  </a:lnTo>
                  <a:cubicBezTo>
                    <a:pt x="699" y="925"/>
                    <a:pt x="766" y="939"/>
                    <a:pt x="836" y="939"/>
                  </a:cubicBezTo>
                  <a:cubicBezTo>
                    <a:pt x="924" y="939"/>
                    <a:pt x="1016" y="917"/>
                    <a:pt x="1089" y="875"/>
                  </a:cubicBezTo>
                  <a:lnTo>
                    <a:pt x="1552" y="607"/>
                  </a:lnTo>
                  <a:cubicBezTo>
                    <a:pt x="1684" y="532"/>
                    <a:pt x="1701" y="418"/>
                    <a:pt x="1587" y="353"/>
                  </a:cubicBezTo>
                  <a:lnTo>
                    <a:pt x="1053" y="45"/>
                  </a:lnTo>
                  <a:cubicBezTo>
                    <a:pt x="1002" y="15"/>
                    <a:pt x="934" y="1"/>
                    <a:pt x="863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0" name="Google Shape;3550;p60">
              <a:extLst>
                <a:ext uri="{FF2B5EF4-FFF2-40B4-BE49-F238E27FC236}">
                  <a16:creationId xmlns:a16="http://schemas.microsoft.com/office/drawing/2014/main" id="{ACFADCE6-E32A-8E09-75DC-0AD6AF5FEC69}"/>
                </a:ext>
              </a:extLst>
            </p:cNvPr>
            <p:cNvSpPr/>
            <p:nvPr/>
          </p:nvSpPr>
          <p:spPr>
            <a:xfrm>
              <a:off x="2814262" y="3445162"/>
              <a:ext cx="54630" cy="30140"/>
            </a:xfrm>
            <a:custGeom>
              <a:avLst/>
              <a:gdLst/>
              <a:ahLst/>
              <a:cxnLst/>
              <a:rect l="l" t="t" r="r" b="b"/>
              <a:pathLst>
                <a:path w="1702" h="939" extrusionOk="0">
                  <a:moveTo>
                    <a:pt x="862" y="0"/>
                  </a:moveTo>
                  <a:cubicBezTo>
                    <a:pt x="774" y="0"/>
                    <a:pt x="682" y="22"/>
                    <a:pt x="610" y="63"/>
                  </a:cubicBezTo>
                  <a:lnTo>
                    <a:pt x="146" y="330"/>
                  </a:lnTo>
                  <a:cubicBezTo>
                    <a:pt x="15" y="406"/>
                    <a:pt x="1" y="522"/>
                    <a:pt x="115" y="586"/>
                  </a:cubicBezTo>
                  <a:lnTo>
                    <a:pt x="648" y="895"/>
                  </a:lnTo>
                  <a:cubicBezTo>
                    <a:pt x="699" y="924"/>
                    <a:pt x="767" y="938"/>
                    <a:pt x="838" y="938"/>
                  </a:cubicBezTo>
                  <a:cubicBezTo>
                    <a:pt x="925" y="938"/>
                    <a:pt x="1017" y="917"/>
                    <a:pt x="1089" y="875"/>
                  </a:cubicBezTo>
                  <a:lnTo>
                    <a:pt x="1553" y="607"/>
                  </a:lnTo>
                  <a:cubicBezTo>
                    <a:pt x="1684" y="532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1" name="Google Shape;3551;p60">
              <a:extLst>
                <a:ext uri="{FF2B5EF4-FFF2-40B4-BE49-F238E27FC236}">
                  <a16:creationId xmlns:a16="http://schemas.microsoft.com/office/drawing/2014/main" id="{69642D53-D62C-6E98-5650-D208397826D4}"/>
                </a:ext>
              </a:extLst>
            </p:cNvPr>
            <p:cNvSpPr/>
            <p:nvPr/>
          </p:nvSpPr>
          <p:spPr>
            <a:xfrm>
              <a:off x="3114016" y="357807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1"/>
                  </a:moveTo>
                  <a:cubicBezTo>
                    <a:pt x="775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3" y="588"/>
                  </a:cubicBezTo>
                  <a:lnTo>
                    <a:pt x="648" y="894"/>
                  </a:lnTo>
                  <a:cubicBezTo>
                    <a:pt x="700" y="925"/>
                    <a:pt x="771" y="940"/>
                    <a:pt x="844" y="940"/>
                  </a:cubicBezTo>
                  <a:cubicBezTo>
                    <a:pt x="931" y="940"/>
                    <a:pt x="1022" y="919"/>
                    <a:pt x="1093" y="879"/>
                  </a:cubicBezTo>
                  <a:lnTo>
                    <a:pt x="1557" y="611"/>
                  </a:lnTo>
                  <a:cubicBezTo>
                    <a:pt x="1688" y="534"/>
                    <a:pt x="1701" y="419"/>
                    <a:pt x="1587" y="353"/>
                  </a:cubicBezTo>
                  <a:lnTo>
                    <a:pt x="1054" y="44"/>
                  </a:lnTo>
                  <a:cubicBezTo>
                    <a:pt x="1003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2" name="Google Shape;3552;p60">
              <a:extLst>
                <a:ext uri="{FF2B5EF4-FFF2-40B4-BE49-F238E27FC236}">
                  <a16:creationId xmlns:a16="http://schemas.microsoft.com/office/drawing/2014/main" id="{C2E9C020-F419-5E31-60E5-0FF610BEB64B}"/>
                </a:ext>
              </a:extLst>
            </p:cNvPr>
            <p:cNvSpPr/>
            <p:nvPr/>
          </p:nvSpPr>
          <p:spPr>
            <a:xfrm>
              <a:off x="3084070" y="3560776"/>
              <a:ext cx="54534" cy="30172"/>
            </a:xfrm>
            <a:custGeom>
              <a:avLst/>
              <a:gdLst/>
              <a:ahLst/>
              <a:cxnLst/>
              <a:rect l="l" t="t" r="r" b="b"/>
              <a:pathLst>
                <a:path w="1699" h="940" extrusionOk="0">
                  <a:moveTo>
                    <a:pt x="859" y="0"/>
                  </a:moveTo>
                  <a:cubicBezTo>
                    <a:pt x="773" y="0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3" y="406"/>
                    <a:pt x="0" y="521"/>
                    <a:pt x="113" y="588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5" y="533"/>
                    <a:pt x="1699" y="418"/>
                    <a:pt x="1587" y="353"/>
                  </a:cubicBezTo>
                  <a:lnTo>
                    <a:pt x="1052" y="45"/>
                  </a:lnTo>
                  <a:cubicBezTo>
                    <a:pt x="1000" y="15"/>
                    <a:pt x="931" y="0"/>
                    <a:pt x="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3" name="Google Shape;3553;p60">
              <a:extLst>
                <a:ext uri="{FF2B5EF4-FFF2-40B4-BE49-F238E27FC236}">
                  <a16:creationId xmlns:a16="http://schemas.microsoft.com/office/drawing/2014/main" id="{B4182BBE-148B-81A3-66DD-629048839530}"/>
                </a:ext>
              </a:extLst>
            </p:cNvPr>
            <p:cNvSpPr/>
            <p:nvPr/>
          </p:nvSpPr>
          <p:spPr>
            <a:xfrm>
              <a:off x="3054059" y="3543444"/>
              <a:ext cx="54598" cy="30204"/>
            </a:xfrm>
            <a:custGeom>
              <a:avLst/>
              <a:gdLst/>
              <a:ahLst/>
              <a:cxnLst/>
              <a:rect l="l" t="t" r="r" b="b"/>
              <a:pathLst>
                <a:path w="1701" h="941" extrusionOk="0">
                  <a:moveTo>
                    <a:pt x="861" y="1"/>
                  </a:moveTo>
                  <a:cubicBezTo>
                    <a:pt x="774" y="1"/>
                    <a:pt x="683" y="22"/>
                    <a:pt x="611" y="63"/>
                  </a:cubicBezTo>
                  <a:lnTo>
                    <a:pt x="146" y="331"/>
                  </a:lnTo>
                  <a:cubicBezTo>
                    <a:pt x="15" y="407"/>
                    <a:pt x="0" y="521"/>
                    <a:pt x="114" y="587"/>
                  </a:cubicBezTo>
                  <a:lnTo>
                    <a:pt x="649" y="896"/>
                  </a:lnTo>
                  <a:cubicBezTo>
                    <a:pt x="700" y="926"/>
                    <a:pt x="769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7" y="534"/>
                    <a:pt x="1700" y="419"/>
                    <a:pt x="1588" y="354"/>
                  </a:cubicBezTo>
                  <a:lnTo>
                    <a:pt x="1053" y="46"/>
                  </a:lnTo>
                  <a:cubicBezTo>
                    <a:pt x="1002" y="16"/>
                    <a:pt x="933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4" name="Google Shape;3554;p60">
              <a:extLst>
                <a:ext uri="{FF2B5EF4-FFF2-40B4-BE49-F238E27FC236}">
                  <a16:creationId xmlns:a16="http://schemas.microsoft.com/office/drawing/2014/main" id="{5D2D9121-238F-30D9-B8B6-76850DB6EFD7}"/>
                </a:ext>
              </a:extLst>
            </p:cNvPr>
            <p:cNvSpPr/>
            <p:nvPr/>
          </p:nvSpPr>
          <p:spPr>
            <a:xfrm>
              <a:off x="3024080" y="3526175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6"/>
                    <a:pt x="1" y="522"/>
                    <a:pt x="114" y="587"/>
                  </a:cubicBezTo>
                  <a:lnTo>
                    <a:pt x="648" y="895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20" y="918"/>
                    <a:pt x="1091" y="876"/>
                  </a:cubicBezTo>
                  <a:lnTo>
                    <a:pt x="1555" y="608"/>
                  </a:lnTo>
                  <a:cubicBezTo>
                    <a:pt x="1686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4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5" name="Google Shape;3555;p60">
              <a:extLst>
                <a:ext uri="{FF2B5EF4-FFF2-40B4-BE49-F238E27FC236}">
                  <a16:creationId xmlns:a16="http://schemas.microsoft.com/office/drawing/2014/main" id="{0B6AB09D-88B4-65FA-B182-CAE341F5E3F4}"/>
                </a:ext>
              </a:extLst>
            </p:cNvPr>
            <p:cNvSpPr/>
            <p:nvPr/>
          </p:nvSpPr>
          <p:spPr>
            <a:xfrm>
              <a:off x="2994134" y="3508875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2" y="21"/>
                    <a:pt x="609" y="62"/>
                  </a:cubicBezTo>
                  <a:lnTo>
                    <a:pt x="146" y="330"/>
                  </a:lnTo>
                  <a:cubicBezTo>
                    <a:pt x="14" y="407"/>
                    <a:pt x="0" y="520"/>
                    <a:pt x="114" y="587"/>
                  </a:cubicBezTo>
                  <a:lnTo>
                    <a:pt x="647" y="895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6"/>
                  </a:cubicBezTo>
                  <a:lnTo>
                    <a:pt x="1555" y="608"/>
                  </a:lnTo>
                  <a:cubicBezTo>
                    <a:pt x="1686" y="532"/>
                    <a:pt x="1700" y="418"/>
                    <a:pt x="1586" y="352"/>
                  </a:cubicBezTo>
                  <a:lnTo>
                    <a:pt x="1053" y="45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6" name="Google Shape;3556;p60">
              <a:extLst>
                <a:ext uri="{FF2B5EF4-FFF2-40B4-BE49-F238E27FC236}">
                  <a16:creationId xmlns:a16="http://schemas.microsoft.com/office/drawing/2014/main" id="{584B2F46-FCF8-4074-FC24-A76CE65A7AAC}"/>
                </a:ext>
              </a:extLst>
            </p:cNvPr>
            <p:cNvSpPr/>
            <p:nvPr/>
          </p:nvSpPr>
          <p:spPr>
            <a:xfrm>
              <a:off x="2964155" y="3491543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5" y="408"/>
                    <a:pt x="0" y="522"/>
                    <a:pt x="114" y="588"/>
                  </a:cubicBezTo>
                  <a:lnTo>
                    <a:pt x="647" y="896"/>
                  </a:lnTo>
                  <a:cubicBezTo>
                    <a:pt x="699" y="925"/>
                    <a:pt x="767" y="940"/>
                    <a:pt x="839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10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7" name="Google Shape;3557;p60">
              <a:extLst>
                <a:ext uri="{FF2B5EF4-FFF2-40B4-BE49-F238E27FC236}">
                  <a16:creationId xmlns:a16="http://schemas.microsoft.com/office/drawing/2014/main" id="{CDE06DFC-1353-875A-29AC-28936DF108B3}"/>
                </a:ext>
              </a:extLst>
            </p:cNvPr>
            <p:cNvSpPr/>
            <p:nvPr/>
          </p:nvSpPr>
          <p:spPr>
            <a:xfrm>
              <a:off x="2934176" y="3474242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8"/>
                    <a:pt x="1" y="522"/>
                    <a:pt x="115" y="588"/>
                  </a:cubicBezTo>
                  <a:lnTo>
                    <a:pt x="648" y="895"/>
                  </a:lnTo>
                  <a:cubicBezTo>
                    <a:pt x="699" y="925"/>
                    <a:pt x="769" y="940"/>
                    <a:pt x="841" y="940"/>
                  </a:cubicBezTo>
                  <a:cubicBezTo>
                    <a:pt x="928" y="940"/>
                    <a:pt x="1020" y="919"/>
                    <a:pt x="1091" y="878"/>
                  </a:cubicBezTo>
                  <a:lnTo>
                    <a:pt x="1555" y="610"/>
                  </a:lnTo>
                  <a:cubicBezTo>
                    <a:pt x="1687" y="533"/>
                    <a:pt x="1701" y="419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8" name="Google Shape;3558;p60">
              <a:extLst>
                <a:ext uri="{FF2B5EF4-FFF2-40B4-BE49-F238E27FC236}">
                  <a16:creationId xmlns:a16="http://schemas.microsoft.com/office/drawing/2014/main" id="{CCE41D43-5A03-7D95-43E1-2B655D8A5C35}"/>
                </a:ext>
              </a:extLst>
            </p:cNvPr>
            <p:cNvSpPr/>
            <p:nvPr/>
          </p:nvSpPr>
          <p:spPr>
            <a:xfrm>
              <a:off x="2904230" y="345697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7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59" name="Google Shape;3559;p60">
              <a:extLst>
                <a:ext uri="{FF2B5EF4-FFF2-40B4-BE49-F238E27FC236}">
                  <a16:creationId xmlns:a16="http://schemas.microsoft.com/office/drawing/2014/main" id="{BC8A24DA-791F-D63F-E954-3DB4B3967EB0}"/>
                </a:ext>
              </a:extLst>
            </p:cNvPr>
            <p:cNvSpPr/>
            <p:nvPr/>
          </p:nvSpPr>
          <p:spPr>
            <a:xfrm>
              <a:off x="3133788" y="35493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4" y="408"/>
                    <a:pt x="0" y="522"/>
                    <a:pt x="114" y="588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3"/>
                  </a:cubicBezTo>
                  <a:lnTo>
                    <a:pt x="1053" y="45"/>
                  </a:lnTo>
                  <a:cubicBezTo>
                    <a:pt x="1002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0" name="Google Shape;3560;p60">
              <a:extLst>
                <a:ext uri="{FF2B5EF4-FFF2-40B4-BE49-F238E27FC236}">
                  <a16:creationId xmlns:a16="http://schemas.microsoft.com/office/drawing/2014/main" id="{E1A425C0-5983-EA3B-D415-8F53602829F7}"/>
                </a:ext>
              </a:extLst>
            </p:cNvPr>
            <p:cNvSpPr/>
            <p:nvPr/>
          </p:nvSpPr>
          <p:spPr>
            <a:xfrm>
              <a:off x="3103809" y="35320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6"/>
                    <a:pt x="0" y="522"/>
                    <a:pt x="114" y="587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6"/>
                  </a:cubicBezTo>
                  <a:lnTo>
                    <a:pt x="1555" y="610"/>
                  </a:lnTo>
                  <a:cubicBezTo>
                    <a:pt x="1686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1" name="Google Shape;3561;p60">
              <a:extLst>
                <a:ext uri="{FF2B5EF4-FFF2-40B4-BE49-F238E27FC236}">
                  <a16:creationId xmlns:a16="http://schemas.microsoft.com/office/drawing/2014/main" id="{2EB94EF0-DD56-CE51-E295-D9ED465F59F8}"/>
                </a:ext>
              </a:extLst>
            </p:cNvPr>
            <p:cNvSpPr/>
            <p:nvPr/>
          </p:nvSpPr>
          <p:spPr>
            <a:xfrm>
              <a:off x="3073831" y="35147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1" y="522"/>
                    <a:pt x="115" y="587"/>
                  </a:cubicBezTo>
                  <a:lnTo>
                    <a:pt x="648" y="895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8" y="940"/>
                    <a:pt x="1020" y="918"/>
                    <a:pt x="1092" y="876"/>
                  </a:cubicBezTo>
                  <a:lnTo>
                    <a:pt x="1555" y="608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2" name="Google Shape;3562;p60">
              <a:extLst>
                <a:ext uri="{FF2B5EF4-FFF2-40B4-BE49-F238E27FC236}">
                  <a16:creationId xmlns:a16="http://schemas.microsoft.com/office/drawing/2014/main" id="{45F2733E-2B53-1EB4-5C93-A20D0E14980A}"/>
                </a:ext>
              </a:extLst>
            </p:cNvPr>
            <p:cNvSpPr/>
            <p:nvPr/>
          </p:nvSpPr>
          <p:spPr>
            <a:xfrm>
              <a:off x="3232326" y="356610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59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3" y="406"/>
                    <a:pt x="0" y="521"/>
                    <a:pt x="113" y="587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7" y="353"/>
                  </a:cubicBezTo>
                  <a:lnTo>
                    <a:pt x="1052" y="44"/>
                  </a:lnTo>
                  <a:cubicBezTo>
                    <a:pt x="1000" y="15"/>
                    <a:pt x="931" y="0"/>
                    <a:pt x="8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3" name="Google Shape;3563;p60">
              <a:extLst>
                <a:ext uri="{FF2B5EF4-FFF2-40B4-BE49-F238E27FC236}">
                  <a16:creationId xmlns:a16="http://schemas.microsoft.com/office/drawing/2014/main" id="{7D73CE5E-009A-9321-81C5-B576DD22432A}"/>
                </a:ext>
              </a:extLst>
            </p:cNvPr>
            <p:cNvSpPr/>
            <p:nvPr/>
          </p:nvSpPr>
          <p:spPr>
            <a:xfrm>
              <a:off x="3202347" y="3548804"/>
              <a:ext cx="54566" cy="30172"/>
            </a:xfrm>
            <a:custGeom>
              <a:avLst/>
              <a:gdLst/>
              <a:ahLst/>
              <a:cxnLst/>
              <a:rect l="l" t="t" r="r" b="b"/>
              <a:pathLst>
                <a:path w="1700" h="940" extrusionOk="0">
                  <a:moveTo>
                    <a:pt x="860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1"/>
                    <a:pt x="113" y="588"/>
                  </a:cubicBezTo>
                  <a:lnTo>
                    <a:pt x="648" y="894"/>
                  </a:lnTo>
                  <a:cubicBezTo>
                    <a:pt x="699" y="925"/>
                    <a:pt x="768" y="939"/>
                    <a:pt x="841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699" y="418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4" name="Google Shape;3564;p60">
              <a:extLst>
                <a:ext uri="{FF2B5EF4-FFF2-40B4-BE49-F238E27FC236}">
                  <a16:creationId xmlns:a16="http://schemas.microsoft.com/office/drawing/2014/main" id="{57D5203B-9B88-F313-5CE1-59B5C5ED8C97}"/>
                </a:ext>
              </a:extLst>
            </p:cNvPr>
            <p:cNvSpPr/>
            <p:nvPr/>
          </p:nvSpPr>
          <p:spPr>
            <a:xfrm>
              <a:off x="3172336" y="3531471"/>
              <a:ext cx="54598" cy="30204"/>
            </a:xfrm>
            <a:custGeom>
              <a:avLst/>
              <a:gdLst/>
              <a:ahLst/>
              <a:cxnLst/>
              <a:rect l="l" t="t" r="r" b="b"/>
              <a:pathLst>
                <a:path w="1701" h="941" extrusionOk="0">
                  <a:moveTo>
                    <a:pt x="861" y="1"/>
                  </a:moveTo>
                  <a:cubicBezTo>
                    <a:pt x="774" y="1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1" y="522"/>
                    <a:pt x="114" y="587"/>
                  </a:cubicBezTo>
                  <a:lnTo>
                    <a:pt x="648" y="896"/>
                  </a:lnTo>
                  <a:cubicBezTo>
                    <a:pt x="699" y="926"/>
                    <a:pt x="768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8" y="534"/>
                    <a:pt x="1701" y="419"/>
                    <a:pt x="1587" y="354"/>
                  </a:cubicBezTo>
                  <a:lnTo>
                    <a:pt x="1054" y="46"/>
                  </a:lnTo>
                  <a:cubicBezTo>
                    <a:pt x="1002" y="16"/>
                    <a:pt x="934" y="1"/>
                    <a:pt x="8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5" name="Google Shape;3565;p60">
              <a:extLst>
                <a:ext uri="{FF2B5EF4-FFF2-40B4-BE49-F238E27FC236}">
                  <a16:creationId xmlns:a16="http://schemas.microsoft.com/office/drawing/2014/main" id="{89887C57-7345-E82E-2006-9747D57F5D58}"/>
                </a:ext>
              </a:extLst>
            </p:cNvPr>
            <p:cNvSpPr/>
            <p:nvPr/>
          </p:nvSpPr>
          <p:spPr>
            <a:xfrm>
              <a:off x="2950064" y="34031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09" y="63"/>
                  </a:cubicBezTo>
                  <a:lnTo>
                    <a:pt x="146" y="331"/>
                  </a:lnTo>
                  <a:cubicBezTo>
                    <a:pt x="14" y="407"/>
                    <a:pt x="0" y="522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9"/>
                    <a:pt x="1586" y="352"/>
                  </a:cubicBezTo>
                  <a:lnTo>
                    <a:pt x="1053" y="45"/>
                  </a:lnTo>
                  <a:cubicBezTo>
                    <a:pt x="1001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6" name="Google Shape;3566;p60">
              <a:extLst>
                <a:ext uri="{FF2B5EF4-FFF2-40B4-BE49-F238E27FC236}">
                  <a16:creationId xmlns:a16="http://schemas.microsoft.com/office/drawing/2014/main" id="{65C1A49A-913A-CBA3-C888-3E6A100B682E}"/>
                </a:ext>
              </a:extLst>
            </p:cNvPr>
            <p:cNvSpPr/>
            <p:nvPr/>
          </p:nvSpPr>
          <p:spPr>
            <a:xfrm>
              <a:off x="2920086" y="33858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7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7" name="Google Shape;3567;p60">
              <a:extLst>
                <a:ext uri="{FF2B5EF4-FFF2-40B4-BE49-F238E27FC236}">
                  <a16:creationId xmlns:a16="http://schemas.microsoft.com/office/drawing/2014/main" id="{F2A7783E-3C4D-2DD0-204E-D68A941DB0F4}"/>
                </a:ext>
              </a:extLst>
            </p:cNvPr>
            <p:cNvSpPr/>
            <p:nvPr/>
          </p:nvSpPr>
          <p:spPr>
            <a:xfrm>
              <a:off x="2890107" y="33685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8" name="Google Shape;3568;p60">
              <a:extLst>
                <a:ext uri="{FF2B5EF4-FFF2-40B4-BE49-F238E27FC236}">
                  <a16:creationId xmlns:a16="http://schemas.microsoft.com/office/drawing/2014/main" id="{E5B507AE-4A35-EC0B-2917-294156CD0C55}"/>
                </a:ext>
              </a:extLst>
            </p:cNvPr>
            <p:cNvSpPr/>
            <p:nvPr/>
          </p:nvSpPr>
          <p:spPr>
            <a:xfrm>
              <a:off x="3043884" y="34974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2"/>
                    <a:pt x="610" y="62"/>
                  </a:cubicBezTo>
                  <a:lnTo>
                    <a:pt x="146" y="330"/>
                  </a:lnTo>
                  <a:cubicBezTo>
                    <a:pt x="15" y="407"/>
                    <a:pt x="0" y="522"/>
                    <a:pt x="114" y="587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6"/>
                  </a:cubicBezTo>
                  <a:lnTo>
                    <a:pt x="1555" y="608"/>
                  </a:lnTo>
                  <a:cubicBezTo>
                    <a:pt x="1686" y="534"/>
                    <a:pt x="1700" y="418"/>
                    <a:pt x="1587" y="352"/>
                  </a:cubicBezTo>
                  <a:lnTo>
                    <a:pt x="1053" y="45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69" name="Google Shape;3569;p60">
              <a:extLst>
                <a:ext uri="{FF2B5EF4-FFF2-40B4-BE49-F238E27FC236}">
                  <a16:creationId xmlns:a16="http://schemas.microsoft.com/office/drawing/2014/main" id="{9B8C8948-3B0D-ACAA-7B1A-2D0301B4118C}"/>
                </a:ext>
              </a:extLst>
            </p:cNvPr>
            <p:cNvSpPr/>
            <p:nvPr/>
          </p:nvSpPr>
          <p:spPr>
            <a:xfrm>
              <a:off x="3013905" y="348014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2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8" y="895"/>
                  </a:lnTo>
                  <a:cubicBezTo>
                    <a:pt x="699" y="925"/>
                    <a:pt x="768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1" y="418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0" name="Google Shape;3570;p60">
              <a:extLst>
                <a:ext uri="{FF2B5EF4-FFF2-40B4-BE49-F238E27FC236}">
                  <a16:creationId xmlns:a16="http://schemas.microsoft.com/office/drawing/2014/main" id="{CDDEF4E8-5621-EBC8-D027-2F6054959E59}"/>
                </a:ext>
              </a:extLst>
            </p:cNvPr>
            <p:cNvSpPr/>
            <p:nvPr/>
          </p:nvSpPr>
          <p:spPr>
            <a:xfrm>
              <a:off x="2983959" y="3462848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4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8" y="925"/>
                    <a:pt x="767" y="939"/>
                    <a:pt x="839" y="939"/>
                  </a:cubicBezTo>
                  <a:cubicBezTo>
                    <a:pt x="926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1" name="Google Shape;3571;p60">
              <a:extLst>
                <a:ext uri="{FF2B5EF4-FFF2-40B4-BE49-F238E27FC236}">
                  <a16:creationId xmlns:a16="http://schemas.microsoft.com/office/drawing/2014/main" id="{6DF28738-A02A-B61D-D4DD-FCE4D48B2D35}"/>
                </a:ext>
              </a:extLst>
            </p:cNvPr>
            <p:cNvSpPr/>
            <p:nvPr/>
          </p:nvSpPr>
          <p:spPr>
            <a:xfrm>
              <a:off x="2953980" y="344554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20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2" name="Google Shape;3572;p60">
              <a:extLst>
                <a:ext uri="{FF2B5EF4-FFF2-40B4-BE49-F238E27FC236}">
                  <a16:creationId xmlns:a16="http://schemas.microsoft.com/office/drawing/2014/main" id="{4A35DDE9-BCDE-73EF-EA7A-01988604FA2D}"/>
                </a:ext>
              </a:extLst>
            </p:cNvPr>
            <p:cNvSpPr/>
            <p:nvPr/>
          </p:nvSpPr>
          <p:spPr>
            <a:xfrm>
              <a:off x="2924002" y="34282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3" name="Google Shape;3573;p60">
              <a:extLst>
                <a:ext uri="{FF2B5EF4-FFF2-40B4-BE49-F238E27FC236}">
                  <a16:creationId xmlns:a16="http://schemas.microsoft.com/office/drawing/2014/main" id="{F4F9EE9A-DB34-2BD3-0B74-C016290B0AB6}"/>
                </a:ext>
              </a:extLst>
            </p:cNvPr>
            <p:cNvSpPr/>
            <p:nvPr/>
          </p:nvSpPr>
          <p:spPr>
            <a:xfrm>
              <a:off x="2874251" y="343967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1" y="521"/>
                    <a:pt x="114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7"/>
                    <a:pt x="1091" y="876"/>
                  </a:cubicBezTo>
                  <a:lnTo>
                    <a:pt x="1555" y="608"/>
                  </a:lnTo>
                  <a:cubicBezTo>
                    <a:pt x="1686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3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4" name="Google Shape;3574;p60">
              <a:extLst>
                <a:ext uri="{FF2B5EF4-FFF2-40B4-BE49-F238E27FC236}">
                  <a16:creationId xmlns:a16="http://schemas.microsoft.com/office/drawing/2014/main" id="{478AA64E-F64A-6A0D-4907-0E9D9662D6F6}"/>
                </a:ext>
              </a:extLst>
            </p:cNvPr>
            <p:cNvSpPr/>
            <p:nvPr/>
          </p:nvSpPr>
          <p:spPr>
            <a:xfrm>
              <a:off x="2785824" y="342876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4" y="0"/>
                    <a:pt x="683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6"/>
                  </a:cubicBezTo>
                  <a:lnTo>
                    <a:pt x="648" y="894"/>
                  </a:lnTo>
                  <a:cubicBezTo>
                    <a:pt x="700" y="924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5" name="Google Shape;3575;p60">
              <a:extLst>
                <a:ext uri="{FF2B5EF4-FFF2-40B4-BE49-F238E27FC236}">
                  <a16:creationId xmlns:a16="http://schemas.microsoft.com/office/drawing/2014/main" id="{31F26670-226B-CC3D-4472-6C898BBC3DD3}"/>
                </a:ext>
              </a:extLst>
            </p:cNvPr>
            <p:cNvSpPr/>
            <p:nvPr/>
          </p:nvSpPr>
          <p:spPr>
            <a:xfrm>
              <a:off x="3144508" y="3595633"/>
              <a:ext cx="72316" cy="40443"/>
            </a:xfrm>
            <a:custGeom>
              <a:avLst/>
              <a:gdLst/>
              <a:ahLst/>
              <a:cxnLst/>
              <a:rect l="l" t="t" r="r" b="b"/>
              <a:pathLst>
                <a:path w="2253" h="1260" extrusionOk="0">
                  <a:moveTo>
                    <a:pt x="856" y="1"/>
                  </a:moveTo>
                  <a:cubicBezTo>
                    <a:pt x="769" y="1"/>
                    <a:pt x="678" y="22"/>
                    <a:pt x="607" y="62"/>
                  </a:cubicBezTo>
                  <a:lnTo>
                    <a:pt x="143" y="330"/>
                  </a:lnTo>
                  <a:cubicBezTo>
                    <a:pt x="12" y="406"/>
                    <a:pt x="0" y="522"/>
                    <a:pt x="114" y="588"/>
                  </a:cubicBezTo>
                  <a:lnTo>
                    <a:pt x="1199" y="1215"/>
                  </a:lnTo>
                  <a:cubicBezTo>
                    <a:pt x="1250" y="1245"/>
                    <a:pt x="1319" y="1259"/>
                    <a:pt x="1391" y="1259"/>
                  </a:cubicBezTo>
                  <a:cubicBezTo>
                    <a:pt x="1479" y="1259"/>
                    <a:pt x="1571" y="1238"/>
                    <a:pt x="1643" y="1196"/>
                  </a:cubicBezTo>
                  <a:lnTo>
                    <a:pt x="2107" y="929"/>
                  </a:lnTo>
                  <a:cubicBezTo>
                    <a:pt x="2238" y="853"/>
                    <a:pt x="2252" y="738"/>
                    <a:pt x="2138" y="673"/>
                  </a:cubicBezTo>
                  <a:lnTo>
                    <a:pt x="1054" y="46"/>
                  </a:lnTo>
                  <a:cubicBezTo>
                    <a:pt x="1001" y="16"/>
                    <a:pt x="930" y="1"/>
                    <a:pt x="8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6" name="Google Shape;3576;p60">
              <a:extLst>
                <a:ext uri="{FF2B5EF4-FFF2-40B4-BE49-F238E27FC236}">
                  <a16:creationId xmlns:a16="http://schemas.microsoft.com/office/drawing/2014/main" id="{DDAAEFDC-55CA-F3A6-F18E-99721FFE3D00}"/>
                </a:ext>
              </a:extLst>
            </p:cNvPr>
            <p:cNvSpPr/>
            <p:nvPr/>
          </p:nvSpPr>
          <p:spPr>
            <a:xfrm>
              <a:off x="2855378" y="3388607"/>
              <a:ext cx="91382" cy="51388"/>
            </a:xfrm>
            <a:custGeom>
              <a:avLst/>
              <a:gdLst/>
              <a:ahLst/>
              <a:cxnLst/>
              <a:rect l="l" t="t" r="r" b="b"/>
              <a:pathLst>
                <a:path w="2847" h="1601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2"/>
                    <a:pt x="113" y="588"/>
                  </a:cubicBezTo>
                  <a:lnTo>
                    <a:pt x="1793" y="1557"/>
                  </a:lnTo>
                  <a:cubicBezTo>
                    <a:pt x="1844" y="1587"/>
                    <a:pt x="1913" y="1601"/>
                    <a:pt x="1985" y="1601"/>
                  </a:cubicBezTo>
                  <a:cubicBezTo>
                    <a:pt x="2073" y="1601"/>
                    <a:pt x="2165" y="1580"/>
                    <a:pt x="2237" y="1539"/>
                  </a:cubicBezTo>
                  <a:lnTo>
                    <a:pt x="2701" y="1271"/>
                  </a:lnTo>
                  <a:cubicBezTo>
                    <a:pt x="2832" y="1194"/>
                    <a:pt x="2846" y="1081"/>
                    <a:pt x="2732" y="1014"/>
                  </a:cubicBezTo>
                  <a:lnTo>
                    <a:pt x="1053" y="45"/>
                  </a:lnTo>
                  <a:cubicBezTo>
                    <a:pt x="1001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7" name="Google Shape;3577;p60">
              <a:extLst>
                <a:ext uri="{FF2B5EF4-FFF2-40B4-BE49-F238E27FC236}">
                  <a16:creationId xmlns:a16="http://schemas.microsoft.com/office/drawing/2014/main" id="{7A3D9BBF-E77C-55DD-4607-2C864BDD043B}"/>
                </a:ext>
              </a:extLst>
            </p:cNvPr>
            <p:cNvSpPr/>
            <p:nvPr/>
          </p:nvSpPr>
          <p:spPr>
            <a:xfrm>
              <a:off x="2982739" y="3422021"/>
              <a:ext cx="212164" cy="121136"/>
            </a:xfrm>
            <a:custGeom>
              <a:avLst/>
              <a:gdLst/>
              <a:ahLst/>
              <a:cxnLst/>
              <a:rect l="l" t="t" r="r" b="b"/>
              <a:pathLst>
                <a:path w="6610" h="3774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2"/>
                    <a:pt x="114" y="587"/>
                  </a:cubicBezTo>
                  <a:lnTo>
                    <a:pt x="5556" y="3729"/>
                  </a:lnTo>
                  <a:cubicBezTo>
                    <a:pt x="5608" y="3759"/>
                    <a:pt x="5677" y="3773"/>
                    <a:pt x="5749" y="3773"/>
                  </a:cubicBezTo>
                  <a:cubicBezTo>
                    <a:pt x="5837" y="3773"/>
                    <a:pt x="5928" y="3752"/>
                    <a:pt x="6000" y="3711"/>
                  </a:cubicBezTo>
                  <a:lnTo>
                    <a:pt x="6464" y="3443"/>
                  </a:lnTo>
                  <a:cubicBezTo>
                    <a:pt x="6595" y="3368"/>
                    <a:pt x="6609" y="3252"/>
                    <a:pt x="6495" y="3188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8" name="Google Shape;3578;p60">
              <a:extLst>
                <a:ext uri="{FF2B5EF4-FFF2-40B4-BE49-F238E27FC236}">
                  <a16:creationId xmlns:a16="http://schemas.microsoft.com/office/drawing/2014/main" id="{5DE02A34-7E75-8493-747D-3A655897F1B1}"/>
                </a:ext>
              </a:extLst>
            </p:cNvPr>
            <p:cNvSpPr/>
            <p:nvPr/>
          </p:nvSpPr>
          <p:spPr>
            <a:xfrm>
              <a:off x="3168164" y="3569218"/>
              <a:ext cx="83421" cy="46798"/>
            </a:xfrm>
            <a:custGeom>
              <a:avLst/>
              <a:gdLst/>
              <a:ahLst/>
              <a:cxnLst/>
              <a:rect l="l" t="t" r="r" b="b"/>
              <a:pathLst>
                <a:path w="2599" h="1458" extrusionOk="0">
                  <a:moveTo>
                    <a:pt x="862" y="1"/>
                  </a:moveTo>
                  <a:cubicBezTo>
                    <a:pt x="775" y="1"/>
                    <a:pt x="683" y="22"/>
                    <a:pt x="610" y="64"/>
                  </a:cubicBezTo>
                  <a:lnTo>
                    <a:pt x="147" y="332"/>
                  </a:lnTo>
                  <a:cubicBezTo>
                    <a:pt x="15" y="407"/>
                    <a:pt x="1" y="522"/>
                    <a:pt x="115" y="587"/>
                  </a:cubicBezTo>
                  <a:lnTo>
                    <a:pt x="1545" y="1412"/>
                  </a:lnTo>
                  <a:cubicBezTo>
                    <a:pt x="1597" y="1443"/>
                    <a:pt x="1666" y="1457"/>
                    <a:pt x="1738" y="1457"/>
                  </a:cubicBezTo>
                  <a:cubicBezTo>
                    <a:pt x="1825" y="1457"/>
                    <a:pt x="1917" y="1436"/>
                    <a:pt x="1989" y="1395"/>
                  </a:cubicBezTo>
                  <a:lnTo>
                    <a:pt x="2453" y="1127"/>
                  </a:lnTo>
                  <a:cubicBezTo>
                    <a:pt x="2584" y="1051"/>
                    <a:pt x="2599" y="937"/>
                    <a:pt x="2485" y="871"/>
                  </a:cubicBezTo>
                  <a:lnTo>
                    <a:pt x="1054" y="45"/>
                  </a:lnTo>
                  <a:cubicBezTo>
                    <a:pt x="1003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79" name="Google Shape;3579;p60">
              <a:extLst>
                <a:ext uri="{FF2B5EF4-FFF2-40B4-BE49-F238E27FC236}">
                  <a16:creationId xmlns:a16="http://schemas.microsoft.com/office/drawing/2014/main" id="{32221DB8-E9BC-9AE8-52BD-E4E393E5BFA8}"/>
                </a:ext>
              </a:extLst>
            </p:cNvPr>
            <p:cNvSpPr/>
            <p:nvPr/>
          </p:nvSpPr>
          <p:spPr>
            <a:xfrm>
              <a:off x="2820617" y="3408668"/>
              <a:ext cx="78093" cy="43717"/>
            </a:xfrm>
            <a:custGeom>
              <a:avLst/>
              <a:gdLst/>
              <a:ahLst/>
              <a:cxnLst/>
              <a:rect l="l" t="t" r="r" b="b"/>
              <a:pathLst>
                <a:path w="2433" h="1362" extrusionOk="0">
                  <a:moveTo>
                    <a:pt x="860" y="1"/>
                  </a:moveTo>
                  <a:cubicBezTo>
                    <a:pt x="773" y="1"/>
                    <a:pt x="681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0" y="522"/>
                    <a:pt x="114" y="588"/>
                  </a:cubicBezTo>
                  <a:lnTo>
                    <a:pt x="1379" y="1319"/>
                  </a:lnTo>
                  <a:cubicBezTo>
                    <a:pt x="1430" y="1347"/>
                    <a:pt x="1497" y="1361"/>
                    <a:pt x="1567" y="1361"/>
                  </a:cubicBezTo>
                  <a:cubicBezTo>
                    <a:pt x="1655" y="1361"/>
                    <a:pt x="1747" y="1340"/>
                    <a:pt x="1820" y="1298"/>
                  </a:cubicBezTo>
                  <a:lnTo>
                    <a:pt x="2284" y="1030"/>
                  </a:lnTo>
                  <a:cubicBezTo>
                    <a:pt x="2415" y="954"/>
                    <a:pt x="2432" y="842"/>
                    <a:pt x="2319" y="775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0" name="Google Shape;3580;p60">
              <a:extLst>
                <a:ext uri="{FF2B5EF4-FFF2-40B4-BE49-F238E27FC236}">
                  <a16:creationId xmlns:a16="http://schemas.microsoft.com/office/drawing/2014/main" id="{E63BE6F5-8E81-4549-9A95-175574803313}"/>
                </a:ext>
              </a:extLst>
            </p:cNvPr>
            <p:cNvSpPr/>
            <p:nvPr/>
          </p:nvSpPr>
          <p:spPr>
            <a:xfrm>
              <a:off x="3097101" y="3645288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0"/>
                  </a:moveTo>
                  <a:cubicBezTo>
                    <a:pt x="701" y="0"/>
                    <a:pt x="634" y="16"/>
                    <a:pt x="581" y="47"/>
                  </a:cubicBezTo>
                  <a:lnTo>
                    <a:pt x="109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1" y="526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10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1" name="Google Shape;3581;p60">
              <a:extLst>
                <a:ext uri="{FF2B5EF4-FFF2-40B4-BE49-F238E27FC236}">
                  <a16:creationId xmlns:a16="http://schemas.microsoft.com/office/drawing/2014/main" id="{F42DFC6C-875C-6431-58F7-5044B3C4B021}"/>
                </a:ext>
              </a:extLst>
            </p:cNvPr>
            <p:cNvSpPr/>
            <p:nvPr/>
          </p:nvSpPr>
          <p:spPr>
            <a:xfrm>
              <a:off x="3062918" y="3625580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0"/>
                  </a:moveTo>
                  <a:cubicBezTo>
                    <a:pt x="704" y="0"/>
                    <a:pt x="635" y="16"/>
                    <a:pt x="581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9"/>
                  </a:cubicBezTo>
                  <a:lnTo>
                    <a:pt x="610" y="812"/>
                  </a:lnTo>
                  <a:cubicBezTo>
                    <a:pt x="649" y="834"/>
                    <a:pt x="700" y="845"/>
                    <a:pt x="754" y="845"/>
                  </a:cubicBezTo>
                  <a:cubicBezTo>
                    <a:pt x="818" y="845"/>
                    <a:pt x="885" y="830"/>
                    <a:pt x="939" y="799"/>
                  </a:cubicBezTo>
                  <a:lnTo>
                    <a:pt x="1411" y="525"/>
                  </a:lnTo>
                  <a:cubicBezTo>
                    <a:pt x="1508" y="469"/>
                    <a:pt x="1519" y="384"/>
                    <a:pt x="1434" y="336"/>
                  </a:cubicBezTo>
                  <a:lnTo>
                    <a:pt x="910" y="32"/>
                  </a:lnTo>
                  <a:cubicBezTo>
                    <a:pt x="872" y="11"/>
                    <a:pt x="822" y="0"/>
                    <a:pt x="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2" name="Google Shape;3582;p60">
              <a:extLst>
                <a:ext uri="{FF2B5EF4-FFF2-40B4-BE49-F238E27FC236}">
                  <a16:creationId xmlns:a16="http://schemas.microsoft.com/office/drawing/2014/main" id="{236A3491-EBF9-0AB8-B3D6-40B4D315D0CD}"/>
                </a:ext>
              </a:extLst>
            </p:cNvPr>
            <p:cNvSpPr/>
            <p:nvPr/>
          </p:nvSpPr>
          <p:spPr>
            <a:xfrm>
              <a:off x="3028798" y="3605840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0"/>
                  </a:moveTo>
                  <a:cubicBezTo>
                    <a:pt x="701" y="0"/>
                    <a:pt x="634" y="16"/>
                    <a:pt x="581" y="47"/>
                  </a:cubicBezTo>
                  <a:lnTo>
                    <a:pt x="107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09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0" y="526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8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3" name="Google Shape;3583;p60">
              <a:extLst>
                <a:ext uri="{FF2B5EF4-FFF2-40B4-BE49-F238E27FC236}">
                  <a16:creationId xmlns:a16="http://schemas.microsoft.com/office/drawing/2014/main" id="{5CE2C559-8504-E8C4-5A78-B59B35181E70}"/>
                </a:ext>
              </a:extLst>
            </p:cNvPr>
            <p:cNvSpPr/>
            <p:nvPr/>
          </p:nvSpPr>
          <p:spPr>
            <a:xfrm>
              <a:off x="2994615" y="3586133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0"/>
                  </a:moveTo>
                  <a:cubicBezTo>
                    <a:pt x="703" y="0"/>
                    <a:pt x="634" y="16"/>
                    <a:pt x="582" y="47"/>
                  </a:cubicBezTo>
                  <a:lnTo>
                    <a:pt x="109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1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4" name="Google Shape;3584;p60">
              <a:extLst>
                <a:ext uri="{FF2B5EF4-FFF2-40B4-BE49-F238E27FC236}">
                  <a16:creationId xmlns:a16="http://schemas.microsoft.com/office/drawing/2014/main" id="{F19F9803-56A1-2039-AFAE-C9F119C2E26C}"/>
                </a:ext>
              </a:extLst>
            </p:cNvPr>
            <p:cNvSpPr/>
            <p:nvPr/>
          </p:nvSpPr>
          <p:spPr>
            <a:xfrm>
              <a:off x="2960464" y="3566393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20"/>
                  </a:lnTo>
                  <a:cubicBezTo>
                    <a:pt x="12" y="375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8" y="835"/>
                    <a:pt x="699" y="845"/>
                    <a:pt x="752" y="845"/>
                  </a:cubicBezTo>
                  <a:cubicBezTo>
                    <a:pt x="816" y="845"/>
                    <a:pt x="884" y="830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9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5" name="Google Shape;3585;p60">
              <a:extLst>
                <a:ext uri="{FF2B5EF4-FFF2-40B4-BE49-F238E27FC236}">
                  <a16:creationId xmlns:a16="http://schemas.microsoft.com/office/drawing/2014/main" id="{598EFA61-11CE-C250-0478-7FADC7F36FAD}"/>
                </a:ext>
              </a:extLst>
            </p:cNvPr>
            <p:cNvSpPr/>
            <p:nvPr/>
          </p:nvSpPr>
          <p:spPr>
            <a:xfrm>
              <a:off x="2926313" y="354668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3" y="1"/>
                    <a:pt x="634" y="16"/>
                    <a:pt x="582" y="47"/>
                  </a:cubicBezTo>
                  <a:lnTo>
                    <a:pt x="108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0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6" name="Google Shape;3586;p60">
              <a:extLst>
                <a:ext uri="{FF2B5EF4-FFF2-40B4-BE49-F238E27FC236}">
                  <a16:creationId xmlns:a16="http://schemas.microsoft.com/office/drawing/2014/main" id="{596D003E-6E9E-8723-72EB-FF65FB34777A}"/>
                </a:ext>
              </a:extLst>
            </p:cNvPr>
            <p:cNvSpPr/>
            <p:nvPr/>
          </p:nvSpPr>
          <p:spPr>
            <a:xfrm>
              <a:off x="2892161" y="3526978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8" y="320"/>
                  </a:lnTo>
                  <a:cubicBezTo>
                    <a:pt x="10" y="376"/>
                    <a:pt x="0" y="459"/>
                    <a:pt x="84" y="508"/>
                  </a:cubicBezTo>
                  <a:lnTo>
                    <a:pt x="610" y="812"/>
                  </a:lnTo>
                  <a:cubicBezTo>
                    <a:pt x="647" y="834"/>
                    <a:pt x="698" y="844"/>
                    <a:pt x="751" y="844"/>
                  </a:cubicBezTo>
                  <a:cubicBezTo>
                    <a:pt x="816" y="844"/>
                    <a:pt x="884" y="829"/>
                    <a:pt x="937" y="798"/>
                  </a:cubicBezTo>
                  <a:lnTo>
                    <a:pt x="1409" y="526"/>
                  </a:lnTo>
                  <a:cubicBezTo>
                    <a:pt x="1507" y="469"/>
                    <a:pt x="1517" y="384"/>
                    <a:pt x="1434" y="335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7" name="Google Shape;3587;p60">
              <a:extLst>
                <a:ext uri="{FF2B5EF4-FFF2-40B4-BE49-F238E27FC236}">
                  <a16:creationId xmlns:a16="http://schemas.microsoft.com/office/drawing/2014/main" id="{6D30840B-5F25-5321-64CF-DCC640B0B47F}"/>
                </a:ext>
              </a:extLst>
            </p:cNvPr>
            <p:cNvSpPr/>
            <p:nvPr/>
          </p:nvSpPr>
          <p:spPr>
            <a:xfrm>
              <a:off x="2857978" y="3507238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9" y="319"/>
                  </a:lnTo>
                  <a:cubicBezTo>
                    <a:pt x="11" y="376"/>
                    <a:pt x="0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1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8" name="Google Shape;3588;p60">
              <a:extLst>
                <a:ext uri="{FF2B5EF4-FFF2-40B4-BE49-F238E27FC236}">
                  <a16:creationId xmlns:a16="http://schemas.microsoft.com/office/drawing/2014/main" id="{E45F5CCF-0953-3731-3B2D-46877EA14929}"/>
                </a:ext>
              </a:extLst>
            </p:cNvPr>
            <p:cNvSpPr/>
            <p:nvPr/>
          </p:nvSpPr>
          <p:spPr>
            <a:xfrm>
              <a:off x="2823795" y="3487498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6" y="1"/>
                  </a:moveTo>
                  <a:cubicBezTo>
                    <a:pt x="702" y="1"/>
                    <a:pt x="635" y="16"/>
                    <a:pt x="581" y="47"/>
                  </a:cubicBezTo>
                  <a:lnTo>
                    <a:pt x="109" y="321"/>
                  </a:lnTo>
                  <a:cubicBezTo>
                    <a:pt x="12" y="377"/>
                    <a:pt x="1" y="460"/>
                    <a:pt x="86" y="509"/>
                  </a:cubicBezTo>
                  <a:lnTo>
                    <a:pt x="610" y="813"/>
                  </a:lnTo>
                  <a:cubicBezTo>
                    <a:pt x="649" y="835"/>
                    <a:pt x="699" y="845"/>
                    <a:pt x="752" y="845"/>
                  </a:cubicBezTo>
                  <a:cubicBezTo>
                    <a:pt x="817" y="845"/>
                    <a:pt x="885" y="830"/>
                    <a:pt x="939" y="799"/>
                  </a:cubicBezTo>
                  <a:lnTo>
                    <a:pt x="1411" y="527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4"/>
                  </a:lnTo>
                  <a:cubicBezTo>
                    <a:pt x="871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89" name="Google Shape;3589;p60">
              <a:extLst>
                <a:ext uri="{FF2B5EF4-FFF2-40B4-BE49-F238E27FC236}">
                  <a16:creationId xmlns:a16="http://schemas.microsoft.com/office/drawing/2014/main" id="{007CCC07-DCD0-6FA5-2656-3457666FD82B}"/>
                </a:ext>
              </a:extLst>
            </p:cNvPr>
            <p:cNvSpPr/>
            <p:nvPr/>
          </p:nvSpPr>
          <p:spPr>
            <a:xfrm>
              <a:off x="2789675" y="346779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0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0" name="Google Shape;3590;p60">
              <a:extLst>
                <a:ext uri="{FF2B5EF4-FFF2-40B4-BE49-F238E27FC236}">
                  <a16:creationId xmlns:a16="http://schemas.microsoft.com/office/drawing/2014/main" id="{D265158A-709B-2EF2-2DD0-62DA00080971}"/>
                </a:ext>
              </a:extLst>
            </p:cNvPr>
            <p:cNvSpPr/>
            <p:nvPr/>
          </p:nvSpPr>
          <p:spPr>
            <a:xfrm>
              <a:off x="2755492" y="344805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1" y="1"/>
                    <a:pt x="634" y="16"/>
                    <a:pt x="581" y="47"/>
                  </a:cubicBezTo>
                  <a:lnTo>
                    <a:pt x="109" y="321"/>
                  </a:lnTo>
                  <a:cubicBezTo>
                    <a:pt x="11" y="377"/>
                    <a:pt x="1" y="460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9" y="845"/>
                    <a:pt x="752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1" y="527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1" name="Google Shape;3591;p60">
              <a:extLst>
                <a:ext uri="{FF2B5EF4-FFF2-40B4-BE49-F238E27FC236}">
                  <a16:creationId xmlns:a16="http://schemas.microsoft.com/office/drawing/2014/main" id="{08776CF6-05A8-5649-5767-F1769ECC06E4}"/>
                </a:ext>
              </a:extLst>
            </p:cNvPr>
            <p:cNvSpPr/>
            <p:nvPr/>
          </p:nvSpPr>
          <p:spPr>
            <a:xfrm>
              <a:off x="3121719" y="3619353"/>
              <a:ext cx="58899" cy="32996"/>
            </a:xfrm>
            <a:custGeom>
              <a:avLst/>
              <a:gdLst/>
              <a:ahLst/>
              <a:cxnLst/>
              <a:rect l="l" t="t" r="r" b="b"/>
              <a:pathLst>
                <a:path w="1835" h="1028" extrusionOk="0">
                  <a:moveTo>
                    <a:pt x="766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0" y="376"/>
                    <a:pt x="0" y="460"/>
                    <a:pt x="84" y="509"/>
                  </a:cubicBezTo>
                  <a:lnTo>
                    <a:pt x="926" y="996"/>
                  </a:lnTo>
                  <a:cubicBezTo>
                    <a:pt x="964" y="1017"/>
                    <a:pt x="1015" y="1028"/>
                    <a:pt x="1068" y="1028"/>
                  </a:cubicBezTo>
                  <a:cubicBezTo>
                    <a:pt x="1132" y="1028"/>
                    <a:pt x="1201" y="1012"/>
                    <a:pt x="1253" y="981"/>
                  </a:cubicBezTo>
                  <a:lnTo>
                    <a:pt x="1726" y="709"/>
                  </a:lnTo>
                  <a:cubicBezTo>
                    <a:pt x="1824" y="653"/>
                    <a:pt x="1834" y="568"/>
                    <a:pt x="1751" y="519"/>
                  </a:cubicBezTo>
                  <a:lnTo>
                    <a:pt x="908" y="33"/>
                  </a:lnTo>
                  <a:cubicBezTo>
                    <a:pt x="870" y="11"/>
                    <a:pt x="819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2" name="Google Shape;3592;p60">
              <a:extLst>
                <a:ext uri="{FF2B5EF4-FFF2-40B4-BE49-F238E27FC236}">
                  <a16:creationId xmlns:a16="http://schemas.microsoft.com/office/drawing/2014/main" id="{8D4DDA31-57D1-0FF5-C493-9BFC67E9CECC}"/>
                </a:ext>
              </a:extLst>
            </p:cNvPr>
            <p:cNvSpPr/>
            <p:nvPr/>
          </p:nvSpPr>
          <p:spPr>
            <a:xfrm>
              <a:off x="3090489" y="360131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8" y="846"/>
                    <a:pt x="751" y="846"/>
                  </a:cubicBezTo>
                  <a:cubicBezTo>
                    <a:pt x="815" y="846"/>
                    <a:pt x="884" y="830"/>
                    <a:pt x="937" y="799"/>
                  </a:cubicBezTo>
                  <a:lnTo>
                    <a:pt x="1410" y="526"/>
                  </a:lnTo>
                  <a:cubicBezTo>
                    <a:pt x="1508" y="470"/>
                    <a:pt x="1518" y="385"/>
                    <a:pt x="1434" y="338"/>
                  </a:cubicBezTo>
                  <a:lnTo>
                    <a:pt x="908" y="34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3" name="Google Shape;3593;p60">
              <a:extLst>
                <a:ext uri="{FF2B5EF4-FFF2-40B4-BE49-F238E27FC236}">
                  <a16:creationId xmlns:a16="http://schemas.microsoft.com/office/drawing/2014/main" id="{404AD02F-656B-3C5E-A908-C77D4BFEBD6F}"/>
                </a:ext>
              </a:extLst>
            </p:cNvPr>
            <p:cNvSpPr/>
            <p:nvPr/>
          </p:nvSpPr>
          <p:spPr>
            <a:xfrm>
              <a:off x="3060286" y="3583886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1"/>
                  </a:moveTo>
                  <a:cubicBezTo>
                    <a:pt x="702" y="1"/>
                    <a:pt x="634" y="16"/>
                    <a:pt x="580" y="46"/>
                  </a:cubicBezTo>
                  <a:lnTo>
                    <a:pt x="107" y="320"/>
                  </a:lnTo>
                  <a:cubicBezTo>
                    <a:pt x="11" y="376"/>
                    <a:pt x="1" y="460"/>
                    <a:pt x="84" y="509"/>
                  </a:cubicBezTo>
                  <a:lnTo>
                    <a:pt x="609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5" y="845"/>
                    <a:pt x="883" y="829"/>
                    <a:pt x="937" y="798"/>
                  </a:cubicBezTo>
                  <a:lnTo>
                    <a:pt x="1410" y="526"/>
                  </a:lnTo>
                  <a:cubicBezTo>
                    <a:pt x="1506" y="470"/>
                    <a:pt x="1518" y="385"/>
                    <a:pt x="1433" y="337"/>
                  </a:cubicBezTo>
                  <a:lnTo>
                    <a:pt x="908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4" name="Google Shape;3594;p60">
              <a:extLst>
                <a:ext uri="{FF2B5EF4-FFF2-40B4-BE49-F238E27FC236}">
                  <a16:creationId xmlns:a16="http://schemas.microsoft.com/office/drawing/2014/main" id="{A394C27C-7650-0CC5-10C9-9F87F49CEF9B}"/>
                </a:ext>
              </a:extLst>
            </p:cNvPr>
            <p:cNvSpPr/>
            <p:nvPr/>
          </p:nvSpPr>
          <p:spPr>
            <a:xfrm>
              <a:off x="3030050" y="3566457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0"/>
                  </a:moveTo>
                  <a:cubicBezTo>
                    <a:pt x="703" y="0"/>
                    <a:pt x="635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0" y="461"/>
                    <a:pt x="85" y="509"/>
                  </a:cubicBezTo>
                  <a:lnTo>
                    <a:pt x="610" y="813"/>
                  </a:lnTo>
                  <a:cubicBezTo>
                    <a:pt x="648" y="835"/>
                    <a:pt x="698" y="845"/>
                    <a:pt x="751" y="845"/>
                  </a:cubicBezTo>
                  <a:cubicBezTo>
                    <a:pt x="816" y="845"/>
                    <a:pt x="884" y="829"/>
                    <a:pt x="938" y="798"/>
                  </a:cubicBezTo>
                  <a:lnTo>
                    <a:pt x="1411" y="526"/>
                  </a:lnTo>
                  <a:cubicBezTo>
                    <a:pt x="1508" y="470"/>
                    <a:pt x="1519" y="385"/>
                    <a:pt x="1434" y="337"/>
                  </a:cubicBezTo>
                  <a:lnTo>
                    <a:pt x="910" y="33"/>
                  </a:lnTo>
                  <a:cubicBezTo>
                    <a:pt x="872" y="11"/>
                    <a:pt x="821" y="0"/>
                    <a:pt x="7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5" name="Google Shape;3595;p60">
              <a:extLst>
                <a:ext uri="{FF2B5EF4-FFF2-40B4-BE49-F238E27FC236}">
                  <a16:creationId xmlns:a16="http://schemas.microsoft.com/office/drawing/2014/main" id="{A7E14BBA-C4D7-4F19-3103-0A3DA344787D}"/>
                </a:ext>
              </a:extLst>
            </p:cNvPr>
            <p:cNvSpPr/>
            <p:nvPr/>
          </p:nvSpPr>
          <p:spPr>
            <a:xfrm>
              <a:off x="2999911" y="354902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3" y="16"/>
                    <a:pt x="579" y="46"/>
                  </a:cubicBezTo>
                  <a:lnTo>
                    <a:pt x="107" y="320"/>
                  </a:lnTo>
                  <a:cubicBezTo>
                    <a:pt x="10" y="375"/>
                    <a:pt x="0" y="460"/>
                    <a:pt x="84" y="508"/>
                  </a:cubicBezTo>
                  <a:lnTo>
                    <a:pt x="608" y="812"/>
                  </a:lnTo>
                  <a:cubicBezTo>
                    <a:pt x="646" y="834"/>
                    <a:pt x="697" y="845"/>
                    <a:pt x="750" y="845"/>
                  </a:cubicBezTo>
                  <a:cubicBezTo>
                    <a:pt x="815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6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6" name="Google Shape;3596;p60">
              <a:extLst>
                <a:ext uri="{FF2B5EF4-FFF2-40B4-BE49-F238E27FC236}">
                  <a16:creationId xmlns:a16="http://schemas.microsoft.com/office/drawing/2014/main" id="{2CAAFBCB-647F-D2C7-6EDC-B18352E72DDC}"/>
                </a:ext>
              </a:extLst>
            </p:cNvPr>
            <p:cNvSpPr/>
            <p:nvPr/>
          </p:nvSpPr>
          <p:spPr>
            <a:xfrm>
              <a:off x="2969644" y="3531568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6" y="1"/>
                  </a:moveTo>
                  <a:cubicBezTo>
                    <a:pt x="702" y="1"/>
                    <a:pt x="635" y="16"/>
                    <a:pt x="582" y="47"/>
                  </a:cubicBezTo>
                  <a:lnTo>
                    <a:pt x="109" y="321"/>
                  </a:lnTo>
                  <a:cubicBezTo>
                    <a:pt x="12" y="377"/>
                    <a:pt x="1" y="462"/>
                    <a:pt x="86" y="509"/>
                  </a:cubicBezTo>
                  <a:lnTo>
                    <a:pt x="610" y="813"/>
                  </a:lnTo>
                  <a:cubicBezTo>
                    <a:pt x="649" y="835"/>
                    <a:pt x="699" y="845"/>
                    <a:pt x="752" y="845"/>
                  </a:cubicBezTo>
                  <a:cubicBezTo>
                    <a:pt x="817" y="845"/>
                    <a:pt x="885" y="830"/>
                    <a:pt x="939" y="799"/>
                  </a:cubicBezTo>
                  <a:lnTo>
                    <a:pt x="1411" y="527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4"/>
                  </a:lnTo>
                  <a:cubicBezTo>
                    <a:pt x="871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7" name="Google Shape;3597;p60">
              <a:extLst>
                <a:ext uri="{FF2B5EF4-FFF2-40B4-BE49-F238E27FC236}">
                  <a16:creationId xmlns:a16="http://schemas.microsoft.com/office/drawing/2014/main" id="{B4D1A4CA-3F25-DCE6-9CF3-513FD990398D}"/>
                </a:ext>
              </a:extLst>
            </p:cNvPr>
            <p:cNvSpPr/>
            <p:nvPr/>
          </p:nvSpPr>
          <p:spPr>
            <a:xfrm>
              <a:off x="2939472" y="351413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8" y="320"/>
                  </a:lnTo>
                  <a:cubicBezTo>
                    <a:pt x="12" y="377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8" name="Google Shape;3598;p60">
              <a:extLst>
                <a:ext uri="{FF2B5EF4-FFF2-40B4-BE49-F238E27FC236}">
                  <a16:creationId xmlns:a16="http://schemas.microsoft.com/office/drawing/2014/main" id="{9C49DAE3-4122-F3D3-22A8-32DBC41858A8}"/>
                </a:ext>
              </a:extLst>
            </p:cNvPr>
            <p:cNvSpPr/>
            <p:nvPr/>
          </p:nvSpPr>
          <p:spPr>
            <a:xfrm>
              <a:off x="2909269" y="34967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8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99" name="Google Shape;3599;p60">
              <a:extLst>
                <a:ext uri="{FF2B5EF4-FFF2-40B4-BE49-F238E27FC236}">
                  <a16:creationId xmlns:a16="http://schemas.microsoft.com/office/drawing/2014/main" id="{52F5E915-6F59-4982-55E0-DA3D3CC6FD80}"/>
                </a:ext>
              </a:extLst>
            </p:cNvPr>
            <p:cNvSpPr/>
            <p:nvPr/>
          </p:nvSpPr>
          <p:spPr>
            <a:xfrm>
              <a:off x="2879066" y="3479282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5" y="0"/>
                  </a:moveTo>
                  <a:cubicBezTo>
                    <a:pt x="701" y="0"/>
                    <a:pt x="634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8" y="834"/>
                    <a:pt x="698" y="845"/>
                    <a:pt x="751" y="845"/>
                  </a:cubicBezTo>
                  <a:cubicBezTo>
                    <a:pt x="816" y="845"/>
                    <a:pt x="885" y="829"/>
                    <a:pt x="938" y="798"/>
                  </a:cubicBezTo>
                  <a:lnTo>
                    <a:pt x="1411" y="526"/>
                  </a:lnTo>
                  <a:cubicBezTo>
                    <a:pt x="1507" y="470"/>
                    <a:pt x="1518" y="385"/>
                    <a:pt x="1434" y="336"/>
                  </a:cubicBezTo>
                  <a:lnTo>
                    <a:pt x="910" y="33"/>
                  </a:lnTo>
                  <a:cubicBezTo>
                    <a:pt x="871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0" name="Google Shape;3600;p60">
              <a:extLst>
                <a:ext uri="{FF2B5EF4-FFF2-40B4-BE49-F238E27FC236}">
                  <a16:creationId xmlns:a16="http://schemas.microsoft.com/office/drawing/2014/main" id="{238F8B50-E33C-12A1-354E-A10CB89464A6}"/>
                </a:ext>
              </a:extLst>
            </p:cNvPr>
            <p:cNvSpPr/>
            <p:nvPr/>
          </p:nvSpPr>
          <p:spPr>
            <a:xfrm>
              <a:off x="2848862" y="346182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4" y="17"/>
                    <a:pt x="581" y="47"/>
                  </a:cubicBezTo>
                  <a:lnTo>
                    <a:pt x="109" y="321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5"/>
                    <a:pt x="699" y="846"/>
                    <a:pt x="753" y="846"/>
                  </a:cubicBezTo>
                  <a:cubicBezTo>
                    <a:pt x="817" y="846"/>
                    <a:pt x="885" y="830"/>
                    <a:pt x="937" y="799"/>
                  </a:cubicBezTo>
                  <a:lnTo>
                    <a:pt x="1411" y="526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1" name="Google Shape;3601;p60">
              <a:extLst>
                <a:ext uri="{FF2B5EF4-FFF2-40B4-BE49-F238E27FC236}">
                  <a16:creationId xmlns:a16="http://schemas.microsoft.com/office/drawing/2014/main" id="{40EC1542-C903-BC7F-432D-AB28ABD0533C}"/>
                </a:ext>
              </a:extLst>
            </p:cNvPr>
            <p:cNvSpPr/>
            <p:nvPr/>
          </p:nvSpPr>
          <p:spPr>
            <a:xfrm>
              <a:off x="2818659" y="3444392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9" y="321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1" y="527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9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2" name="Google Shape;3602;p60">
              <a:extLst>
                <a:ext uri="{FF2B5EF4-FFF2-40B4-BE49-F238E27FC236}">
                  <a16:creationId xmlns:a16="http://schemas.microsoft.com/office/drawing/2014/main" id="{C5DC3B63-42D3-9486-FD7C-DA627F4DEEDB}"/>
                </a:ext>
              </a:extLst>
            </p:cNvPr>
            <p:cNvSpPr/>
            <p:nvPr/>
          </p:nvSpPr>
          <p:spPr>
            <a:xfrm>
              <a:off x="3118413" y="3577306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8" y="846"/>
                    <a:pt x="751" y="846"/>
                  </a:cubicBezTo>
                  <a:cubicBezTo>
                    <a:pt x="816" y="846"/>
                    <a:pt x="884" y="830"/>
                    <a:pt x="937" y="799"/>
                  </a:cubicBezTo>
                  <a:lnTo>
                    <a:pt x="1410" y="527"/>
                  </a:lnTo>
                  <a:cubicBezTo>
                    <a:pt x="1508" y="470"/>
                    <a:pt x="1518" y="385"/>
                    <a:pt x="1434" y="338"/>
                  </a:cubicBezTo>
                  <a:lnTo>
                    <a:pt x="908" y="34"/>
                  </a:lnTo>
                  <a:cubicBezTo>
                    <a:pt x="871" y="12"/>
                    <a:pt x="820" y="1"/>
                    <a:pt x="7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3" name="Google Shape;3603;p60">
              <a:extLst>
                <a:ext uri="{FF2B5EF4-FFF2-40B4-BE49-F238E27FC236}">
                  <a16:creationId xmlns:a16="http://schemas.microsoft.com/office/drawing/2014/main" id="{EB2849DB-BA08-A18B-AB67-5C49C9FBE935}"/>
                </a:ext>
              </a:extLst>
            </p:cNvPr>
            <p:cNvSpPr/>
            <p:nvPr/>
          </p:nvSpPr>
          <p:spPr>
            <a:xfrm>
              <a:off x="3088467" y="3560006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3" y="16"/>
                    <a:pt x="581" y="47"/>
                  </a:cubicBezTo>
                  <a:lnTo>
                    <a:pt x="107" y="321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09" y="527"/>
                  </a:lnTo>
                  <a:cubicBezTo>
                    <a:pt x="1507" y="470"/>
                    <a:pt x="1517" y="385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4" name="Google Shape;3604;p60">
              <a:extLst>
                <a:ext uri="{FF2B5EF4-FFF2-40B4-BE49-F238E27FC236}">
                  <a16:creationId xmlns:a16="http://schemas.microsoft.com/office/drawing/2014/main" id="{7D83654B-6C01-47D3-72D8-916B98414C9E}"/>
                </a:ext>
              </a:extLst>
            </p:cNvPr>
            <p:cNvSpPr/>
            <p:nvPr/>
          </p:nvSpPr>
          <p:spPr>
            <a:xfrm>
              <a:off x="3028510" y="3525437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6" y="0"/>
                  </a:moveTo>
                  <a:cubicBezTo>
                    <a:pt x="702" y="0"/>
                    <a:pt x="634" y="16"/>
                    <a:pt x="582" y="46"/>
                  </a:cubicBezTo>
                  <a:lnTo>
                    <a:pt x="108" y="320"/>
                  </a:lnTo>
                  <a:cubicBezTo>
                    <a:pt x="11" y="375"/>
                    <a:pt x="1" y="460"/>
                    <a:pt x="85" y="509"/>
                  </a:cubicBezTo>
                  <a:lnTo>
                    <a:pt x="609" y="811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7" y="798"/>
                  </a:cubicBezTo>
                  <a:lnTo>
                    <a:pt x="1410" y="525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9" y="33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5" name="Google Shape;3605;p60">
              <a:extLst>
                <a:ext uri="{FF2B5EF4-FFF2-40B4-BE49-F238E27FC236}">
                  <a16:creationId xmlns:a16="http://schemas.microsoft.com/office/drawing/2014/main" id="{62E42B0E-2F3D-E7BE-2304-D14C27AB4000}"/>
                </a:ext>
              </a:extLst>
            </p:cNvPr>
            <p:cNvSpPr/>
            <p:nvPr/>
          </p:nvSpPr>
          <p:spPr>
            <a:xfrm>
              <a:off x="2998499" y="3508105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1"/>
                  </a:moveTo>
                  <a:cubicBezTo>
                    <a:pt x="704" y="1"/>
                    <a:pt x="635" y="17"/>
                    <a:pt x="582" y="47"/>
                  </a:cubicBezTo>
                  <a:lnTo>
                    <a:pt x="109" y="320"/>
                  </a:lnTo>
                  <a:cubicBezTo>
                    <a:pt x="12" y="376"/>
                    <a:pt x="1" y="461"/>
                    <a:pt x="86" y="510"/>
                  </a:cubicBezTo>
                  <a:lnTo>
                    <a:pt x="610" y="812"/>
                  </a:lnTo>
                  <a:cubicBezTo>
                    <a:pt x="649" y="835"/>
                    <a:pt x="701" y="846"/>
                    <a:pt x="754" y="846"/>
                  </a:cubicBezTo>
                  <a:cubicBezTo>
                    <a:pt x="819" y="846"/>
                    <a:pt x="886" y="830"/>
                    <a:pt x="939" y="799"/>
                  </a:cubicBezTo>
                  <a:lnTo>
                    <a:pt x="1411" y="526"/>
                  </a:lnTo>
                  <a:cubicBezTo>
                    <a:pt x="1508" y="470"/>
                    <a:pt x="1519" y="386"/>
                    <a:pt x="1434" y="337"/>
                  </a:cubicBezTo>
                  <a:lnTo>
                    <a:pt x="910" y="33"/>
                  </a:lnTo>
                  <a:cubicBezTo>
                    <a:pt x="872" y="12"/>
                    <a:pt x="822" y="1"/>
                    <a:pt x="768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6" name="Google Shape;3606;p60">
              <a:extLst>
                <a:ext uri="{FF2B5EF4-FFF2-40B4-BE49-F238E27FC236}">
                  <a16:creationId xmlns:a16="http://schemas.microsoft.com/office/drawing/2014/main" id="{39890EFD-2898-ECC0-D93D-262B9FA2B175}"/>
                </a:ext>
              </a:extLst>
            </p:cNvPr>
            <p:cNvSpPr/>
            <p:nvPr/>
          </p:nvSpPr>
          <p:spPr>
            <a:xfrm>
              <a:off x="2968584" y="3490837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09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6" y="845"/>
                    <a:pt x="884" y="829"/>
                    <a:pt x="937" y="799"/>
                  </a:cubicBezTo>
                  <a:lnTo>
                    <a:pt x="1410" y="525"/>
                  </a:lnTo>
                  <a:cubicBezTo>
                    <a:pt x="1506" y="469"/>
                    <a:pt x="1518" y="385"/>
                    <a:pt x="1433" y="336"/>
                  </a:cubicBezTo>
                  <a:lnTo>
                    <a:pt x="908" y="32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7" name="Google Shape;3607;p60">
              <a:extLst>
                <a:ext uri="{FF2B5EF4-FFF2-40B4-BE49-F238E27FC236}">
                  <a16:creationId xmlns:a16="http://schemas.microsoft.com/office/drawing/2014/main" id="{D2B8FDC8-E342-6B3F-BDC7-67A10F13B3DA}"/>
                </a:ext>
              </a:extLst>
            </p:cNvPr>
            <p:cNvSpPr/>
            <p:nvPr/>
          </p:nvSpPr>
          <p:spPr>
            <a:xfrm>
              <a:off x="2938638" y="3473504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7"/>
                    <a:pt x="581" y="48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9"/>
                  </a:cubicBezTo>
                  <a:lnTo>
                    <a:pt x="608" y="813"/>
                  </a:lnTo>
                  <a:cubicBezTo>
                    <a:pt x="646" y="835"/>
                    <a:pt x="697" y="845"/>
                    <a:pt x="749" y="845"/>
                  </a:cubicBezTo>
                  <a:cubicBezTo>
                    <a:pt x="814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8" name="Google Shape;3608;p60">
              <a:extLst>
                <a:ext uri="{FF2B5EF4-FFF2-40B4-BE49-F238E27FC236}">
                  <a16:creationId xmlns:a16="http://schemas.microsoft.com/office/drawing/2014/main" id="{A0DC8548-1080-3FDD-6D7F-607373F5F20E}"/>
                </a:ext>
              </a:extLst>
            </p:cNvPr>
            <p:cNvSpPr/>
            <p:nvPr/>
          </p:nvSpPr>
          <p:spPr>
            <a:xfrm>
              <a:off x="2908659" y="3456204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609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5" y="845"/>
                    <a:pt x="883" y="829"/>
                    <a:pt x="937" y="799"/>
                  </a:cubicBezTo>
                  <a:lnTo>
                    <a:pt x="1410" y="526"/>
                  </a:lnTo>
                  <a:cubicBezTo>
                    <a:pt x="1506" y="470"/>
                    <a:pt x="1518" y="385"/>
                    <a:pt x="1433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09" name="Google Shape;3609;p60">
              <a:extLst>
                <a:ext uri="{FF2B5EF4-FFF2-40B4-BE49-F238E27FC236}">
                  <a16:creationId xmlns:a16="http://schemas.microsoft.com/office/drawing/2014/main" id="{9EC6EB9D-06E0-7FAE-B7A5-020795048844}"/>
                </a:ext>
              </a:extLst>
            </p:cNvPr>
            <p:cNvSpPr/>
            <p:nvPr/>
          </p:nvSpPr>
          <p:spPr>
            <a:xfrm>
              <a:off x="3138217" y="3548611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3" y="16"/>
                    <a:pt x="580" y="46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9"/>
                  </a:cubicBezTo>
                  <a:lnTo>
                    <a:pt x="608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6" y="845"/>
                    <a:pt x="884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0" name="Google Shape;3610;p60">
              <a:extLst>
                <a:ext uri="{FF2B5EF4-FFF2-40B4-BE49-F238E27FC236}">
                  <a16:creationId xmlns:a16="http://schemas.microsoft.com/office/drawing/2014/main" id="{B86319F8-CB6F-F8AF-853A-9A414B85BECF}"/>
                </a:ext>
              </a:extLst>
            </p:cNvPr>
            <p:cNvSpPr/>
            <p:nvPr/>
          </p:nvSpPr>
          <p:spPr>
            <a:xfrm>
              <a:off x="3108207" y="3531279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8" y="321"/>
                  </a:lnTo>
                  <a:cubicBezTo>
                    <a:pt x="12" y="377"/>
                    <a:pt x="0" y="461"/>
                    <a:pt x="85" y="510"/>
                  </a:cubicBezTo>
                  <a:lnTo>
                    <a:pt x="610" y="814"/>
                  </a:lnTo>
                  <a:cubicBezTo>
                    <a:pt x="648" y="835"/>
                    <a:pt x="699" y="846"/>
                    <a:pt x="752" y="846"/>
                  </a:cubicBezTo>
                  <a:cubicBezTo>
                    <a:pt x="816" y="846"/>
                    <a:pt x="885" y="830"/>
                    <a:pt x="938" y="799"/>
                  </a:cubicBezTo>
                  <a:lnTo>
                    <a:pt x="1411" y="527"/>
                  </a:lnTo>
                  <a:cubicBezTo>
                    <a:pt x="1507" y="471"/>
                    <a:pt x="1519" y="386"/>
                    <a:pt x="1434" y="337"/>
                  </a:cubicBezTo>
                  <a:lnTo>
                    <a:pt x="909" y="34"/>
                  </a:lnTo>
                  <a:cubicBezTo>
                    <a:pt x="871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1" name="Google Shape;3611;p60">
              <a:extLst>
                <a:ext uri="{FF2B5EF4-FFF2-40B4-BE49-F238E27FC236}">
                  <a16:creationId xmlns:a16="http://schemas.microsoft.com/office/drawing/2014/main" id="{FC4669D5-5433-6550-085F-439334AE6E3B}"/>
                </a:ext>
              </a:extLst>
            </p:cNvPr>
            <p:cNvSpPr/>
            <p:nvPr/>
          </p:nvSpPr>
          <p:spPr>
            <a:xfrm>
              <a:off x="3236723" y="3565334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0" y="377"/>
                    <a:pt x="0" y="462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7" y="846"/>
                    <a:pt x="750" y="846"/>
                  </a:cubicBezTo>
                  <a:cubicBezTo>
                    <a:pt x="815" y="846"/>
                    <a:pt x="883" y="830"/>
                    <a:pt x="937" y="799"/>
                  </a:cubicBezTo>
                  <a:lnTo>
                    <a:pt x="1409" y="526"/>
                  </a:lnTo>
                  <a:cubicBezTo>
                    <a:pt x="1507" y="470"/>
                    <a:pt x="1517" y="385"/>
                    <a:pt x="1434" y="338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2" name="Google Shape;3612;p60">
              <a:extLst>
                <a:ext uri="{FF2B5EF4-FFF2-40B4-BE49-F238E27FC236}">
                  <a16:creationId xmlns:a16="http://schemas.microsoft.com/office/drawing/2014/main" id="{A8553AA5-7A74-6C6E-587D-E6452C71990E}"/>
                </a:ext>
              </a:extLst>
            </p:cNvPr>
            <p:cNvSpPr/>
            <p:nvPr/>
          </p:nvSpPr>
          <p:spPr>
            <a:xfrm>
              <a:off x="3206744" y="3548066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9" y="320"/>
                  </a:lnTo>
                  <a:cubicBezTo>
                    <a:pt x="11" y="376"/>
                    <a:pt x="1" y="459"/>
                    <a:pt x="84" y="508"/>
                  </a:cubicBezTo>
                  <a:lnTo>
                    <a:pt x="610" y="812"/>
                  </a:lnTo>
                  <a:cubicBezTo>
                    <a:pt x="648" y="834"/>
                    <a:pt x="698" y="844"/>
                    <a:pt x="751" y="844"/>
                  </a:cubicBezTo>
                  <a:cubicBezTo>
                    <a:pt x="816" y="844"/>
                    <a:pt x="884" y="829"/>
                    <a:pt x="937" y="798"/>
                  </a:cubicBezTo>
                  <a:lnTo>
                    <a:pt x="1410" y="526"/>
                  </a:lnTo>
                  <a:cubicBezTo>
                    <a:pt x="1508" y="469"/>
                    <a:pt x="1518" y="384"/>
                    <a:pt x="1434" y="337"/>
                  </a:cubicBezTo>
                  <a:lnTo>
                    <a:pt x="908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3" name="Google Shape;3613;p60">
              <a:extLst>
                <a:ext uri="{FF2B5EF4-FFF2-40B4-BE49-F238E27FC236}">
                  <a16:creationId xmlns:a16="http://schemas.microsoft.com/office/drawing/2014/main" id="{F5E1C62B-4933-7F21-B449-DCF39D189772}"/>
                </a:ext>
              </a:extLst>
            </p:cNvPr>
            <p:cNvSpPr/>
            <p:nvPr/>
          </p:nvSpPr>
          <p:spPr>
            <a:xfrm>
              <a:off x="3176766" y="3530733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1"/>
                  </a:moveTo>
                  <a:cubicBezTo>
                    <a:pt x="702" y="1"/>
                    <a:pt x="634" y="16"/>
                    <a:pt x="582" y="47"/>
                  </a:cubicBezTo>
                  <a:lnTo>
                    <a:pt x="108" y="321"/>
                  </a:lnTo>
                  <a:cubicBezTo>
                    <a:pt x="11" y="375"/>
                    <a:pt x="1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0" y="527"/>
                  </a:lnTo>
                  <a:cubicBezTo>
                    <a:pt x="1508" y="471"/>
                    <a:pt x="1518" y="385"/>
                    <a:pt x="1435" y="337"/>
                  </a:cubicBezTo>
                  <a:lnTo>
                    <a:pt x="909" y="34"/>
                  </a:lnTo>
                  <a:cubicBezTo>
                    <a:pt x="871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4" name="Google Shape;3614;p60">
              <a:extLst>
                <a:ext uri="{FF2B5EF4-FFF2-40B4-BE49-F238E27FC236}">
                  <a16:creationId xmlns:a16="http://schemas.microsoft.com/office/drawing/2014/main" id="{BE534DB0-E308-DF3E-D1F3-C4CA1A83DA62}"/>
                </a:ext>
              </a:extLst>
            </p:cNvPr>
            <p:cNvSpPr/>
            <p:nvPr/>
          </p:nvSpPr>
          <p:spPr>
            <a:xfrm>
              <a:off x="2954494" y="340240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608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09" y="525"/>
                  </a:lnTo>
                  <a:cubicBezTo>
                    <a:pt x="1506" y="469"/>
                    <a:pt x="1517" y="385"/>
                    <a:pt x="1432" y="336"/>
                  </a:cubicBezTo>
                  <a:lnTo>
                    <a:pt x="908" y="32"/>
                  </a:lnTo>
                  <a:cubicBezTo>
                    <a:pt x="870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5" name="Google Shape;3615;p60">
              <a:extLst>
                <a:ext uri="{FF2B5EF4-FFF2-40B4-BE49-F238E27FC236}">
                  <a16:creationId xmlns:a16="http://schemas.microsoft.com/office/drawing/2014/main" id="{83A159E0-2093-FB1F-5D35-E6741233AA41}"/>
                </a:ext>
              </a:extLst>
            </p:cNvPr>
            <p:cNvSpPr/>
            <p:nvPr/>
          </p:nvSpPr>
          <p:spPr>
            <a:xfrm>
              <a:off x="2924515" y="338510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0" y="47"/>
                  </a:cubicBezTo>
                  <a:lnTo>
                    <a:pt x="107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09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0" y="525"/>
                  </a:lnTo>
                  <a:cubicBezTo>
                    <a:pt x="1506" y="469"/>
                    <a:pt x="1518" y="386"/>
                    <a:pt x="1433" y="337"/>
                  </a:cubicBezTo>
                  <a:lnTo>
                    <a:pt x="908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6" name="Google Shape;3616;p60">
              <a:extLst>
                <a:ext uri="{FF2B5EF4-FFF2-40B4-BE49-F238E27FC236}">
                  <a16:creationId xmlns:a16="http://schemas.microsoft.com/office/drawing/2014/main" id="{91A2F8EF-38D2-CCC6-2355-C967569D8CA6}"/>
                </a:ext>
              </a:extLst>
            </p:cNvPr>
            <p:cNvSpPr/>
            <p:nvPr/>
          </p:nvSpPr>
          <p:spPr>
            <a:xfrm>
              <a:off x="2894569" y="33678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3" y="16"/>
                    <a:pt x="579" y="47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8"/>
                  </a:cubicBezTo>
                  <a:lnTo>
                    <a:pt x="608" y="812"/>
                  </a:lnTo>
                  <a:cubicBezTo>
                    <a:pt x="646" y="834"/>
                    <a:pt x="697" y="845"/>
                    <a:pt x="749" y="845"/>
                  </a:cubicBezTo>
                  <a:cubicBezTo>
                    <a:pt x="814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69"/>
                    <a:pt x="1517" y="384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7" name="Google Shape;3617;p60">
              <a:extLst>
                <a:ext uri="{FF2B5EF4-FFF2-40B4-BE49-F238E27FC236}">
                  <a16:creationId xmlns:a16="http://schemas.microsoft.com/office/drawing/2014/main" id="{51A9FE92-7FE1-C063-E59C-8CB72CA8A7E3}"/>
                </a:ext>
              </a:extLst>
            </p:cNvPr>
            <p:cNvSpPr/>
            <p:nvPr/>
          </p:nvSpPr>
          <p:spPr>
            <a:xfrm>
              <a:off x="3048281" y="34967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19"/>
                  </a:lnTo>
                  <a:cubicBezTo>
                    <a:pt x="12" y="375"/>
                    <a:pt x="0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5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8" name="Google Shape;3618;p60">
              <a:extLst>
                <a:ext uri="{FF2B5EF4-FFF2-40B4-BE49-F238E27FC236}">
                  <a16:creationId xmlns:a16="http://schemas.microsoft.com/office/drawing/2014/main" id="{416EE9CB-AF9D-BD33-B92F-6518019CC435}"/>
                </a:ext>
              </a:extLst>
            </p:cNvPr>
            <p:cNvSpPr/>
            <p:nvPr/>
          </p:nvSpPr>
          <p:spPr>
            <a:xfrm>
              <a:off x="3018303" y="34794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3" y="0"/>
                    <a:pt x="635" y="16"/>
                    <a:pt x="581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5"/>
                  </a:lnTo>
                  <a:cubicBezTo>
                    <a:pt x="1508" y="469"/>
                    <a:pt x="1518" y="385"/>
                    <a:pt x="1434" y="336"/>
                  </a:cubicBezTo>
                  <a:lnTo>
                    <a:pt x="910" y="32"/>
                  </a:lnTo>
                  <a:cubicBezTo>
                    <a:pt x="871" y="11"/>
                    <a:pt x="821" y="0"/>
                    <a:pt x="7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19" name="Google Shape;3619;p60">
              <a:extLst>
                <a:ext uri="{FF2B5EF4-FFF2-40B4-BE49-F238E27FC236}">
                  <a16:creationId xmlns:a16="http://schemas.microsoft.com/office/drawing/2014/main" id="{1E82274E-9054-550A-EE1C-D2223540FF86}"/>
                </a:ext>
              </a:extLst>
            </p:cNvPr>
            <p:cNvSpPr/>
            <p:nvPr/>
          </p:nvSpPr>
          <p:spPr>
            <a:xfrm>
              <a:off x="2988324" y="3462110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7" y="0"/>
                  </a:moveTo>
                  <a:cubicBezTo>
                    <a:pt x="703" y="0"/>
                    <a:pt x="635" y="16"/>
                    <a:pt x="582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8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2" y="845"/>
                  </a:cubicBezTo>
                  <a:cubicBezTo>
                    <a:pt x="817" y="845"/>
                    <a:pt x="885" y="829"/>
                    <a:pt x="939" y="799"/>
                  </a:cubicBezTo>
                  <a:lnTo>
                    <a:pt x="1411" y="525"/>
                  </a:lnTo>
                  <a:cubicBezTo>
                    <a:pt x="1508" y="469"/>
                    <a:pt x="1518" y="384"/>
                    <a:pt x="1434" y="336"/>
                  </a:cubicBezTo>
                  <a:lnTo>
                    <a:pt x="910" y="32"/>
                  </a:lnTo>
                  <a:cubicBezTo>
                    <a:pt x="872" y="11"/>
                    <a:pt x="821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0" name="Google Shape;3620;p60">
              <a:extLst>
                <a:ext uri="{FF2B5EF4-FFF2-40B4-BE49-F238E27FC236}">
                  <a16:creationId xmlns:a16="http://schemas.microsoft.com/office/drawing/2014/main" id="{62F9B3B3-FB74-19FB-2EFF-BFB37263E225}"/>
                </a:ext>
              </a:extLst>
            </p:cNvPr>
            <p:cNvSpPr/>
            <p:nvPr/>
          </p:nvSpPr>
          <p:spPr>
            <a:xfrm>
              <a:off x="2958378" y="34448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4" y="16"/>
                    <a:pt x="581" y="46"/>
                  </a:cubicBezTo>
                  <a:lnTo>
                    <a:pt x="108" y="319"/>
                  </a:lnTo>
                  <a:cubicBezTo>
                    <a:pt x="10" y="376"/>
                    <a:pt x="0" y="461"/>
                    <a:pt x="84" y="508"/>
                  </a:cubicBezTo>
                  <a:lnTo>
                    <a:pt x="610" y="812"/>
                  </a:lnTo>
                  <a:cubicBezTo>
                    <a:pt x="647" y="834"/>
                    <a:pt x="698" y="845"/>
                    <a:pt x="750" y="845"/>
                  </a:cubicBezTo>
                  <a:cubicBezTo>
                    <a:pt x="815" y="845"/>
                    <a:pt x="884" y="829"/>
                    <a:pt x="937" y="798"/>
                  </a:cubicBezTo>
                  <a:lnTo>
                    <a:pt x="1411" y="525"/>
                  </a:lnTo>
                  <a:cubicBezTo>
                    <a:pt x="1507" y="469"/>
                    <a:pt x="1517" y="384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1" name="Google Shape;3621;p60">
              <a:extLst>
                <a:ext uri="{FF2B5EF4-FFF2-40B4-BE49-F238E27FC236}">
                  <a16:creationId xmlns:a16="http://schemas.microsoft.com/office/drawing/2014/main" id="{3F322705-A456-1E7D-FB2A-F20B55E4927F}"/>
                </a:ext>
              </a:extLst>
            </p:cNvPr>
            <p:cNvSpPr/>
            <p:nvPr/>
          </p:nvSpPr>
          <p:spPr>
            <a:xfrm>
              <a:off x="2928399" y="34275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9" y="319"/>
                  </a:lnTo>
                  <a:cubicBezTo>
                    <a:pt x="11" y="376"/>
                    <a:pt x="1" y="459"/>
                    <a:pt x="84" y="508"/>
                  </a:cubicBezTo>
                  <a:lnTo>
                    <a:pt x="610" y="812"/>
                  </a:lnTo>
                  <a:cubicBezTo>
                    <a:pt x="648" y="834"/>
                    <a:pt x="699" y="844"/>
                    <a:pt x="752" y="844"/>
                  </a:cubicBezTo>
                  <a:cubicBezTo>
                    <a:pt x="816" y="844"/>
                    <a:pt x="885" y="829"/>
                    <a:pt x="939" y="798"/>
                  </a:cubicBezTo>
                  <a:lnTo>
                    <a:pt x="1411" y="526"/>
                  </a:lnTo>
                  <a:cubicBezTo>
                    <a:pt x="1508" y="469"/>
                    <a:pt x="1518" y="384"/>
                    <a:pt x="1434" y="335"/>
                  </a:cubicBezTo>
                  <a:lnTo>
                    <a:pt x="910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2" name="Google Shape;3622;p60">
              <a:extLst>
                <a:ext uri="{FF2B5EF4-FFF2-40B4-BE49-F238E27FC236}">
                  <a16:creationId xmlns:a16="http://schemas.microsoft.com/office/drawing/2014/main" id="{00173BAE-CE7E-70E8-7183-25A0B73B9C1F}"/>
                </a:ext>
              </a:extLst>
            </p:cNvPr>
            <p:cNvSpPr/>
            <p:nvPr/>
          </p:nvSpPr>
          <p:spPr>
            <a:xfrm>
              <a:off x="2878681" y="3438904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6" y="0"/>
                  </a:moveTo>
                  <a:cubicBezTo>
                    <a:pt x="702" y="0"/>
                    <a:pt x="634" y="16"/>
                    <a:pt x="582" y="47"/>
                  </a:cubicBezTo>
                  <a:lnTo>
                    <a:pt x="108" y="320"/>
                  </a:lnTo>
                  <a:cubicBezTo>
                    <a:pt x="11" y="377"/>
                    <a:pt x="1" y="460"/>
                    <a:pt x="85" y="509"/>
                  </a:cubicBezTo>
                  <a:lnTo>
                    <a:pt x="609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7" y="799"/>
                  </a:cubicBezTo>
                  <a:lnTo>
                    <a:pt x="1410" y="526"/>
                  </a:lnTo>
                  <a:cubicBezTo>
                    <a:pt x="1507" y="470"/>
                    <a:pt x="1518" y="385"/>
                    <a:pt x="1433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3" name="Google Shape;3623;p60">
              <a:extLst>
                <a:ext uri="{FF2B5EF4-FFF2-40B4-BE49-F238E27FC236}">
                  <a16:creationId xmlns:a16="http://schemas.microsoft.com/office/drawing/2014/main" id="{64C014D3-077B-B75A-2806-7CED589A4851}"/>
                </a:ext>
              </a:extLst>
            </p:cNvPr>
            <p:cNvSpPr/>
            <p:nvPr/>
          </p:nvSpPr>
          <p:spPr>
            <a:xfrm>
              <a:off x="2790285" y="342799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0" y="377"/>
                    <a:pt x="0" y="460"/>
                    <a:pt x="84" y="509"/>
                  </a:cubicBezTo>
                  <a:lnTo>
                    <a:pt x="608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29"/>
                    <a:pt x="937" y="799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6"/>
                  </a:cubicBezTo>
                  <a:lnTo>
                    <a:pt x="908" y="34"/>
                  </a:lnTo>
                  <a:cubicBezTo>
                    <a:pt x="870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4" name="Google Shape;3624;p60">
              <a:extLst>
                <a:ext uri="{FF2B5EF4-FFF2-40B4-BE49-F238E27FC236}">
                  <a16:creationId xmlns:a16="http://schemas.microsoft.com/office/drawing/2014/main" id="{3FFA0E97-22F7-140E-5ECA-872119C0EBA9}"/>
                </a:ext>
              </a:extLst>
            </p:cNvPr>
            <p:cNvSpPr/>
            <p:nvPr/>
          </p:nvSpPr>
          <p:spPr>
            <a:xfrm>
              <a:off x="3148906" y="3594927"/>
              <a:ext cx="66474" cy="37361"/>
            </a:xfrm>
            <a:custGeom>
              <a:avLst/>
              <a:gdLst/>
              <a:ahLst/>
              <a:cxnLst/>
              <a:rect l="l" t="t" r="r" b="b"/>
              <a:pathLst>
                <a:path w="2071" h="1164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20"/>
                  </a:lnTo>
                  <a:cubicBezTo>
                    <a:pt x="12" y="377"/>
                    <a:pt x="0" y="460"/>
                    <a:pt x="85" y="509"/>
                  </a:cubicBezTo>
                  <a:lnTo>
                    <a:pt x="1161" y="1132"/>
                  </a:lnTo>
                  <a:cubicBezTo>
                    <a:pt x="1200" y="1153"/>
                    <a:pt x="1251" y="1164"/>
                    <a:pt x="1304" y="1164"/>
                  </a:cubicBezTo>
                  <a:cubicBezTo>
                    <a:pt x="1368" y="1164"/>
                    <a:pt x="1436" y="1148"/>
                    <a:pt x="1490" y="1117"/>
                  </a:cubicBezTo>
                  <a:lnTo>
                    <a:pt x="1962" y="845"/>
                  </a:lnTo>
                  <a:cubicBezTo>
                    <a:pt x="2059" y="789"/>
                    <a:pt x="2071" y="704"/>
                    <a:pt x="1986" y="655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5" name="Google Shape;3625;p60">
              <a:extLst>
                <a:ext uri="{FF2B5EF4-FFF2-40B4-BE49-F238E27FC236}">
                  <a16:creationId xmlns:a16="http://schemas.microsoft.com/office/drawing/2014/main" id="{B8394CEE-CA5F-878E-80CB-18F1D314C20C}"/>
                </a:ext>
              </a:extLst>
            </p:cNvPr>
            <p:cNvSpPr/>
            <p:nvPr/>
          </p:nvSpPr>
          <p:spPr>
            <a:xfrm>
              <a:off x="2859775" y="3387869"/>
              <a:ext cx="85540" cy="48403"/>
            </a:xfrm>
            <a:custGeom>
              <a:avLst/>
              <a:gdLst/>
              <a:ahLst/>
              <a:cxnLst/>
              <a:rect l="l" t="t" r="r" b="b"/>
              <a:pathLst>
                <a:path w="2665" h="1508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1755" y="1474"/>
                  </a:lnTo>
                  <a:cubicBezTo>
                    <a:pt x="1794" y="1496"/>
                    <a:pt x="1845" y="1507"/>
                    <a:pt x="1899" y="1507"/>
                  </a:cubicBezTo>
                  <a:cubicBezTo>
                    <a:pt x="1963" y="1507"/>
                    <a:pt x="2031" y="1491"/>
                    <a:pt x="2084" y="1461"/>
                  </a:cubicBezTo>
                  <a:lnTo>
                    <a:pt x="2557" y="1187"/>
                  </a:lnTo>
                  <a:cubicBezTo>
                    <a:pt x="2653" y="1131"/>
                    <a:pt x="2665" y="1046"/>
                    <a:pt x="2580" y="998"/>
                  </a:cubicBezTo>
                  <a:lnTo>
                    <a:pt x="908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6" name="Google Shape;3626;p60">
              <a:extLst>
                <a:ext uri="{FF2B5EF4-FFF2-40B4-BE49-F238E27FC236}">
                  <a16:creationId xmlns:a16="http://schemas.microsoft.com/office/drawing/2014/main" id="{241E2322-E8D8-3E27-9FA8-62593E674AA8}"/>
                </a:ext>
              </a:extLst>
            </p:cNvPr>
            <p:cNvSpPr/>
            <p:nvPr/>
          </p:nvSpPr>
          <p:spPr>
            <a:xfrm>
              <a:off x="2987169" y="3421282"/>
              <a:ext cx="206291" cy="118087"/>
            </a:xfrm>
            <a:custGeom>
              <a:avLst/>
              <a:gdLst/>
              <a:ahLst/>
              <a:cxnLst/>
              <a:rect l="l" t="t" r="r" b="b"/>
              <a:pathLst>
                <a:path w="6427" h="3679" extrusionOk="0">
                  <a:moveTo>
                    <a:pt x="766" y="0"/>
                  </a:moveTo>
                  <a:cubicBezTo>
                    <a:pt x="701" y="0"/>
                    <a:pt x="633" y="16"/>
                    <a:pt x="580" y="47"/>
                  </a:cubicBezTo>
                  <a:lnTo>
                    <a:pt x="108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5518" y="3646"/>
                  </a:lnTo>
                  <a:cubicBezTo>
                    <a:pt x="5556" y="3668"/>
                    <a:pt x="5608" y="3679"/>
                    <a:pt x="5662" y="3679"/>
                  </a:cubicBezTo>
                  <a:cubicBezTo>
                    <a:pt x="5726" y="3679"/>
                    <a:pt x="5793" y="3663"/>
                    <a:pt x="5846" y="3633"/>
                  </a:cubicBezTo>
                  <a:lnTo>
                    <a:pt x="6319" y="3359"/>
                  </a:lnTo>
                  <a:cubicBezTo>
                    <a:pt x="6417" y="3304"/>
                    <a:pt x="6427" y="3219"/>
                    <a:pt x="6343" y="3170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7" name="Google Shape;3627;p60">
              <a:extLst>
                <a:ext uri="{FF2B5EF4-FFF2-40B4-BE49-F238E27FC236}">
                  <a16:creationId xmlns:a16="http://schemas.microsoft.com/office/drawing/2014/main" id="{34BF957A-7D35-B657-39C2-E84280C8AED8}"/>
                </a:ext>
              </a:extLst>
            </p:cNvPr>
            <p:cNvSpPr/>
            <p:nvPr/>
          </p:nvSpPr>
          <p:spPr>
            <a:xfrm>
              <a:off x="3172625" y="3568479"/>
              <a:ext cx="77483" cy="43749"/>
            </a:xfrm>
            <a:custGeom>
              <a:avLst/>
              <a:gdLst/>
              <a:ahLst/>
              <a:cxnLst/>
              <a:rect l="l" t="t" r="r" b="b"/>
              <a:pathLst>
                <a:path w="2414" h="1363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7" y="320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1506" y="1330"/>
                  </a:lnTo>
                  <a:cubicBezTo>
                    <a:pt x="1544" y="1352"/>
                    <a:pt x="1594" y="1362"/>
                    <a:pt x="1647" y="1362"/>
                  </a:cubicBezTo>
                  <a:cubicBezTo>
                    <a:pt x="1712" y="1362"/>
                    <a:pt x="1780" y="1347"/>
                    <a:pt x="1833" y="1316"/>
                  </a:cubicBezTo>
                  <a:lnTo>
                    <a:pt x="2307" y="1044"/>
                  </a:lnTo>
                  <a:cubicBezTo>
                    <a:pt x="2403" y="987"/>
                    <a:pt x="2414" y="902"/>
                    <a:pt x="2330" y="853"/>
                  </a:cubicBezTo>
                  <a:lnTo>
                    <a:pt x="908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8" name="Google Shape;3628;p60">
              <a:extLst>
                <a:ext uri="{FF2B5EF4-FFF2-40B4-BE49-F238E27FC236}">
                  <a16:creationId xmlns:a16="http://schemas.microsoft.com/office/drawing/2014/main" id="{F889CFBD-FCBC-C582-9E2D-215809D482EA}"/>
                </a:ext>
              </a:extLst>
            </p:cNvPr>
            <p:cNvSpPr/>
            <p:nvPr/>
          </p:nvSpPr>
          <p:spPr>
            <a:xfrm>
              <a:off x="2825014" y="3407930"/>
              <a:ext cx="72219" cy="40700"/>
            </a:xfrm>
            <a:custGeom>
              <a:avLst/>
              <a:gdLst/>
              <a:ahLst/>
              <a:cxnLst/>
              <a:rect l="l" t="t" r="r" b="b"/>
              <a:pathLst>
                <a:path w="2250" h="1268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8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1342" y="1235"/>
                  </a:lnTo>
                  <a:cubicBezTo>
                    <a:pt x="1379" y="1257"/>
                    <a:pt x="1429" y="1268"/>
                    <a:pt x="1482" y="1268"/>
                  </a:cubicBezTo>
                  <a:cubicBezTo>
                    <a:pt x="1547" y="1268"/>
                    <a:pt x="1615" y="1251"/>
                    <a:pt x="1669" y="1221"/>
                  </a:cubicBezTo>
                  <a:lnTo>
                    <a:pt x="2143" y="948"/>
                  </a:lnTo>
                  <a:cubicBezTo>
                    <a:pt x="2239" y="892"/>
                    <a:pt x="2249" y="807"/>
                    <a:pt x="2166" y="759"/>
                  </a:cubicBezTo>
                  <a:lnTo>
                    <a:pt x="909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29" name="Google Shape;3629;p60">
              <a:extLst>
                <a:ext uri="{FF2B5EF4-FFF2-40B4-BE49-F238E27FC236}">
                  <a16:creationId xmlns:a16="http://schemas.microsoft.com/office/drawing/2014/main" id="{37313093-6E25-845F-CAD7-7F4E7E0375D0}"/>
                </a:ext>
              </a:extLst>
            </p:cNvPr>
            <p:cNvSpPr/>
            <p:nvPr/>
          </p:nvSpPr>
          <p:spPr>
            <a:xfrm>
              <a:off x="3058488" y="354270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4" y="16"/>
                    <a:pt x="581" y="47"/>
                  </a:cubicBezTo>
                  <a:lnTo>
                    <a:pt x="109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0" y="527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0" name="Google Shape;3630;p60">
              <a:extLst>
                <a:ext uri="{FF2B5EF4-FFF2-40B4-BE49-F238E27FC236}">
                  <a16:creationId xmlns:a16="http://schemas.microsoft.com/office/drawing/2014/main" id="{F4A10737-ECB8-DE7E-E26F-47BF7F3B097E}"/>
                </a:ext>
              </a:extLst>
            </p:cNvPr>
            <p:cNvSpPr/>
            <p:nvPr/>
          </p:nvSpPr>
          <p:spPr>
            <a:xfrm>
              <a:off x="3078228" y="3514011"/>
              <a:ext cx="48788" cy="27122"/>
            </a:xfrm>
            <a:custGeom>
              <a:avLst/>
              <a:gdLst/>
              <a:ahLst/>
              <a:cxnLst/>
              <a:rect l="l" t="t" r="r" b="b"/>
              <a:pathLst>
                <a:path w="1520" h="845" extrusionOk="0">
                  <a:moveTo>
                    <a:pt x="766" y="0"/>
                  </a:moveTo>
                  <a:cubicBezTo>
                    <a:pt x="702" y="0"/>
                    <a:pt x="635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1" y="460"/>
                    <a:pt x="86" y="509"/>
                  </a:cubicBezTo>
                  <a:lnTo>
                    <a:pt x="610" y="811"/>
                  </a:lnTo>
                  <a:cubicBezTo>
                    <a:pt x="649" y="834"/>
                    <a:pt x="700" y="845"/>
                    <a:pt x="754" y="845"/>
                  </a:cubicBezTo>
                  <a:cubicBezTo>
                    <a:pt x="818" y="845"/>
                    <a:pt x="885" y="829"/>
                    <a:pt x="939" y="798"/>
                  </a:cubicBezTo>
                  <a:lnTo>
                    <a:pt x="1411" y="526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3"/>
                  </a:lnTo>
                  <a:cubicBezTo>
                    <a:pt x="871" y="11"/>
                    <a:pt x="820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1" name="Google Shape;3631;p60">
              <a:extLst>
                <a:ext uri="{FF2B5EF4-FFF2-40B4-BE49-F238E27FC236}">
                  <a16:creationId xmlns:a16="http://schemas.microsoft.com/office/drawing/2014/main" id="{25743A48-CD60-780D-6A54-D4EE8F48E032}"/>
                </a:ext>
              </a:extLst>
            </p:cNvPr>
            <p:cNvSpPr/>
            <p:nvPr/>
          </p:nvSpPr>
          <p:spPr>
            <a:xfrm>
              <a:off x="2680481" y="3200230"/>
              <a:ext cx="425228" cy="504509"/>
            </a:xfrm>
            <a:custGeom>
              <a:avLst/>
              <a:gdLst/>
              <a:ahLst/>
              <a:cxnLst/>
              <a:rect l="l" t="t" r="r" b="b"/>
              <a:pathLst>
                <a:path w="13248" h="15718" extrusionOk="0">
                  <a:moveTo>
                    <a:pt x="411" y="0"/>
                  </a:moveTo>
                  <a:cubicBezTo>
                    <a:pt x="260" y="0"/>
                    <a:pt x="1" y="146"/>
                    <a:pt x="1" y="262"/>
                  </a:cubicBezTo>
                  <a:lnTo>
                    <a:pt x="265" y="7873"/>
                  </a:lnTo>
                  <a:cubicBezTo>
                    <a:pt x="265" y="8008"/>
                    <a:pt x="361" y="8176"/>
                    <a:pt x="479" y="8243"/>
                  </a:cubicBezTo>
                  <a:lnTo>
                    <a:pt x="12842" y="15706"/>
                  </a:lnTo>
                  <a:cubicBezTo>
                    <a:pt x="12856" y="15714"/>
                    <a:pt x="12872" y="15718"/>
                    <a:pt x="12889" y="15718"/>
                  </a:cubicBezTo>
                  <a:cubicBezTo>
                    <a:pt x="13023" y="15718"/>
                    <a:pt x="13247" y="15509"/>
                    <a:pt x="13247" y="15388"/>
                  </a:cubicBezTo>
                  <a:lnTo>
                    <a:pt x="13247" y="7653"/>
                  </a:lnTo>
                  <a:cubicBezTo>
                    <a:pt x="13247" y="7517"/>
                    <a:pt x="13151" y="7352"/>
                    <a:pt x="13032" y="7282"/>
                  </a:cubicBezTo>
                  <a:lnTo>
                    <a:pt x="479" y="15"/>
                  </a:lnTo>
                  <a:cubicBezTo>
                    <a:pt x="461" y="5"/>
                    <a:pt x="438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32" name="Google Shape;3632;p60">
              <a:extLst>
                <a:ext uri="{FF2B5EF4-FFF2-40B4-BE49-F238E27FC236}">
                  <a16:creationId xmlns:a16="http://schemas.microsoft.com/office/drawing/2014/main" id="{48A9EAAD-FC6C-1C1B-3B66-010AAD0F5911}"/>
                </a:ext>
              </a:extLst>
            </p:cNvPr>
            <p:cNvSpPr/>
            <p:nvPr/>
          </p:nvSpPr>
          <p:spPr>
            <a:xfrm>
              <a:off x="2680417" y="3205109"/>
              <a:ext cx="416690" cy="499309"/>
            </a:xfrm>
            <a:custGeom>
              <a:avLst/>
              <a:gdLst/>
              <a:ahLst/>
              <a:cxnLst/>
              <a:rect l="l" t="t" r="r" b="b"/>
              <a:pathLst>
                <a:path w="12982" h="15556" extrusionOk="0">
                  <a:moveTo>
                    <a:pt x="117" y="0"/>
                  </a:moveTo>
                  <a:cubicBezTo>
                    <a:pt x="47" y="0"/>
                    <a:pt x="0" y="56"/>
                    <a:pt x="0" y="153"/>
                  </a:cubicBezTo>
                  <a:lnTo>
                    <a:pt x="0" y="7888"/>
                  </a:lnTo>
                  <a:cubicBezTo>
                    <a:pt x="0" y="8025"/>
                    <a:pt x="97" y="8191"/>
                    <a:pt x="215" y="8258"/>
                  </a:cubicBezTo>
                  <a:lnTo>
                    <a:pt x="12766" y="15526"/>
                  </a:lnTo>
                  <a:cubicBezTo>
                    <a:pt x="12802" y="15546"/>
                    <a:pt x="12835" y="15555"/>
                    <a:pt x="12864" y="15555"/>
                  </a:cubicBezTo>
                  <a:cubicBezTo>
                    <a:pt x="12934" y="15555"/>
                    <a:pt x="12981" y="15500"/>
                    <a:pt x="12981" y="15403"/>
                  </a:cubicBezTo>
                  <a:lnTo>
                    <a:pt x="12981" y="7668"/>
                  </a:lnTo>
                  <a:cubicBezTo>
                    <a:pt x="12981" y="7532"/>
                    <a:pt x="12886" y="7365"/>
                    <a:pt x="12766" y="7297"/>
                  </a:cubicBezTo>
                  <a:lnTo>
                    <a:pt x="215" y="30"/>
                  </a:lnTo>
                  <a:cubicBezTo>
                    <a:pt x="180" y="10"/>
                    <a:pt x="147" y="0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51601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59"/>
          <p:cNvSpPr txBox="1">
            <a:spLocks noGrp="1"/>
          </p:cNvSpPr>
          <p:nvPr>
            <p:ph type="ctrTitle"/>
          </p:nvPr>
        </p:nvSpPr>
        <p:spPr>
          <a:xfrm>
            <a:off x="3003600" y="2153237"/>
            <a:ext cx="6198800" cy="10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GRAZIE PER L'ATTENZIONE</a:t>
            </a:r>
            <a:endParaRPr lang="it-IT" sz="4267"/>
          </a:p>
        </p:txBody>
      </p:sp>
      <p:cxnSp>
        <p:nvCxnSpPr>
          <p:cNvPr id="3158" name="Google Shape;3158;p59"/>
          <p:cNvCxnSpPr/>
          <p:nvPr/>
        </p:nvCxnSpPr>
        <p:spPr>
          <a:xfrm>
            <a:off x="3073900" y="3644287"/>
            <a:ext cx="6058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7" name="Google Shape;3167;p59"/>
          <p:cNvGrpSpPr/>
          <p:nvPr/>
        </p:nvGrpSpPr>
        <p:grpSpPr>
          <a:xfrm flipH="1">
            <a:off x="10275313" y="4227645"/>
            <a:ext cx="1479584" cy="1340372"/>
            <a:chOff x="7443684" y="123535"/>
            <a:chExt cx="968230" cy="877130"/>
          </a:xfrm>
        </p:grpSpPr>
        <p:sp>
          <p:nvSpPr>
            <p:cNvPr id="3168" name="Google Shape;3168;p59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92" name="Google Shape;3192;p59"/>
          <p:cNvGrpSpPr/>
          <p:nvPr/>
        </p:nvGrpSpPr>
        <p:grpSpPr>
          <a:xfrm>
            <a:off x="10575681" y="5473034"/>
            <a:ext cx="878848" cy="1204295"/>
            <a:chOff x="138587" y="4252590"/>
            <a:chExt cx="519455" cy="711814"/>
          </a:xfrm>
        </p:grpSpPr>
        <p:sp>
          <p:nvSpPr>
            <p:cNvPr id="3193" name="Google Shape;3193;p59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05" name="Google Shape;3205;p59"/>
          <p:cNvGrpSpPr/>
          <p:nvPr/>
        </p:nvGrpSpPr>
        <p:grpSpPr>
          <a:xfrm>
            <a:off x="321142" y="2063764"/>
            <a:ext cx="921300" cy="583553"/>
            <a:chOff x="500781" y="2059197"/>
            <a:chExt cx="690975" cy="437665"/>
          </a:xfrm>
        </p:grpSpPr>
        <p:sp>
          <p:nvSpPr>
            <p:cNvPr id="3206" name="Google Shape;3206;p59"/>
            <p:cNvSpPr/>
            <p:nvPr/>
          </p:nvSpPr>
          <p:spPr>
            <a:xfrm>
              <a:off x="592958" y="2059197"/>
              <a:ext cx="424962" cy="296365"/>
            </a:xfrm>
            <a:custGeom>
              <a:avLst/>
              <a:gdLst/>
              <a:ahLst/>
              <a:cxnLst/>
              <a:rect l="l" t="t" r="r" b="b"/>
              <a:pathLst>
                <a:path w="6021" h="4199" extrusionOk="0">
                  <a:moveTo>
                    <a:pt x="5823" y="0"/>
                  </a:moveTo>
                  <a:cubicBezTo>
                    <a:pt x="5783" y="0"/>
                    <a:pt x="5740" y="13"/>
                    <a:pt x="5694" y="39"/>
                  </a:cubicBezTo>
                  <a:lnTo>
                    <a:pt x="1" y="3327"/>
                  </a:lnTo>
                  <a:lnTo>
                    <a:pt x="1" y="4199"/>
                  </a:lnTo>
                  <a:lnTo>
                    <a:pt x="5694" y="912"/>
                  </a:lnTo>
                  <a:cubicBezTo>
                    <a:pt x="5874" y="807"/>
                    <a:pt x="6021" y="527"/>
                    <a:pt x="6021" y="287"/>
                  </a:cubicBezTo>
                  <a:cubicBezTo>
                    <a:pt x="6021" y="108"/>
                    <a:pt x="5939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92958" y="2060326"/>
              <a:ext cx="592166" cy="334055"/>
            </a:xfrm>
            <a:custGeom>
              <a:avLst/>
              <a:gdLst/>
              <a:ahLst/>
              <a:cxnLst/>
              <a:rect l="l" t="t" r="r" b="b"/>
              <a:pathLst>
                <a:path w="8390" h="4733" extrusionOk="0">
                  <a:moveTo>
                    <a:pt x="5895" y="1"/>
                  </a:moveTo>
                  <a:lnTo>
                    <a:pt x="1" y="3311"/>
                  </a:lnTo>
                  <a:lnTo>
                    <a:pt x="2463" y="4732"/>
                  </a:lnTo>
                  <a:lnTo>
                    <a:pt x="8390" y="1442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766794" y="2159561"/>
              <a:ext cx="424962" cy="296295"/>
            </a:xfrm>
            <a:custGeom>
              <a:avLst/>
              <a:gdLst/>
              <a:ahLst/>
              <a:cxnLst/>
              <a:rect l="l" t="t" r="r" b="b"/>
              <a:pathLst>
                <a:path w="6021" h="4198" extrusionOk="0">
                  <a:moveTo>
                    <a:pt x="5823" y="1"/>
                  </a:moveTo>
                  <a:cubicBezTo>
                    <a:pt x="5783" y="1"/>
                    <a:pt x="5740" y="13"/>
                    <a:pt x="5694" y="39"/>
                  </a:cubicBezTo>
                  <a:lnTo>
                    <a:pt x="0" y="3326"/>
                  </a:lnTo>
                  <a:lnTo>
                    <a:pt x="0" y="4198"/>
                  </a:lnTo>
                  <a:lnTo>
                    <a:pt x="5694" y="911"/>
                  </a:lnTo>
                  <a:cubicBezTo>
                    <a:pt x="5874" y="807"/>
                    <a:pt x="6020" y="526"/>
                    <a:pt x="6020" y="286"/>
                  </a:cubicBezTo>
                  <a:cubicBezTo>
                    <a:pt x="6020" y="108"/>
                    <a:pt x="5939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92958" y="2294015"/>
              <a:ext cx="173909" cy="161840"/>
            </a:xfrm>
            <a:custGeom>
              <a:avLst/>
              <a:gdLst/>
              <a:ahLst/>
              <a:cxnLst/>
              <a:rect l="l" t="t" r="r" b="b"/>
              <a:pathLst>
                <a:path w="2464" h="2293" extrusionOk="0">
                  <a:moveTo>
                    <a:pt x="1" y="0"/>
                  </a:moveTo>
                  <a:lnTo>
                    <a:pt x="1" y="872"/>
                  </a:lnTo>
                  <a:lnTo>
                    <a:pt x="2463" y="2293"/>
                  </a:lnTo>
                  <a:lnTo>
                    <a:pt x="2463" y="1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615684" y="2394309"/>
              <a:ext cx="121045" cy="102553"/>
            </a:xfrm>
            <a:custGeom>
              <a:avLst/>
              <a:gdLst/>
              <a:ahLst/>
              <a:cxnLst/>
              <a:rect l="l" t="t" r="r" b="b"/>
              <a:pathLst>
                <a:path w="1715" h="1453" extrusionOk="0">
                  <a:moveTo>
                    <a:pt x="1715" y="0"/>
                  </a:moveTo>
                  <a:lnTo>
                    <a:pt x="1" y="987"/>
                  </a:lnTo>
                  <a:lnTo>
                    <a:pt x="1" y="1453"/>
                  </a:lnTo>
                  <a:lnTo>
                    <a:pt x="1715" y="46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00781" y="2327752"/>
              <a:ext cx="235949" cy="136219"/>
            </a:xfrm>
            <a:custGeom>
              <a:avLst/>
              <a:gdLst/>
              <a:ahLst/>
              <a:cxnLst/>
              <a:rect l="l" t="t" r="r" b="b"/>
              <a:pathLst>
                <a:path w="3343" h="1930" extrusionOk="0">
                  <a:moveTo>
                    <a:pt x="1714" y="1"/>
                  </a:moveTo>
                  <a:lnTo>
                    <a:pt x="1" y="987"/>
                  </a:lnTo>
                  <a:lnTo>
                    <a:pt x="1629" y="1930"/>
                  </a:lnTo>
                  <a:lnTo>
                    <a:pt x="3343" y="94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86676" y="2348150"/>
              <a:ext cx="64157" cy="37054"/>
            </a:xfrm>
            <a:custGeom>
              <a:avLst/>
              <a:gdLst/>
              <a:ahLst/>
              <a:cxnLst/>
              <a:rect l="l" t="t" r="r" b="b"/>
              <a:pathLst>
                <a:path w="909" h="525" extrusionOk="0">
                  <a:moveTo>
                    <a:pt x="466" y="0"/>
                  </a:moveTo>
                  <a:lnTo>
                    <a:pt x="1" y="269"/>
                  </a:lnTo>
                  <a:lnTo>
                    <a:pt x="443" y="525"/>
                  </a:lnTo>
                  <a:lnTo>
                    <a:pt x="908" y="25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636364" y="2377370"/>
              <a:ext cx="64228" cy="37054"/>
            </a:xfrm>
            <a:custGeom>
              <a:avLst/>
              <a:gdLst/>
              <a:ahLst/>
              <a:cxnLst/>
              <a:rect l="l" t="t" r="r" b="b"/>
              <a:pathLst>
                <a:path w="910" h="525" extrusionOk="0">
                  <a:moveTo>
                    <a:pt x="467" y="0"/>
                  </a:moveTo>
                  <a:lnTo>
                    <a:pt x="1" y="268"/>
                  </a:lnTo>
                  <a:lnTo>
                    <a:pt x="443" y="524"/>
                  </a:lnTo>
                  <a:lnTo>
                    <a:pt x="909" y="256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00781" y="2397414"/>
              <a:ext cx="114975" cy="99447"/>
            </a:xfrm>
            <a:custGeom>
              <a:avLst/>
              <a:gdLst/>
              <a:ahLst/>
              <a:cxnLst/>
              <a:rect l="l" t="t" r="r" b="b"/>
              <a:pathLst>
                <a:path w="1629" h="1409" extrusionOk="0">
                  <a:moveTo>
                    <a:pt x="1" y="0"/>
                  </a:moveTo>
                  <a:lnTo>
                    <a:pt x="1" y="466"/>
                  </a:lnTo>
                  <a:lnTo>
                    <a:pt x="1629" y="1409"/>
                  </a:lnTo>
                  <a:lnTo>
                    <a:pt x="1629" y="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06569" y="2417318"/>
              <a:ext cx="103823" cy="70015"/>
            </a:xfrm>
            <a:custGeom>
              <a:avLst/>
              <a:gdLst/>
              <a:ahLst/>
              <a:cxnLst/>
              <a:rect l="l" t="t" r="r" b="b"/>
              <a:pathLst>
                <a:path w="1471" h="992" extrusionOk="0">
                  <a:moveTo>
                    <a:pt x="242" y="1"/>
                  </a:moveTo>
                  <a:lnTo>
                    <a:pt x="1" y="140"/>
                  </a:lnTo>
                  <a:lnTo>
                    <a:pt x="1470" y="992"/>
                  </a:lnTo>
                  <a:lnTo>
                    <a:pt x="1470" y="713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06569" y="2407507"/>
              <a:ext cx="17080" cy="19762"/>
            </a:xfrm>
            <a:custGeom>
              <a:avLst/>
              <a:gdLst/>
              <a:ahLst/>
              <a:cxnLst/>
              <a:rect l="l" t="t" r="r" b="b"/>
              <a:pathLst>
                <a:path w="242" h="280" extrusionOk="0">
                  <a:moveTo>
                    <a:pt x="1" y="0"/>
                  </a:moveTo>
                  <a:lnTo>
                    <a:pt x="1" y="279"/>
                  </a:lnTo>
                  <a:lnTo>
                    <a:pt x="24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703343" y="2275171"/>
              <a:ext cx="97753" cy="56252"/>
            </a:xfrm>
            <a:custGeom>
              <a:avLst/>
              <a:gdLst/>
              <a:ahLst/>
              <a:cxnLst/>
              <a:rect l="l" t="t" r="r" b="b"/>
              <a:pathLst>
                <a:path w="1385" h="797" extrusionOk="0">
                  <a:moveTo>
                    <a:pt x="765" y="0"/>
                  </a:moveTo>
                  <a:lnTo>
                    <a:pt x="628" y="79"/>
                  </a:lnTo>
                  <a:lnTo>
                    <a:pt x="926" y="303"/>
                  </a:lnTo>
                  <a:cubicBezTo>
                    <a:pt x="993" y="352"/>
                    <a:pt x="1063" y="401"/>
                    <a:pt x="1134" y="451"/>
                  </a:cubicBezTo>
                  <a:lnTo>
                    <a:pt x="1129" y="453"/>
                  </a:lnTo>
                  <a:cubicBezTo>
                    <a:pt x="1038" y="415"/>
                    <a:pt x="947" y="378"/>
                    <a:pt x="860" y="342"/>
                  </a:cubicBezTo>
                  <a:lnTo>
                    <a:pt x="448" y="184"/>
                  </a:lnTo>
                  <a:lnTo>
                    <a:pt x="326" y="254"/>
                  </a:lnTo>
                  <a:lnTo>
                    <a:pt x="601" y="491"/>
                  </a:lnTo>
                  <a:cubicBezTo>
                    <a:pt x="665" y="543"/>
                    <a:pt x="729" y="595"/>
                    <a:pt x="796" y="647"/>
                  </a:cubicBezTo>
                  <a:lnTo>
                    <a:pt x="791" y="649"/>
                  </a:lnTo>
                  <a:cubicBezTo>
                    <a:pt x="706" y="608"/>
                    <a:pt x="619" y="569"/>
                    <a:pt x="534" y="530"/>
                  </a:cubicBezTo>
                  <a:lnTo>
                    <a:pt x="147" y="357"/>
                  </a:lnTo>
                  <a:lnTo>
                    <a:pt x="1" y="442"/>
                  </a:lnTo>
                  <a:lnTo>
                    <a:pt x="851" y="796"/>
                  </a:lnTo>
                  <a:lnTo>
                    <a:pt x="1028" y="695"/>
                  </a:lnTo>
                  <a:lnTo>
                    <a:pt x="755" y="468"/>
                  </a:lnTo>
                  <a:cubicBezTo>
                    <a:pt x="709" y="429"/>
                    <a:pt x="657" y="391"/>
                    <a:pt x="611" y="355"/>
                  </a:cubicBezTo>
                  <a:lnTo>
                    <a:pt x="615" y="353"/>
                  </a:lnTo>
                  <a:cubicBezTo>
                    <a:pt x="675" y="380"/>
                    <a:pt x="744" y="409"/>
                    <a:pt x="811" y="436"/>
                  </a:cubicBezTo>
                  <a:lnTo>
                    <a:pt x="1205" y="593"/>
                  </a:lnTo>
                  <a:lnTo>
                    <a:pt x="1385" y="4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768700" y="2255973"/>
              <a:ext cx="77779" cy="40089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429" y="121"/>
                  </a:moveTo>
                  <a:cubicBezTo>
                    <a:pt x="505" y="121"/>
                    <a:pt x="596" y="148"/>
                    <a:pt x="689" y="201"/>
                  </a:cubicBezTo>
                  <a:cubicBezTo>
                    <a:pt x="836" y="287"/>
                    <a:pt x="874" y="371"/>
                    <a:pt x="788" y="422"/>
                  </a:cubicBezTo>
                  <a:cubicBezTo>
                    <a:pt x="757" y="440"/>
                    <a:pt x="719" y="448"/>
                    <a:pt x="676" y="448"/>
                  </a:cubicBezTo>
                  <a:cubicBezTo>
                    <a:pt x="597" y="448"/>
                    <a:pt x="501" y="419"/>
                    <a:pt x="406" y="365"/>
                  </a:cubicBezTo>
                  <a:cubicBezTo>
                    <a:pt x="261" y="280"/>
                    <a:pt x="228" y="198"/>
                    <a:pt x="314" y="148"/>
                  </a:cubicBezTo>
                  <a:cubicBezTo>
                    <a:pt x="345" y="130"/>
                    <a:pt x="385" y="121"/>
                    <a:pt x="429" y="121"/>
                  </a:cubicBezTo>
                  <a:close/>
                  <a:moveTo>
                    <a:pt x="432" y="1"/>
                  </a:moveTo>
                  <a:cubicBezTo>
                    <a:pt x="335" y="1"/>
                    <a:pt x="245" y="23"/>
                    <a:pt x="171" y="65"/>
                  </a:cubicBezTo>
                  <a:cubicBezTo>
                    <a:pt x="0" y="164"/>
                    <a:pt x="20" y="311"/>
                    <a:pt x="259" y="449"/>
                  </a:cubicBezTo>
                  <a:cubicBezTo>
                    <a:pt x="397" y="529"/>
                    <a:pt x="541" y="567"/>
                    <a:pt x="672" y="567"/>
                  </a:cubicBezTo>
                  <a:cubicBezTo>
                    <a:pt x="769" y="567"/>
                    <a:pt x="858" y="546"/>
                    <a:pt x="931" y="504"/>
                  </a:cubicBezTo>
                  <a:cubicBezTo>
                    <a:pt x="1102" y="405"/>
                    <a:pt x="1075" y="255"/>
                    <a:pt x="835" y="117"/>
                  </a:cubicBezTo>
                  <a:cubicBezTo>
                    <a:pt x="700" y="38"/>
                    <a:pt x="56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810412" y="2230070"/>
              <a:ext cx="87378" cy="44395"/>
            </a:xfrm>
            <a:custGeom>
              <a:avLst/>
              <a:gdLst/>
              <a:ahLst/>
              <a:cxnLst/>
              <a:rect l="l" t="t" r="r" b="b"/>
              <a:pathLst>
                <a:path w="1238" h="629" extrusionOk="0">
                  <a:moveTo>
                    <a:pt x="469" y="118"/>
                  </a:moveTo>
                  <a:cubicBezTo>
                    <a:pt x="499" y="118"/>
                    <a:pt x="530" y="127"/>
                    <a:pt x="561" y="145"/>
                  </a:cubicBezTo>
                  <a:cubicBezTo>
                    <a:pt x="634" y="187"/>
                    <a:pt x="630" y="232"/>
                    <a:pt x="555" y="274"/>
                  </a:cubicBezTo>
                  <a:lnTo>
                    <a:pt x="481" y="317"/>
                  </a:lnTo>
                  <a:lnTo>
                    <a:pt x="277" y="198"/>
                  </a:lnTo>
                  <a:lnTo>
                    <a:pt x="349" y="156"/>
                  </a:lnTo>
                  <a:cubicBezTo>
                    <a:pt x="391" y="132"/>
                    <a:pt x="430" y="118"/>
                    <a:pt x="469" y="118"/>
                  </a:cubicBezTo>
                  <a:close/>
                  <a:moveTo>
                    <a:pt x="478" y="0"/>
                  </a:moveTo>
                  <a:cubicBezTo>
                    <a:pt x="388" y="0"/>
                    <a:pt x="304" y="30"/>
                    <a:pt x="229" y="73"/>
                  </a:cubicBezTo>
                  <a:lnTo>
                    <a:pt x="1" y="206"/>
                  </a:lnTo>
                  <a:lnTo>
                    <a:pt x="734" y="628"/>
                  </a:lnTo>
                  <a:lnTo>
                    <a:pt x="878" y="545"/>
                  </a:lnTo>
                  <a:lnTo>
                    <a:pt x="613" y="393"/>
                  </a:lnTo>
                  <a:lnTo>
                    <a:pt x="691" y="348"/>
                  </a:lnTo>
                  <a:lnTo>
                    <a:pt x="1077" y="430"/>
                  </a:lnTo>
                  <a:lnTo>
                    <a:pt x="1237" y="338"/>
                  </a:lnTo>
                  <a:lnTo>
                    <a:pt x="801" y="251"/>
                  </a:lnTo>
                  <a:cubicBezTo>
                    <a:pt x="833" y="192"/>
                    <a:pt x="810" y="126"/>
                    <a:pt x="702" y="64"/>
                  </a:cubicBezTo>
                  <a:cubicBezTo>
                    <a:pt x="625" y="19"/>
                    <a:pt x="550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852689" y="2195980"/>
              <a:ext cx="93518" cy="54064"/>
            </a:xfrm>
            <a:custGeom>
              <a:avLst/>
              <a:gdLst/>
              <a:ahLst/>
              <a:cxnLst/>
              <a:rect l="l" t="t" r="r" b="b"/>
              <a:pathLst>
                <a:path w="1325" h="766" extrusionOk="0">
                  <a:moveTo>
                    <a:pt x="593" y="1"/>
                  </a:moveTo>
                  <a:lnTo>
                    <a:pt x="441" y="87"/>
                  </a:lnTo>
                  <a:lnTo>
                    <a:pt x="667" y="337"/>
                  </a:lnTo>
                  <a:lnTo>
                    <a:pt x="757" y="433"/>
                  </a:lnTo>
                  <a:lnTo>
                    <a:pt x="753" y="435"/>
                  </a:lnTo>
                  <a:lnTo>
                    <a:pt x="587" y="384"/>
                  </a:lnTo>
                  <a:lnTo>
                    <a:pt x="152" y="255"/>
                  </a:lnTo>
                  <a:lnTo>
                    <a:pt x="1" y="343"/>
                  </a:lnTo>
                  <a:lnTo>
                    <a:pt x="733" y="765"/>
                  </a:lnTo>
                  <a:lnTo>
                    <a:pt x="866" y="689"/>
                  </a:lnTo>
                  <a:lnTo>
                    <a:pt x="596" y="535"/>
                  </a:lnTo>
                  <a:cubicBezTo>
                    <a:pt x="524" y="493"/>
                    <a:pt x="406" y="438"/>
                    <a:pt x="328" y="401"/>
                  </a:cubicBezTo>
                  <a:lnTo>
                    <a:pt x="333" y="398"/>
                  </a:lnTo>
                  <a:lnTo>
                    <a:pt x="552" y="467"/>
                  </a:lnTo>
                  <a:lnTo>
                    <a:pt x="934" y="575"/>
                  </a:lnTo>
                  <a:lnTo>
                    <a:pt x="992" y="542"/>
                  </a:lnTo>
                  <a:lnTo>
                    <a:pt x="806" y="321"/>
                  </a:lnTo>
                  <a:lnTo>
                    <a:pt x="688" y="193"/>
                  </a:lnTo>
                  <a:lnTo>
                    <a:pt x="691" y="191"/>
                  </a:lnTo>
                  <a:cubicBezTo>
                    <a:pt x="755" y="236"/>
                    <a:pt x="851" y="304"/>
                    <a:pt x="923" y="345"/>
                  </a:cubicBezTo>
                  <a:lnTo>
                    <a:pt x="1191" y="501"/>
                  </a:lnTo>
                  <a:lnTo>
                    <a:pt x="1325" y="42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910776" y="2104368"/>
              <a:ext cx="206235" cy="95565"/>
            </a:xfrm>
            <a:custGeom>
              <a:avLst/>
              <a:gdLst/>
              <a:ahLst/>
              <a:cxnLst/>
              <a:rect l="l" t="t" r="r" b="b"/>
              <a:pathLst>
                <a:path w="2922" h="1354" extrusionOk="0">
                  <a:moveTo>
                    <a:pt x="1051" y="0"/>
                  </a:moveTo>
                  <a:cubicBezTo>
                    <a:pt x="968" y="0"/>
                    <a:pt x="879" y="13"/>
                    <a:pt x="792" y="40"/>
                  </a:cubicBezTo>
                  <a:cubicBezTo>
                    <a:pt x="465" y="142"/>
                    <a:pt x="314" y="308"/>
                    <a:pt x="136" y="482"/>
                  </a:cubicBezTo>
                  <a:cubicBezTo>
                    <a:pt x="1" y="616"/>
                    <a:pt x="27" y="713"/>
                    <a:pt x="124" y="713"/>
                  </a:cubicBezTo>
                  <a:cubicBezTo>
                    <a:pt x="167" y="713"/>
                    <a:pt x="225" y="693"/>
                    <a:pt x="289" y="647"/>
                  </a:cubicBezTo>
                  <a:cubicBezTo>
                    <a:pt x="480" y="506"/>
                    <a:pt x="795" y="206"/>
                    <a:pt x="1039" y="206"/>
                  </a:cubicBezTo>
                  <a:cubicBezTo>
                    <a:pt x="1055" y="206"/>
                    <a:pt x="1071" y="207"/>
                    <a:pt x="1086" y="210"/>
                  </a:cubicBezTo>
                  <a:cubicBezTo>
                    <a:pt x="1336" y="256"/>
                    <a:pt x="1147" y="419"/>
                    <a:pt x="934" y="681"/>
                  </a:cubicBezTo>
                  <a:cubicBezTo>
                    <a:pt x="722" y="941"/>
                    <a:pt x="610" y="1157"/>
                    <a:pt x="934" y="1325"/>
                  </a:cubicBezTo>
                  <a:cubicBezTo>
                    <a:pt x="973" y="1345"/>
                    <a:pt x="1020" y="1353"/>
                    <a:pt x="1074" y="1353"/>
                  </a:cubicBezTo>
                  <a:cubicBezTo>
                    <a:pt x="1384" y="1353"/>
                    <a:pt x="1906" y="1064"/>
                    <a:pt x="2157" y="969"/>
                  </a:cubicBezTo>
                  <a:cubicBezTo>
                    <a:pt x="2269" y="927"/>
                    <a:pt x="2358" y="912"/>
                    <a:pt x="2434" y="912"/>
                  </a:cubicBezTo>
                  <a:cubicBezTo>
                    <a:pt x="2559" y="912"/>
                    <a:pt x="2648" y="952"/>
                    <a:pt x="2739" y="980"/>
                  </a:cubicBezTo>
                  <a:cubicBezTo>
                    <a:pt x="2757" y="986"/>
                    <a:pt x="2774" y="988"/>
                    <a:pt x="2788" y="988"/>
                  </a:cubicBezTo>
                  <a:cubicBezTo>
                    <a:pt x="2897" y="988"/>
                    <a:pt x="2922" y="855"/>
                    <a:pt x="2763" y="765"/>
                  </a:cubicBezTo>
                  <a:cubicBezTo>
                    <a:pt x="2686" y="722"/>
                    <a:pt x="2574" y="692"/>
                    <a:pt x="2436" y="692"/>
                  </a:cubicBezTo>
                  <a:cubicBezTo>
                    <a:pt x="2252" y="692"/>
                    <a:pt x="2022" y="745"/>
                    <a:pt x="1767" y="887"/>
                  </a:cubicBezTo>
                  <a:cubicBezTo>
                    <a:pt x="1504" y="1032"/>
                    <a:pt x="1265" y="1100"/>
                    <a:pt x="1117" y="1100"/>
                  </a:cubicBezTo>
                  <a:cubicBezTo>
                    <a:pt x="998" y="1100"/>
                    <a:pt x="938" y="1056"/>
                    <a:pt x="970" y="973"/>
                  </a:cubicBezTo>
                  <a:cubicBezTo>
                    <a:pt x="1072" y="712"/>
                    <a:pt x="1518" y="482"/>
                    <a:pt x="1494" y="262"/>
                  </a:cubicBezTo>
                  <a:cubicBezTo>
                    <a:pt x="1477" y="98"/>
                    <a:pt x="1283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903506" y="2129212"/>
              <a:ext cx="44324" cy="32043"/>
            </a:xfrm>
            <a:custGeom>
              <a:avLst/>
              <a:gdLst/>
              <a:ahLst/>
              <a:cxnLst/>
              <a:rect l="l" t="t" r="r" b="b"/>
              <a:pathLst>
                <a:path w="628" h="454" extrusionOk="0">
                  <a:moveTo>
                    <a:pt x="140" y="0"/>
                  </a:moveTo>
                  <a:cubicBezTo>
                    <a:pt x="1" y="0"/>
                    <a:pt x="222" y="46"/>
                    <a:pt x="222" y="46"/>
                  </a:cubicBezTo>
                  <a:cubicBezTo>
                    <a:pt x="222" y="46"/>
                    <a:pt x="492" y="82"/>
                    <a:pt x="566" y="340"/>
                  </a:cubicBezTo>
                  <a:cubicBezTo>
                    <a:pt x="589" y="423"/>
                    <a:pt x="603" y="453"/>
                    <a:pt x="611" y="453"/>
                  </a:cubicBezTo>
                  <a:cubicBezTo>
                    <a:pt x="627" y="453"/>
                    <a:pt x="615" y="324"/>
                    <a:pt x="604" y="284"/>
                  </a:cubicBezTo>
                  <a:cubicBezTo>
                    <a:pt x="587" y="225"/>
                    <a:pt x="510" y="21"/>
                    <a:pt x="222" y="3"/>
                  </a:cubicBezTo>
                  <a:cubicBezTo>
                    <a:pt x="186" y="1"/>
                    <a:pt x="16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922704" y="2113896"/>
              <a:ext cx="37831" cy="35643"/>
            </a:xfrm>
            <a:custGeom>
              <a:avLst/>
              <a:gdLst/>
              <a:ahLst/>
              <a:cxnLst/>
              <a:rect l="l" t="t" r="r" b="b"/>
              <a:pathLst>
                <a:path w="536" h="505" extrusionOk="0">
                  <a:moveTo>
                    <a:pt x="66" y="1"/>
                  </a:moveTo>
                  <a:cubicBezTo>
                    <a:pt x="0" y="1"/>
                    <a:pt x="174" y="57"/>
                    <a:pt x="174" y="57"/>
                  </a:cubicBezTo>
                  <a:cubicBezTo>
                    <a:pt x="174" y="57"/>
                    <a:pt x="439" y="122"/>
                    <a:pt x="484" y="387"/>
                  </a:cubicBezTo>
                  <a:cubicBezTo>
                    <a:pt x="499" y="473"/>
                    <a:pt x="510" y="504"/>
                    <a:pt x="517" y="504"/>
                  </a:cubicBezTo>
                  <a:cubicBezTo>
                    <a:pt x="533" y="504"/>
                    <a:pt x="536" y="376"/>
                    <a:pt x="529" y="335"/>
                  </a:cubicBezTo>
                  <a:cubicBezTo>
                    <a:pt x="518" y="273"/>
                    <a:pt x="464" y="62"/>
                    <a:pt x="179" y="15"/>
                  </a:cubicBezTo>
                  <a:cubicBezTo>
                    <a:pt x="118" y="5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945359" y="2095334"/>
              <a:ext cx="29361" cy="42348"/>
            </a:xfrm>
            <a:custGeom>
              <a:avLst/>
              <a:gdLst/>
              <a:ahLst/>
              <a:cxnLst/>
              <a:rect l="l" t="t" r="r" b="b"/>
              <a:pathLst>
                <a:path w="416" h="600" extrusionOk="0">
                  <a:moveTo>
                    <a:pt x="31" y="1"/>
                  </a:moveTo>
                  <a:cubicBezTo>
                    <a:pt x="0" y="1"/>
                    <a:pt x="134" y="83"/>
                    <a:pt x="134" y="83"/>
                  </a:cubicBezTo>
                  <a:cubicBezTo>
                    <a:pt x="134" y="83"/>
                    <a:pt x="375" y="211"/>
                    <a:pt x="354" y="478"/>
                  </a:cubicBezTo>
                  <a:cubicBezTo>
                    <a:pt x="347" y="568"/>
                    <a:pt x="351" y="600"/>
                    <a:pt x="359" y="600"/>
                  </a:cubicBezTo>
                  <a:cubicBezTo>
                    <a:pt x="375" y="600"/>
                    <a:pt x="408" y="479"/>
                    <a:pt x="411" y="438"/>
                  </a:cubicBezTo>
                  <a:cubicBezTo>
                    <a:pt x="415" y="376"/>
                    <a:pt x="413" y="159"/>
                    <a:pt x="148" y="44"/>
                  </a:cubicBezTo>
                  <a:cubicBezTo>
                    <a:pt x="76" y="12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949171" y="2166619"/>
              <a:ext cx="50465" cy="14681"/>
            </a:xfrm>
            <a:custGeom>
              <a:avLst/>
              <a:gdLst/>
              <a:ahLst/>
              <a:cxnLst/>
              <a:rect l="l" t="t" r="r" b="b"/>
              <a:pathLst>
                <a:path w="715" h="208" extrusionOk="0">
                  <a:moveTo>
                    <a:pt x="359" y="0"/>
                  </a:moveTo>
                  <a:cubicBezTo>
                    <a:pt x="287" y="0"/>
                    <a:pt x="203" y="21"/>
                    <a:pt x="110" y="83"/>
                  </a:cubicBezTo>
                  <a:cubicBezTo>
                    <a:pt x="17" y="146"/>
                    <a:pt x="0" y="165"/>
                    <a:pt x="14" y="165"/>
                  </a:cubicBezTo>
                  <a:cubicBezTo>
                    <a:pt x="36" y="165"/>
                    <a:pt x="136" y="117"/>
                    <a:pt x="136" y="117"/>
                  </a:cubicBezTo>
                  <a:cubicBezTo>
                    <a:pt x="136" y="117"/>
                    <a:pt x="229" y="64"/>
                    <a:pt x="351" y="64"/>
                  </a:cubicBezTo>
                  <a:cubicBezTo>
                    <a:pt x="424" y="64"/>
                    <a:pt x="507" y="83"/>
                    <a:pt x="587" y="144"/>
                  </a:cubicBezTo>
                  <a:cubicBezTo>
                    <a:pt x="649" y="190"/>
                    <a:pt x="678" y="208"/>
                    <a:pt x="689" y="208"/>
                  </a:cubicBezTo>
                  <a:cubicBezTo>
                    <a:pt x="714" y="208"/>
                    <a:pt x="619" y="102"/>
                    <a:pt x="584" y="76"/>
                  </a:cubicBezTo>
                  <a:cubicBezTo>
                    <a:pt x="554" y="53"/>
                    <a:pt x="4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952488" y="2147069"/>
              <a:ext cx="49900" cy="17292"/>
            </a:xfrm>
            <a:custGeom>
              <a:avLst/>
              <a:gdLst/>
              <a:ahLst/>
              <a:cxnLst/>
              <a:rect l="l" t="t" r="r" b="b"/>
              <a:pathLst>
                <a:path w="707" h="245" extrusionOk="0">
                  <a:moveTo>
                    <a:pt x="337" y="1"/>
                  </a:moveTo>
                  <a:cubicBezTo>
                    <a:pt x="274" y="1"/>
                    <a:pt x="202" y="16"/>
                    <a:pt x="120" y="59"/>
                  </a:cubicBezTo>
                  <a:cubicBezTo>
                    <a:pt x="17" y="113"/>
                    <a:pt x="1" y="129"/>
                    <a:pt x="19" y="129"/>
                  </a:cubicBezTo>
                  <a:cubicBezTo>
                    <a:pt x="45" y="129"/>
                    <a:pt x="143" y="95"/>
                    <a:pt x="143" y="95"/>
                  </a:cubicBezTo>
                  <a:cubicBezTo>
                    <a:pt x="143" y="95"/>
                    <a:pt x="216" y="63"/>
                    <a:pt x="314" y="63"/>
                  </a:cubicBezTo>
                  <a:cubicBezTo>
                    <a:pt x="398" y="63"/>
                    <a:pt x="499" y="86"/>
                    <a:pt x="589" y="170"/>
                  </a:cubicBezTo>
                  <a:cubicBezTo>
                    <a:pt x="646" y="224"/>
                    <a:pt x="674" y="244"/>
                    <a:pt x="684" y="244"/>
                  </a:cubicBezTo>
                  <a:cubicBezTo>
                    <a:pt x="706" y="244"/>
                    <a:pt x="625" y="132"/>
                    <a:pt x="592" y="101"/>
                  </a:cubicBezTo>
                  <a:cubicBezTo>
                    <a:pt x="561" y="73"/>
                    <a:pt x="472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966957" y="2128647"/>
              <a:ext cx="47853" cy="23503"/>
            </a:xfrm>
            <a:custGeom>
              <a:avLst/>
              <a:gdLst/>
              <a:ahLst/>
              <a:cxnLst/>
              <a:rect l="l" t="t" r="r" b="b"/>
              <a:pathLst>
                <a:path w="678" h="333" extrusionOk="0">
                  <a:moveTo>
                    <a:pt x="282" y="1"/>
                  </a:moveTo>
                  <a:cubicBezTo>
                    <a:pt x="244" y="1"/>
                    <a:pt x="202" y="6"/>
                    <a:pt x="156" y="17"/>
                  </a:cubicBezTo>
                  <a:cubicBezTo>
                    <a:pt x="1" y="54"/>
                    <a:pt x="22" y="63"/>
                    <a:pt x="72" y="63"/>
                  </a:cubicBezTo>
                  <a:cubicBezTo>
                    <a:pt x="112" y="63"/>
                    <a:pt x="170" y="57"/>
                    <a:pt x="170" y="57"/>
                  </a:cubicBezTo>
                  <a:cubicBezTo>
                    <a:pt x="170" y="57"/>
                    <a:pt x="192" y="54"/>
                    <a:pt x="227" y="54"/>
                  </a:cubicBezTo>
                  <a:cubicBezTo>
                    <a:pt x="314" y="54"/>
                    <a:pt x="481" y="77"/>
                    <a:pt x="584" y="237"/>
                  </a:cubicBezTo>
                  <a:cubicBezTo>
                    <a:pt x="629" y="307"/>
                    <a:pt x="651" y="333"/>
                    <a:pt x="659" y="333"/>
                  </a:cubicBezTo>
                  <a:cubicBezTo>
                    <a:pt x="678" y="333"/>
                    <a:pt x="628" y="208"/>
                    <a:pt x="605" y="172"/>
                  </a:cubicBezTo>
                  <a:cubicBezTo>
                    <a:pt x="576" y="129"/>
                    <a:pt x="478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991659" y="2164996"/>
              <a:ext cx="25762" cy="46371"/>
            </a:xfrm>
            <a:custGeom>
              <a:avLst/>
              <a:gdLst/>
              <a:ahLst/>
              <a:cxnLst/>
              <a:rect l="l" t="t" r="r" b="b"/>
              <a:pathLst>
                <a:path w="365" h="657" extrusionOk="0">
                  <a:moveTo>
                    <a:pt x="22" y="0"/>
                  </a:moveTo>
                  <a:cubicBezTo>
                    <a:pt x="1" y="0"/>
                    <a:pt x="107" y="103"/>
                    <a:pt x="107" y="103"/>
                  </a:cubicBezTo>
                  <a:cubicBezTo>
                    <a:pt x="107" y="103"/>
                    <a:pt x="316" y="279"/>
                    <a:pt x="239" y="535"/>
                  </a:cubicBezTo>
                  <a:cubicBezTo>
                    <a:pt x="212" y="625"/>
                    <a:pt x="210" y="656"/>
                    <a:pt x="218" y="656"/>
                  </a:cubicBezTo>
                  <a:cubicBezTo>
                    <a:pt x="235" y="656"/>
                    <a:pt x="291" y="548"/>
                    <a:pt x="302" y="510"/>
                  </a:cubicBezTo>
                  <a:cubicBezTo>
                    <a:pt x="320" y="450"/>
                    <a:pt x="365" y="237"/>
                    <a:pt x="130" y="67"/>
                  </a:cubicBezTo>
                  <a:cubicBezTo>
                    <a:pt x="61" y="18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1056733" y="2141493"/>
              <a:ext cx="26609" cy="45524"/>
            </a:xfrm>
            <a:custGeom>
              <a:avLst/>
              <a:gdLst/>
              <a:ahLst/>
              <a:cxnLst/>
              <a:rect l="l" t="t" r="r" b="b"/>
              <a:pathLst>
                <a:path w="377" h="645" extrusionOk="0">
                  <a:moveTo>
                    <a:pt x="22" y="1"/>
                  </a:moveTo>
                  <a:cubicBezTo>
                    <a:pt x="0" y="1"/>
                    <a:pt x="113" y="98"/>
                    <a:pt x="113" y="98"/>
                  </a:cubicBezTo>
                  <a:cubicBezTo>
                    <a:pt x="113" y="98"/>
                    <a:pt x="331" y="263"/>
                    <a:pt x="268" y="523"/>
                  </a:cubicBezTo>
                  <a:cubicBezTo>
                    <a:pt x="246" y="613"/>
                    <a:pt x="245" y="645"/>
                    <a:pt x="254" y="645"/>
                  </a:cubicBezTo>
                  <a:cubicBezTo>
                    <a:pt x="270" y="645"/>
                    <a:pt x="320" y="533"/>
                    <a:pt x="329" y="494"/>
                  </a:cubicBezTo>
                  <a:cubicBezTo>
                    <a:pt x="344" y="433"/>
                    <a:pt x="376" y="218"/>
                    <a:pt x="133" y="62"/>
                  </a:cubicBezTo>
                  <a:cubicBezTo>
                    <a:pt x="63" y="17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1001188" y="2158644"/>
              <a:ext cx="34725" cy="38113"/>
            </a:xfrm>
            <a:custGeom>
              <a:avLst/>
              <a:gdLst/>
              <a:ahLst/>
              <a:cxnLst/>
              <a:rect l="l" t="t" r="r" b="b"/>
              <a:pathLst>
                <a:path w="492" h="540" extrusionOk="0">
                  <a:moveTo>
                    <a:pt x="48" y="1"/>
                  </a:moveTo>
                  <a:cubicBezTo>
                    <a:pt x="0" y="1"/>
                    <a:pt x="158" y="66"/>
                    <a:pt x="158" y="66"/>
                  </a:cubicBezTo>
                  <a:cubicBezTo>
                    <a:pt x="158" y="66"/>
                    <a:pt x="417" y="153"/>
                    <a:pt x="439" y="419"/>
                  </a:cubicBezTo>
                  <a:cubicBezTo>
                    <a:pt x="447" y="508"/>
                    <a:pt x="456" y="539"/>
                    <a:pt x="464" y="539"/>
                  </a:cubicBezTo>
                  <a:cubicBezTo>
                    <a:pt x="479" y="539"/>
                    <a:pt x="492" y="412"/>
                    <a:pt x="489" y="371"/>
                  </a:cubicBezTo>
                  <a:cubicBezTo>
                    <a:pt x="483" y="310"/>
                    <a:pt x="446" y="95"/>
                    <a:pt x="166" y="24"/>
                  </a:cubicBezTo>
                  <a:cubicBezTo>
                    <a:pt x="99" y="7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1037324" y="2152150"/>
              <a:ext cx="25973" cy="46089"/>
            </a:xfrm>
            <a:custGeom>
              <a:avLst/>
              <a:gdLst/>
              <a:ahLst/>
              <a:cxnLst/>
              <a:rect l="l" t="t" r="r" b="b"/>
              <a:pathLst>
                <a:path w="368" h="653" extrusionOk="0">
                  <a:moveTo>
                    <a:pt x="22" y="0"/>
                  </a:moveTo>
                  <a:cubicBezTo>
                    <a:pt x="0" y="0"/>
                    <a:pt x="108" y="102"/>
                    <a:pt x="108" y="102"/>
                  </a:cubicBezTo>
                  <a:cubicBezTo>
                    <a:pt x="108" y="102"/>
                    <a:pt x="319" y="274"/>
                    <a:pt x="247" y="532"/>
                  </a:cubicBezTo>
                  <a:cubicBezTo>
                    <a:pt x="222" y="621"/>
                    <a:pt x="219" y="652"/>
                    <a:pt x="228" y="652"/>
                  </a:cubicBezTo>
                  <a:cubicBezTo>
                    <a:pt x="244" y="652"/>
                    <a:pt x="298" y="542"/>
                    <a:pt x="309" y="504"/>
                  </a:cubicBezTo>
                  <a:cubicBezTo>
                    <a:pt x="326" y="444"/>
                    <a:pt x="368" y="231"/>
                    <a:pt x="130" y="66"/>
                  </a:cubicBezTo>
                  <a:cubicBezTo>
                    <a:pt x="61" y="17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965263" y="2174030"/>
              <a:ext cx="32043" cy="39242"/>
            </a:xfrm>
            <a:custGeom>
              <a:avLst/>
              <a:gdLst/>
              <a:ahLst/>
              <a:cxnLst/>
              <a:rect l="l" t="t" r="r" b="b"/>
              <a:pathLst>
                <a:path w="454" h="556" extrusionOk="0">
                  <a:moveTo>
                    <a:pt x="442" y="0"/>
                  </a:moveTo>
                  <a:cubicBezTo>
                    <a:pt x="425" y="0"/>
                    <a:pt x="386" y="19"/>
                    <a:pt x="359" y="39"/>
                  </a:cubicBezTo>
                  <a:cubicBezTo>
                    <a:pt x="359" y="39"/>
                    <a:pt x="248" y="97"/>
                    <a:pt x="123" y="315"/>
                  </a:cubicBezTo>
                  <a:cubicBezTo>
                    <a:pt x="28" y="483"/>
                    <a:pt x="0" y="555"/>
                    <a:pt x="23" y="555"/>
                  </a:cubicBezTo>
                  <a:cubicBezTo>
                    <a:pt x="30" y="555"/>
                    <a:pt x="42" y="548"/>
                    <a:pt x="59" y="535"/>
                  </a:cubicBezTo>
                  <a:cubicBezTo>
                    <a:pt x="129" y="478"/>
                    <a:pt x="357" y="106"/>
                    <a:pt x="425" y="39"/>
                  </a:cubicBezTo>
                  <a:cubicBezTo>
                    <a:pt x="453" y="11"/>
                    <a:pt x="45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977402" y="2096887"/>
              <a:ext cx="31267" cy="39666"/>
            </a:xfrm>
            <a:custGeom>
              <a:avLst/>
              <a:gdLst/>
              <a:ahLst/>
              <a:cxnLst/>
              <a:rect l="l" t="t" r="r" b="b"/>
              <a:pathLst>
                <a:path w="443" h="562" extrusionOk="0">
                  <a:moveTo>
                    <a:pt x="431" y="1"/>
                  </a:moveTo>
                  <a:cubicBezTo>
                    <a:pt x="414" y="1"/>
                    <a:pt x="375" y="19"/>
                    <a:pt x="348" y="39"/>
                  </a:cubicBezTo>
                  <a:cubicBezTo>
                    <a:pt x="348" y="39"/>
                    <a:pt x="252" y="129"/>
                    <a:pt x="127" y="349"/>
                  </a:cubicBezTo>
                  <a:cubicBezTo>
                    <a:pt x="38" y="504"/>
                    <a:pt x="1" y="561"/>
                    <a:pt x="12" y="561"/>
                  </a:cubicBezTo>
                  <a:cubicBezTo>
                    <a:pt x="16" y="561"/>
                    <a:pt x="29" y="552"/>
                    <a:pt x="49" y="535"/>
                  </a:cubicBezTo>
                  <a:cubicBezTo>
                    <a:pt x="118" y="479"/>
                    <a:pt x="346" y="105"/>
                    <a:pt x="414" y="39"/>
                  </a:cubicBezTo>
                  <a:cubicBezTo>
                    <a:pt x="442" y="11"/>
                    <a:pt x="443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34" name="Google Shape;3234;p59"/>
          <p:cNvSpPr/>
          <p:nvPr/>
        </p:nvSpPr>
        <p:spPr>
          <a:xfrm>
            <a:off x="1413025" y="1379928"/>
            <a:ext cx="295308" cy="489547"/>
          </a:xfrm>
          <a:custGeom>
            <a:avLst/>
            <a:gdLst/>
            <a:ahLst/>
            <a:cxnLst/>
            <a:rect l="l" t="t" r="r" b="b"/>
            <a:pathLst>
              <a:path w="3138" h="5202" extrusionOk="0">
                <a:moveTo>
                  <a:pt x="992" y="0"/>
                </a:moveTo>
                <a:cubicBezTo>
                  <a:pt x="992" y="0"/>
                  <a:pt x="461" y="1630"/>
                  <a:pt x="271" y="2252"/>
                </a:cubicBezTo>
                <a:cubicBezTo>
                  <a:pt x="81" y="2876"/>
                  <a:pt x="0" y="3318"/>
                  <a:pt x="569" y="3676"/>
                </a:cubicBezTo>
                <a:cubicBezTo>
                  <a:pt x="1341" y="4163"/>
                  <a:pt x="3137" y="5201"/>
                  <a:pt x="3137" y="5201"/>
                </a:cubicBezTo>
                <a:lnTo>
                  <a:pt x="3137" y="4766"/>
                </a:lnTo>
                <a:cubicBezTo>
                  <a:pt x="3137" y="4766"/>
                  <a:pt x="1265" y="3740"/>
                  <a:pt x="753" y="3382"/>
                </a:cubicBezTo>
                <a:cubicBezTo>
                  <a:pt x="384" y="3123"/>
                  <a:pt x="499" y="2901"/>
                  <a:pt x="726" y="2162"/>
                </a:cubicBezTo>
                <a:cubicBezTo>
                  <a:pt x="953" y="1425"/>
                  <a:pt x="1448" y="73"/>
                  <a:pt x="1448" y="73"/>
                </a:cubicBezTo>
                <a:lnTo>
                  <a:pt x="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5" name="Google Shape;3235;p59"/>
          <p:cNvSpPr/>
          <p:nvPr/>
        </p:nvSpPr>
        <p:spPr>
          <a:xfrm>
            <a:off x="1134097" y="1325818"/>
            <a:ext cx="564079" cy="677196"/>
          </a:xfrm>
          <a:custGeom>
            <a:avLst/>
            <a:gdLst/>
            <a:ahLst/>
            <a:cxnLst/>
            <a:rect l="l" t="t" r="r" b="b"/>
            <a:pathLst>
              <a:path w="5994" h="7196" extrusionOk="0">
                <a:moveTo>
                  <a:pt x="4305" y="1"/>
                </a:moveTo>
                <a:lnTo>
                  <a:pt x="4305" y="1"/>
                </a:lnTo>
                <a:cubicBezTo>
                  <a:pt x="2793" y="151"/>
                  <a:pt x="1285" y="1282"/>
                  <a:pt x="1178" y="1418"/>
                </a:cubicBezTo>
                <a:cubicBezTo>
                  <a:pt x="1066" y="1561"/>
                  <a:pt x="228" y="4670"/>
                  <a:pt x="114" y="5075"/>
                </a:cubicBezTo>
                <a:cubicBezTo>
                  <a:pt x="0" y="5480"/>
                  <a:pt x="115" y="5720"/>
                  <a:pt x="813" y="6138"/>
                </a:cubicBezTo>
                <a:cubicBezTo>
                  <a:pt x="1511" y="6557"/>
                  <a:pt x="2882" y="7195"/>
                  <a:pt x="2882" y="7195"/>
                </a:cubicBezTo>
                <a:lnTo>
                  <a:pt x="5993" y="5436"/>
                </a:lnTo>
                <a:cubicBezTo>
                  <a:pt x="5497" y="5140"/>
                  <a:pt x="4863" y="4876"/>
                  <a:pt x="4356" y="4564"/>
                </a:cubicBezTo>
                <a:cubicBezTo>
                  <a:pt x="3939" y="4308"/>
                  <a:pt x="3476" y="4153"/>
                  <a:pt x="3335" y="3598"/>
                </a:cubicBezTo>
                <a:cubicBezTo>
                  <a:pt x="3196" y="3057"/>
                  <a:pt x="3483" y="2497"/>
                  <a:pt x="3686" y="2001"/>
                </a:cubicBezTo>
                <a:cubicBezTo>
                  <a:pt x="3963" y="1317"/>
                  <a:pt x="3981" y="664"/>
                  <a:pt x="4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6" name="Google Shape;3236;p59"/>
          <p:cNvSpPr/>
          <p:nvPr/>
        </p:nvSpPr>
        <p:spPr>
          <a:xfrm>
            <a:off x="1105582" y="1551107"/>
            <a:ext cx="299732" cy="492933"/>
          </a:xfrm>
          <a:custGeom>
            <a:avLst/>
            <a:gdLst/>
            <a:ahLst/>
            <a:cxnLst/>
            <a:rect l="l" t="t" r="r" b="b"/>
            <a:pathLst>
              <a:path w="3185" h="5238" extrusionOk="0">
                <a:moveTo>
                  <a:pt x="1040" y="1"/>
                </a:moveTo>
                <a:cubicBezTo>
                  <a:pt x="1040" y="1"/>
                  <a:pt x="508" y="1630"/>
                  <a:pt x="319" y="2254"/>
                </a:cubicBezTo>
                <a:cubicBezTo>
                  <a:pt x="130" y="2878"/>
                  <a:pt x="0" y="3362"/>
                  <a:pt x="569" y="3720"/>
                </a:cubicBezTo>
                <a:cubicBezTo>
                  <a:pt x="1342" y="4208"/>
                  <a:pt x="3185" y="5237"/>
                  <a:pt x="3185" y="5237"/>
                </a:cubicBezTo>
                <a:lnTo>
                  <a:pt x="3185" y="4801"/>
                </a:lnTo>
                <a:cubicBezTo>
                  <a:pt x="3185" y="4801"/>
                  <a:pt x="1275" y="3724"/>
                  <a:pt x="776" y="3410"/>
                </a:cubicBezTo>
                <a:cubicBezTo>
                  <a:pt x="393" y="3170"/>
                  <a:pt x="547" y="2902"/>
                  <a:pt x="774" y="2164"/>
                </a:cubicBezTo>
                <a:cubicBezTo>
                  <a:pt x="1000" y="1425"/>
                  <a:pt x="1496" y="74"/>
                  <a:pt x="1496" y="74"/>
                </a:cubicBezTo>
                <a:lnTo>
                  <a:pt x="10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7" name="Google Shape;3237;p59"/>
          <p:cNvSpPr/>
          <p:nvPr/>
        </p:nvSpPr>
        <p:spPr>
          <a:xfrm>
            <a:off x="1405213" y="1828344"/>
            <a:ext cx="303120" cy="215693"/>
          </a:xfrm>
          <a:custGeom>
            <a:avLst/>
            <a:gdLst/>
            <a:ahLst/>
            <a:cxnLst/>
            <a:rect l="l" t="t" r="r" b="b"/>
            <a:pathLst>
              <a:path w="3221" h="2292" extrusionOk="0">
                <a:moveTo>
                  <a:pt x="3220" y="1"/>
                </a:moveTo>
                <a:lnTo>
                  <a:pt x="1" y="1855"/>
                </a:lnTo>
                <a:lnTo>
                  <a:pt x="1" y="2291"/>
                </a:lnTo>
                <a:lnTo>
                  <a:pt x="3220" y="436"/>
                </a:lnTo>
                <a:lnTo>
                  <a:pt x="32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38" name="Google Shape;3238;p59"/>
          <p:cNvSpPr/>
          <p:nvPr/>
        </p:nvSpPr>
        <p:spPr>
          <a:xfrm>
            <a:off x="754286" y="383722"/>
            <a:ext cx="1076681" cy="1471461"/>
          </a:xfrm>
          <a:custGeom>
            <a:avLst/>
            <a:gdLst/>
            <a:ahLst/>
            <a:cxnLst/>
            <a:rect l="l" t="t" r="r" b="b"/>
            <a:pathLst>
              <a:path w="11441" h="15636" extrusionOk="0">
                <a:moveTo>
                  <a:pt x="10629" y="1"/>
                </a:moveTo>
                <a:cubicBezTo>
                  <a:pt x="10494" y="1"/>
                  <a:pt x="10356" y="35"/>
                  <a:pt x="10225" y="111"/>
                </a:cubicBezTo>
                <a:lnTo>
                  <a:pt x="406" y="5779"/>
                </a:lnTo>
                <a:cubicBezTo>
                  <a:pt x="155" y="5923"/>
                  <a:pt x="1" y="6191"/>
                  <a:pt x="1" y="6481"/>
                </a:cubicBezTo>
                <a:lnTo>
                  <a:pt x="1" y="14825"/>
                </a:lnTo>
                <a:cubicBezTo>
                  <a:pt x="1" y="15297"/>
                  <a:pt x="389" y="15636"/>
                  <a:pt x="812" y="15636"/>
                </a:cubicBezTo>
                <a:cubicBezTo>
                  <a:pt x="947" y="15636"/>
                  <a:pt x="1085" y="15602"/>
                  <a:pt x="1216" y="15526"/>
                </a:cubicBezTo>
                <a:lnTo>
                  <a:pt x="11035" y="9857"/>
                </a:lnTo>
                <a:cubicBezTo>
                  <a:pt x="11286" y="9712"/>
                  <a:pt x="11440" y="9444"/>
                  <a:pt x="11440" y="9155"/>
                </a:cubicBezTo>
                <a:lnTo>
                  <a:pt x="11440" y="812"/>
                </a:lnTo>
                <a:cubicBezTo>
                  <a:pt x="11440" y="339"/>
                  <a:pt x="11052" y="1"/>
                  <a:pt x="106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9" name="Google Shape;3239;p59"/>
          <p:cNvSpPr/>
          <p:nvPr/>
        </p:nvSpPr>
        <p:spPr>
          <a:xfrm>
            <a:off x="792587" y="1749390"/>
            <a:ext cx="126292" cy="135044"/>
          </a:xfrm>
          <a:custGeom>
            <a:avLst/>
            <a:gdLst/>
            <a:ahLst/>
            <a:cxnLst/>
            <a:rect l="l" t="t" r="r" b="b"/>
            <a:pathLst>
              <a:path w="1342" h="1435" extrusionOk="0">
                <a:moveTo>
                  <a:pt x="83" y="1"/>
                </a:moveTo>
                <a:lnTo>
                  <a:pt x="0" y="1015"/>
                </a:lnTo>
                <a:lnTo>
                  <a:pt x="706" y="1434"/>
                </a:lnTo>
                <a:lnTo>
                  <a:pt x="1341" y="770"/>
                </a:lnTo>
                <a:lnTo>
                  <a:pt x="83" y="1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0" name="Google Shape;3240;p59"/>
          <p:cNvSpPr/>
          <p:nvPr/>
        </p:nvSpPr>
        <p:spPr>
          <a:xfrm>
            <a:off x="1769215" y="393038"/>
            <a:ext cx="88367" cy="41313"/>
          </a:xfrm>
          <a:custGeom>
            <a:avLst/>
            <a:gdLst/>
            <a:ahLst/>
            <a:cxnLst/>
            <a:rect l="l" t="t" r="r" b="b"/>
            <a:pathLst>
              <a:path w="939" h="439" extrusionOk="0">
                <a:moveTo>
                  <a:pt x="231" y="0"/>
                </a:moveTo>
                <a:lnTo>
                  <a:pt x="1" y="438"/>
                </a:lnTo>
                <a:lnTo>
                  <a:pt x="939" y="421"/>
                </a:lnTo>
                <a:lnTo>
                  <a:pt x="231" y="0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41" name="Google Shape;3241;p59"/>
          <p:cNvSpPr/>
          <p:nvPr/>
        </p:nvSpPr>
        <p:spPr>
          <a:xfrm>
            <a:off x="819595" y="422587"/>
            <a:ext cx="1076588" cy="1471556"/>
          </a:xfrm>
          <a:custGeom>
            <a:avLst/>
            <a:gdLst/>
            <a:ahLst/>
            <a:cxnLst/>
            <a:rect l="l" t="t" r="r" b="b"/>
            <a:pathLst>
              <a:path w="11440" h="15637" extrusionOk="0">
                <a:moveTo>
                  <a:pt x="10628" y="1"/>
                </a:moveTo>
                <a:cubicBezTo>
                  <a:pt x="10494" y="1"/>
                  <a:pt x="10355" y="35"/>
                  <a:pt x="10225" y="111"/>
                </a:cubicBezTo>
                <a:lnTo>
                  <a:pt x="406" y="5779"/>
                </a:lnTo>
                <a:cubicBezTo>
                  <a:pt x="154" y="5925"/>
                  <a:pt x="0" y="6191"/>
                  <a:pt x="0" y="6481"/>
                </a:cubicBezTo>
                <a:lnTo>
                  <a:pt x="0" y="14825"/>
                </a:lnTo>
                <a:cubicBezTo>
                  <a:pt x="0" y="15298"/>
                  <a:pt x="389" y="15636"/>
                  <a:pt x="812" y="15636"/>
                </a:cubicBezTo>
                <a:cubicBezTo>
                  <a:pt x="946" y="15636"/>
                  <a:pt x="1085" y="15602"/>
                  <a:pt x="1215" y="15526"/>
                </a:cubicBezTo>
                <a:lnTo>
                  <a:pt x="11034" y="9858"/>
                </a:lnTo>
                <a:cubicBezTo>
                  <a:pt x="11286" y="9713"/>
                  <a:pt x="11440" y="9446"/>
                  <a:pt x="11440" y="9156"/>
                </a:cubicBezTo>
                <a:lnTo>
                  <a:pt x="11440" y="812"/>
                </a:lnTo>
                <a:cubicBezTo>
                  <a:pt x="11440" y="339"/>
                  <a:pt x="11051" y="1"/>
                  <a:pt x="10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2" name="Google Shape;3242;p59"/>
          <p:cNvSpPr/>
          <p:nvPr/>
        </p:nvSpPr>
        <p:spPr>
          <a:xfrm>
            <a:off x="918781" y="534103"/>
            <a:ext cx="891760" cy="1253980"/>
          </a:xfrm>
          <a:custGeom>
            <a:avLst/>
            <a:gdLst/>
            <a:ahLst/>
            <a:cxnLst/>
            <a:rect l="l" t="t" r="r" b="b"/>
            <a:pathLst>
              <a:path w="9476" h="13325" extrusionOk="0">
                <a:moveTo>
                  <a:pt x="9476" y="0"/>
                </a:moveTo>
                <a:lnTo>
                  <a:pt x="8582" y="517"/>
                </a:lnTo>
                <a:lnTo>
                  <a:pt x="1058" y="4865"/>
                </a:lnTo>
                <a:lnTo>
                  <a:pt x="0" y="5476"/>
                </a:lnTo>
                <a:lnTo>
                  <a:pt x="0" y="13325"/>
                </a:lnTo>
                <a:lnTo>
                  <a:pt x="1058" y="12713"/>
                </a:lnTo>
                <a:lnTo>
                  <a:pt x="8582" y="8364"/>
                </a:lnTo>
                <a:lnTo>
                  <a:pt x="9476" y="7848"/>
                </a:lnTo>
                <a:lnTo>
                  <a:pt x="9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3" name="Google Shape;3243;p59"/>
          <p:cNvSpPr/>
          <p:nvPr/>
        </p:nvSpPr>
        <p:spPr>
          <a:xfrm>
            <a:off x="1383945" y="1491256"/>
            <a:ext cx="116035" cy="84320"/>
          </a:xfrm>
          <a:custGeom>
            <a:avLst/>
            <a:gdLst/>
            <a:ahLst/>
            <a:cxnLst/>
            <a:rect l="l" t="t" r="r" b="b"/>
            <a:pathLst>
              <a:path w="1233" h="896" extrusionOk="0">
                <a:moveTo>
                  <a:pt x="1127" y="1"/>
                </a:moveTo>
                <a:cubicBezTo>
                  <a:pt x="1098" y="1"/>
                  <a:pt x="1065" y="10"/>
                  <a:pt x="1030" y="30"/>
                </a:cubicBezTo>
                <a:lnTo>
                  <a:pt x="183" y="512"/>
                </a:lnTo>
                <a:cubicBezTo>
                  <a:pt x="79" y="570"/>
                  <a:pt x="1" y="698"/>
                  <a:pt x="7" y="796"/>
                </a:cubicBezTo>
                <a:cubicBezTo>
                  <a:pt x="11" y="860"/>
                  <a:pt x="51" y="895"/>
                  <a:pt x="108" y="895"/>
                </a:cubicBezTo>
                <a:cubicBezTo>
                  <a:pt x="137" y="895"/>
                  <a:pt x="170" y="886"/>
                  <a:pt x="204" y="867"/>
                </a:cubicBezTo>
                <a:lnTo>
                  <a:pt x="1051" y="384"/>
                </a:lnTo>
                <a:cubicBezTo>
                  <a:pt x="1154" y="325"/>
                  <a:pt x="1232" y="198"/>
                  <a:pt x="1227" y="101"/>
                </a:cubicBezTo>
                <a:cubicBezTo>
                  <a:pt x="1223" y="36"/>
                  <a:pt x="1183" y="1"/>
                  <a:pt x="11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4" name="Google Shape;3244;p59"/>
          <p:cNvSpPr/>
          <p:nvPr/>
        </p:nvSpPr>
        <p:spPr>
          <a:xfrm>
            <a:off x="1007147" y="785461"/>
            <a:ext cx="724156" cy="745895"/>
          </a:xfrm>
          <a:custGeom>
            <a:avLst/>
            <a:gdLst/>
            <a:ahLst/>
            <a:cxnLst/>
            <a:rect l="l" t="t" r="r" b="b"/>
            <a:pathLst>
              <a:path w="7695" h="7926" extrusionOk="0">
                <a:moveTo>
                  <a:pt x="6205" y="0"/>
                </a:moveTo>
                <a:lnTo>
                  <a:pt x="5230" y="1279"/>
                </a:lnTo>
                <a:lnTo>
                  <a:pt x="4487" y="733"/>
                </a:lnTo>
                <a:lnTo>
                  <a:pt x="3847" y="2108"/>
                </a:lnTo>
                <a:lnTo>
                  <a:pt x="2668" y="1857"/>
                </a:lnTo>
                <a:lnTo>
                  <a:pt x="2147" y="3031"/>
                </a:lnTo>
                <a:lnTo>
                  <a:pt x="1120" y="2855"/>
                </a:lnTo>
                <a:lnTo>
                  <a:pt x="1120" y="2855"/>
                </a:lnTo>
                <a:lnTo>
                  <a:pt x="1400" y="4236"/>
                </a:lnTo>
                <a:lnTo>
                  <a:pt x="0" y="5526"/>
                </a:lnTo>
                <a:lnTo>
                  <a:pt x="1109" y="5988"/>
                </a:lnTo>
                <a:lnTo>
                  <a:pt x="469" y="7771"/>
                </a:lnTo>
                <a:lnTo>
                  <a:pt x="1702" y="6916"/>
                </a:lnTo>
                <a:lnTo>
                  <a:pt x="2473" y="7925"/>
                </a:lnTo>
                <a:lnTo>
                  <a:pt x="3157" y="6401"/>
                </a:lnTo>
                <a:lnTo>
                  <a:pt x="4019" y="6919"/>
                </a:lnTo>
                <a:lnTo>
                  <a:pt x="4664" y="5526"/>
                </a:lnTo>
                <a:lnTo>
                  <a:pt x="5977" y="5758"/>
                </a:lnTo>
                <a:lnTo>
                  <a:pt x="6078" y="4415"/>
                </a:lnTo>
                <a:lnTo>
                  <a:pt x="7465" y="3947"/>
                </a:lnTo>
                <a:lnTo>
                  <a:pt x="6799" y="2710"/>
                </a:lnTo>
                <a:lnTo>
                  <a:pt x="7695" y="910"/>
                </a:lnTo>
                <a:lnTo>
                  <a:pt x="7695" y="910"/>
                </a:lnTo>
                <a:lnTo>
                  <a:pt x="6320" y="1339"/>
                </a:lnTo>
                <a:lnTo>
                  <a:pt x="62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5" name="Google Shape;3245;p59"/>
          <p:cNvSpPr/>
          <p:nvPr/>
        </p:nvSpPr>
        <p:spPr>
          <a:xfrm>
            <a:off x="1224437" y="1085001"/>
            <a:ext cx="70392" cy="141631"/>
          </a:xfrm>
          <a:custGeom>
            <a:avLst/>
            <a:gdLst/>
            <a:ahLst/>
            <a:cxnLst/>
            <a:rect l="l" t="t" r="r" b="b"/>
            <a:pathLst>
              <a:path w="748" h="1505" extrusionOk="0">
                <a:moveTo>
                  <a:pt x="392" y="273"/>
                </a:moveTo>
                <a:cubicBezTo>
                  <a:pt x="476" y="273"/>
                  <a:pt x="528" y="353"/>
                  <a:pt x="528" y="560"/>
                </a:cubicBezTo>
                <a:cubicBezTo>
                  <a:pt x="528" y="864"/>
                  <a:pt x="417" y="1033"/>
                  <a:pt x="258" y="1125"/>
                </a:cubicBezTo>
                <a:lnTo>
                  <a:pt x="216" y="1149"/>
                </a:lnTo>
                <a:lnTo>
                  <a:pt x="216" y="343"/>
                </a:lnTo>
                <a:lnTo>
                  <a:pt x="258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2" y="0"/>
                  <a:pt x="361" y="28"/>
                  <a:pt x="269" y="81"/>
                </a:cubicBezTo>
                <a:lnTo>
                  <a:pt x="1" y="236"/>
                </a:lnTo>
                <a:lnTo>
                  <a:pt x="1" y="1505"/>
                </a:lnTo>
                <a:lnTo>
                  <a:pt x="282" y="1343"/>
                </a:lnTo>
                <a:cubicBezTo>
                  <a:pt x="562" y="1182"/>
                  <a:pt x="747" y="870"/>
                  <a:pt x="747" y="433"/>
                </a:cubicBezTo>
                <a:cubicBezTo>
                  <a:pt x="747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6" name="Google Shape;3246;p59"/>
          <p:cNvSpPr/>
          <p:nvPr/>
        </p:nvSpPr>
        <p:spPr>
          <a:xfrm>
            <a:off x="1311484" y="1034747"/>
            <a:ext cx="70485" cy="141724"/>
          </a:xfrm>
          <a:custGeom>
            <a:avLst/>
            <a:gdLst/>
            <a:ahLst/>
            <a:cxnLst/>
            <a:rect l="l" t="t" r="r" b="b"/>
            <a:pathLst>
              <a:path w="749" h="1506" extrusionOk="0">
                <a:moveTo>
                  <a:pt x="392" y="273"/>
                </a:moveTo>
                <a:cubicBezTo>
                  <a:pt x="476" y="273"/>
                  <a:pt x="527" y="353"/>
                  <a:pt x="527" y="560"/>
                </a:cubicBezTo>
                <a:cubicBezTo>
                  <a:pt x="527" y="864"/>
                  <a:pt x="418" y="1032"/>
                  <a:pt x="257" y="1126"/>
                </a:cubicBezTo>
                <a:lnTo>
                  <a:pt x="217" y="1149"/>
                </a:lnTo>
                <a:lnTo>
                  <a:pt x="217" y="343"/>
                </a:lnTo>
                <a:lnTo>
                  <a:pt x="257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1" y="0"/>
                  <a:pt x="360" y="28"/>
                  <a:pt x="268" y="81"/>
                </a:cubicBezTo>
                <a:lnTo>
                  <a:pt x="0" y="236"/>
                </a:lnTo>
                <a:lnTo>
                  <a:pt x="0" y="1505"/>
                </a:lnTo>
                <a:lnTo>
                  <a:pt x="282" y="1343"/>
                </a:lnTo>
                <a:cubicBezTo>
                  <a:pt x="561" y="1182"/>
                  <a:pt x="748" y="869"/>
                  <a:pt x="748" y="433"/>
                </a:cubicBezTo>
                <a:cubicBezTo>
                  <a:pt x="748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7" name="Google Shape;3247;p59"/>
          <p:cNvSpPr/>
          <p:nvPr/>
        </p:nvSpPr>
        <p:spPr>
          <a:xfrm>
            <a:off x="1394204" y="978002"/>
            <a:ext cx="81497" cy="134573"/>
          </a:xfrm>
          <a:custGeom>
            <a:avLst/>
            <a:gdLst/>
            <a:ahLst/>
            <a:cxnLst/>
            <a:rect l="l" t="t" r="r" b="b"/>
            <a:pathLst>
              <a:path w="866" h="1430" extrusionOk="0">
                <a:moveTo>
                  <a:pt x="509" y="282"/>
                </a:moveTo>
                <a:cubicBezTo>
                  <a:pt x="594" y="282"/>
                  <a:pt x="645" y="389"/>
                  <a:pt x="645" y="588"/>
                </a:cubicBezTo>
                <a:cubicBezTo>
                  <a:pt x="645" y="844"/>
                  <a:pt x="563" y="1052"/>
                  <a:pt x="433" y="1127"/>
                </a:cubicBezTo>
                <a:cubicBezTo>
                  <a:pt x="407" y="1142"/>
                  <a:pt x="383" y="1150"/>
                  <a:pt x="361" y="1150"/>
                </a:cubicBezTo>
                <a:cubicBezTo>
                  <a:pt x="274" y="1150"/>
                  <a:pt x="221" y="1036"/>
                  <a:pt x="221" y="832"/>
                </a:cubicBezTo>
                <a:cubicBezTo>
                  <a:pt x="221" y="580"/>
                  <a:pt x="305" y="380"/>
                  <a:pt x="433" y="305"/>
                </a:cubicBezTo>
                <a:cubicBezTo>
                  <a:pt x="461" y="290"/>
                  <a:pt x="486" y="282"/>
                  <a:pt x="509" y="282"/>
                </a:cubicBezTo>
                <a:close/>
                <a:moveTo>
                  <a:pt x="616" y="1"/>
                </a:moveTo>
                <a:cubicBezTo>
                  <a:pt x="561" y="1"/>
                  <a:pt x="500" y="20"/>
                  <a:pt x="433" y="59"/>
                </a:cubicBezTo>
                <a:cubicBezTo>
                  <a:pt x="178" y="206"/>
                  <a:pt x="1" y="545"/>
                  <a:pt x="1" y="959"/>
                </a:cubicBezTo>
                <a:cubicBezTo>
                  <a:pt x="1" y="1270"/>
                  <a:pt x="99" y="1430"/>
                  <a:pt x="255" y="1430"/>
                </a:cubicBezTo>
                <a:cubicBezTo>
                  <a:pt x="309" y="1430"/>
                  <a:pt x="368" y="1411"/>
                  <a:pt x="433" y="1374"/>
                </a:cubicBezTo>
                <a:cubicBezTo>
                  <a:pt x="690" y="1226"/>
                  <a:pt x="866" y="876"/>
                  <a:pt x="866" y="461"/>
                </a:cubicBezTo>
                <a:cubicBezTo>
                  <a:pt x="866" y="156"/>
                  <a:pt x="770" y="1"/>
                  <a:pt x="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8" name="Google Shape;3248;p59"/>
          <p:cNvSpPr/>
          <p:nvPr/>
        </p:nvSpPr>
        <p:spPr>
          <a:xfrm>
            <a:off x="1486427" y="928313"/>
            <a:ext cx="67099" cy="135891"/>
          </a:xfrm>
          <a:custGeom>
            <a:avLst/>
            <a:gdLst/>
            <a:ahLst/>
            <a:cxnLst/>
            <a:rect l="l" t="t" r="r" b="b"/>
            <a:pathLst>
              <a:path w="713" h="1444" extrusionOk="0">
                <a:moveTo>
                  <a:pt x="553" y="1"/>
                </a:moveTo>
                <a:cubicBezTo>
                  <a:pt x="497" y="1"/>
                  <a:pt x="436" y="19"/>
                  <a:pt x="378" y="53"/>
                </a:cubicBezTo>
                <a:cubicBezTo>
                  <a:pt x="181" y="167"/>
                  <a:pt x="39" y="415"/>
                  <a:pt x="39" y="626"/>
                </a:cubicBezTo>
                <a:cubicBezTo>
                  <a:pt x="39" y="804"/>
                  <a:pt x="125" y="862"/>
                  <a:pt x="220" y="862"/>
                </a:cubicBezTo>
                <a:cubicBezTo>
                  <a:pt x="224" y="862"/>
                  <a:pt x="228" y="862"/>
                  <a:pt x="231" y="861"/>
                </a:cubicBezTo>
                <a:lnTo>
                  <a:pt x="354" y="860"/>
                </a:lnTo>
                <a:cubicBezTo>
                  <a:pt x="369" y="860"/>
                  <a:pt x="382" y="860"/>
                  <a:pt x="395" y="860"/>
                </a:cubicBezTo>
                <a:cubicBezTo>
                  <a:pt x="455" y="860"/>
                  <a:pt x="491" y="867"/>
                  <a:pt x="491" y="932"/>
                </a:cubicBezTo>
                <a:cubicBezTo>
                  <a:pt x="491" y="1009"/>
                  <a:pt x="448" y="1081"/>
                  <a:pt x="359" y="1132"/>
                </a:cubicBezTo>
                <a:cubicBezTo>
                  <a:pt x="319" y="1155"/>
                  <a:pt x="278" y="1165"/>
                  <a:pt x="238" y="1165"/>
                </a:cubicBezTo>
                <a:cubicBezTo>
                  <a:pt x="198" y="1165"/>
                  <a:pt x="159" y="1154"/>
                  <a:pt x="125" y="1135"/>
                </a:cubicBezTo>
                <a:lnTo>
                  <a:pt x="0" y="1403"/>
                </a:lnTo>
                <a:cubicBezTo>
                  <a:pt x="43" y="1431"/>
                  <a:pt x="93" y="1444"/>
                  <a:pt x="145" y="1444"/>
                </a:cubicBezTo>
                <a:cubicBezTo>
                  <a:pt x="212" y="1444"/>
                  <a:pt x="284" y="1422"/>
                  <a:pt x="354" y="1382"/>
                </a:cubicBezTo>
                <a:cubicBezTo>
                  <a:pt x="580" y="1251"/>
                  <a:pt x="712" y="992"/>
                  <a:pt x="712" y="781"/>
                </a:cubicBezTo>
                <a:cubicBezTo>
                  <a:pt x="712" y="609"/>
                  <a:pt x="644" y="546"/>
                  <a:pt x="536" y="546"/>
                </a:cubicBezTo>
                <a:cubicBezTo>
                  <a:pt x="532" y="546"/>
                  <a:pt x="528" y="546"/>
                  <a:pt x="524" y="546"/>
                </a:cubicBezTo>
                <a:lnTo>
                  <a:pt x="402" y="549"/>
                </a:lnTo>
                <a:cubicBezTo>
                  <a:pt x="381" y="550"/>
                  <a:pt x="360" y="552"/>
                  <a:pt x="342" y="552"/>
                </a:cubicBezTo>
                <a:cubicBezTo>
                  <a:pt x="290" y="552"/>
                  <a:pt x="256" y="542"/>
                  <a:pt x="256" y="484"/>
                </a:cubicBezTo>
                <a:cubicBezTo>
                  <a:pt x="256" y="412"/>
                  <a:pt x="304" y="341"/>
                  <a:pt x="378" y="300"/>
                </a:cubicBezTo>
                <a:cubicBezTo>
                  <a:pt x="418" y="276"/>
                  <a:pt x="455" y="266"/>
                  <a:pt x="489" y="266"/>
                </a:cubicBezTo>
                <a:cubicBezTo>
                  <a:pt x="519" y="266"/>
                  <a:pt x="547" y="273"/>
                  <a:pt x="576" y="286"/>
                </a:cubicBezTo>
                <a:lnTo>
                  <a:pt x="684" y="43"/>
                </a:lnTo>
                <a:cubicBezTo>
                  <a:pt x="647" y="14"/>
                  <a:pt x="602" y="1"/>
                  <a:pt x="5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9" name="Google Shape;3249;p59"/>
          <p:cNvSpPr/>
          <p:nvPr/>
        </p:nvSpPr>
        <p:spPr>
          <a:xfrm>
            <a:off x="1154612" y="1269825"/>
            <a:ext cx="80649" cy="149724"/>
          </a:xfrm>
          <a:custGeom>
            <a:avLst/>
            <a:gdLst/>
            <a:ahLst/>
            <a:cxnLst/>
            <a:rect l="l" t="t" r="r" b="b"/>
            <a:pathLst>
              <a:path w="857" h="1591" extrusionOk="0">
                <a:moveTo>
                  <a:pt x="426" y="294"/>
                </a:moveTo>
                <a:cubicBezTo>
                  <a:pt x="452" y="411"/>
                  <a:pt x="477" y="546"/>
                  <a:pt x="503" y="658"/>
                </a:cubicBezTo>
                <a:lnTo>
                  <a:pt x="527" y="761"/>
                </a:lnTo>
                <a:lnTo>
                  <a:pt x="323" y="879"/>
                </a:lnTo>
                <a:lnTo>
                  <a:pt x="345" y="749"/>
                </a:lnTo>
                <a:cubicBezTo>
                  <a:pt x="372" y="607"/>
                  <a:pt x="398" y="444"/>
                  <a:pt x="421" y="298"/>
                </a:cubicBezTo>
                <a:lnTo>
                  <a:pt x="426" y="294"/>
                </a:lnTo>
                <a:close/>
                <a:moveTo>
                  <a:pt x="557" y="0"/>
                </a:moveTo>
                <a:lnTo>
                  <a:pt x="300" y="148"/>
                </a:lnTo>
                <a:lnTo>
                  <a:pt x="1" y="1590"/>
                </a:lnTo>
                <a:lnTo>
                  <a:pt x="220" y="1464"/>
                </a:lnTo>
                <a:lnTo>
                  <a:pt x="279" y="1129"/>
                </a:lnTo>
                <a:lnTo>
                  <a:pt x="571" y="960"/>
                </a:lnTo>
                <a:lnTo>
                  <a:pt x="629" y="1228"/>
                </a:lnTo>
                <a:lnTo>
                  <a:pt x="857" y="1096"/>
                </a:lnTo>
                <a:lnTo>
                  <a:pt x="5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0" name="Google Shape;3250;p59"/>
          <p:cNvSpPr/>
          <p:nvPr/>
        </p:nvSpPr>
        <p:spPr>
          <a:xfrm>
            <a:off x="1231778" y="1215336"/>
            <a:ext cx="69639" cy="145395"/>
          </a:xfrm>
          <a:custGeom>
            <a:avLst/>
            <a:gdLst/>
            <a:ahLst/>
            <a:cxnLst/>
            <a:rect l="l" t="t" r="r" b="b"/>
            <a:pathLst>
              <a:path w="740" h="1545" extrusionOk="0">
                <a:moveTo>
                  <a:pt x="739" y="0"/>
                </a:moveTo>
                <a:lnTo>
                  <a:pt x="1" y="426"/>
                </a:lnTo>
                <a:lnTo>
                  <a:pt x="1" y="668"/>
                </a:lnTo>
                <a:lnTo>
                  <a:pt x="264" y="516"/>
                </a:lnTo>
                <a:lnTo>
                  <a:pt x="264" y="1544"/>
                </a:lnTo>
                <a:lnTo>
                  <a:pt x="478" y="1420"/>
                </a:lnTo>
                <a:lnTo>
                  <a:pt x="478" y="392"/>
                </a:lnTo>
                <a:lnTo>
                  <a:pt x="739" y="241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1" name="Google Shape;3251;p59"/>
          <p:cNvSpPr/>
          <p:nvPr/>
        </p:nvSpPr>
        <p:spPr>
          <a:xfrm>
            <a:off x="1308004" y="1171295"/>
            <a:ext cx="69545" cy="145395"/>
          </a:xfrm>
          <a:custGeom>
            <a:avLst/>
            <a:gdLst/>
            <a:ahLst/>
            <a:cxnLst/>
            <a:rect l="l" t="t" r="r" b="b"/>
            <a:pathLst>
              <a:path w="739" h="1545" extrusionOk="0">
                <a:moveTo>
                  <a:pt x="739" y="0"/>
                </a:moveTo>
                <a:lnTo>
                  <a:pt x="0" y="427"/>
                </a:lnTo>
                <a:lnTo>
                  <a:pt x="0" y="669"/>
                </a:lnTo>
                <a:lnTo>
                  <a:pt x="264" y="517"/>
                </a:lnTo>
                <a:lnTo>
                  <a:pt x="264" y="1545"/>
                </a:lnTo>
                <a:lnTo>
                  <a:pt x="478" y="1421"/>
                </a:lnTo>
                <a:lnTo>
                  <a:pt x="478" y="393"/>
                </a:lnTo>
                <a:lnTo>
                  <a:pt x="739" y="242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2" name="Google Shape;3252;p59"/>
          <p:cNvSpPr/>
          <p:nvPr/>
        </p:nvSpPr>
        <p:spPr>
          <a:xfrm>
            <a:off x="1374442" y="1142876"/>
            <a:ext cx="80649" cy="149817"/>
          </a:xfrm>
          <a:custGeom>
            <a:avLst/>
            <a:gdLst/>
            <a:ahLst/>
            <a:cxnLst/>
            <a:rect l="l" t="t" r="r" b="b"/>
            <a:pathLst>
              <a:path w="857" h="1592" extrusionOk="0">
                <a:moveTo>
                  <a:pt x="426" y="294"/>
                </a:moveTo>
                <a:cubicBezTo>
                  <a:pt x="452" y="411"/>
                  <a:pt x="477" y="546"/>
                  <a:pt x="502" y="658"/>
                </a:cubicBezTo>
                <a:lnTo>
                  <a:pt x="526" y="761"/>
                </a:lnTo>
                <a:lnTo>
                  <a:pt x="321" y="880"/>
                </a:lnTo>
                <a:lnTo>
                  <a:pt x="345" y="749"/>
                </a:lnTo>
                <a:cubicBezTo>
                  <a:pt x="372" y="607"/>
                  <a:pt x="398" y="445"/>
                  <a:pt x="419" y="298"/>
                </a:cubicBezTo>
                <a:lnTo>
                  <a:pt x="426" y="294"/>
                </a:lnTo>
                <a:close/>
                <a:moveTo>
                  <a:pt x="556" y="0"/>
                </a:moveTo>
                <a:lnTo>
                  <a:pt x="300" y="149"/>
                </a:lnTo>
                <a:lnTo>
                  <a:pt x="0" y="1591"/>
                </a:lnTo>
                <a:lnTo>
                  <a:pt x="220" y="1464"/>
                </a:lnTo>
                <a:lnTo>
                  <a:pt x="278" y="1129"/>
                </a:lnTo>
                <a:lnTo>
                  <a:pt x="570" y="961"/>
                </a:lnTo>
                <a:lnTo>
                  <a:pt x="629" y="1229"/>
                </a:lnTo>
                <a:lnTo>
                  <a:pt x="856" y="1097"/>
                </a:lnTo>
                <a:lnTo>
                  <a:pt x="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3" name="Google Shape;3253;p59"/>
          <p:cNvSpPr/>
          <p:nvPr/>
        </p:nvSpPr>
        <p:spPr>
          <a:xfrm>
            <a:off x="1458665" y="1093564"/>
            <a:ext cx="70675" cy="133913"/>
          </a:xfrm>
          <a:custGeom>
            <a:avLst/>
            <a:gdLst/>
            <a:ahLst/>
            <a:cxnLst/>
            <a:rect l="l" t="t" r="r" b="b"/>
            <a:pathLst>
              <a:path w="751" h="1423" extrusionOk="0">
                <a:moveTo>
                  <a:pt x="601" y="0"/>
                </a:moveTo>
                <a:cubicBezTo>
                  <a:pt x="557" y="0"/>
                  <a:pt x="508" y="13"/>
                  <a:pt x="454" y="43"/>
                </a:cubicBezTo>
                <a:cubicBezTo>
                  <a:pt x="209" y="185"/>
                  <a:pt x="0" y="551"/>
                  <a:pt x="0" y="971"/>
                </a:cubicBezTo>
                <a:cubicBezTo>
                  <a:pt x="0" y="1281"/>
                  <a:pt x="106" y="1422"/>
                  <a:pt x="259" y="1422"/>
                </a:cubicBezTo>
                <a:cubicBezTo>
                  <a:pt x="316" y="1422"/>
                  <a:pt x="381" y="1402"/>
                  <a:pt x="449" y="1363"/>
                </a:cubicBezTo>
                <a:cubicBezTo>
                  <a:pt x="567" y="1294"/>
                  <a:pt x="672" y="1169"/>
                  <a:pt x="750" y="1002"/>
                </a:cubicBezTo>
                <a:lnTo>
                  <a:pt x="632" y="897"/>
                </a:lnTo>
                <a:cubicBezTo>
                  <a:pt x="585" y="992"/>
                  <a:pt x="530" y="1069"/>
                  <a:pt x="451" y="1114"/>
                </a:cubicBezTo>
                <a:cubicBezTo>
                  <a:pt x="420" y="1132"/>
                  <a:pt x="391" y="1141"/>
                  <a:pt x="365" y="1141"/>
                </a:cubicBezTo>
                <a:cubicBezTo>
                  <a:pt x="275" y="1141"/>
                  <a:pt x="220" y="1036"/>
                  <a:pt x="220" y="835"/>
                </a:cubicBezTo>
                <a:cubicBezTo>
                  <a:pt x="220" y="579"/>
                  <a:pt x="324" y="367"/>
                  <a:pt x="456" y="290"/>
                </a:cubicBezTo>
                <a:cubicBezTo>
                  <a:pt x="487" y="272"/>
                  <a:pt x="513" y="265"/>
                  <a:pt x="537" y="265"/>
                </a:cubicBezTo>
                <a:cubicBezTo>
                  <a:pt x="566" y="265"/>
                  <a:pt x="591" y="276"/>
                  <a:pt x="618" y="292"/>
                </a:cubicBezTo>
                <a:lnTo>
                  <a:pt x="736" y="47"/>
                </a:lnTo>
                <a:cubicBezTo>
                  <a:pt x="701" y="19"/>
                  <a:pt x="655" y="0"/>
                  <a:pt x="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4" name="Google Shape;3254;p59"/>
          <p:cNvSpPr/>
          <p:nvPr/>
        </p:nvSpPr>
        <p:spPr>
          <a:xfrm>
            <a:off x="1542514" y="1035784"/>
            <a:ext cx="74815" cy="159793"/>
          </a:xfrm>
          <a:custGeom>
            <a:avLst/>
            <a:gdLst/>
            <a:ahLst/>
            <a:cxnLst/>
            <a:rect l="l" t="t" r="r" b="b"/>
            <a:pathLst>
              <a:path w="795" h="1698" extrusionOk="0">
                <a:moveTo>
                  <a:pt x="740" y="1"/>
                </a:moveTo>
                <a:lnTo>
                  <a:pt x="506" y="137"/>
                </a:lnTo>
                <a:lnTo>
                  <a:pt x="221" y="821"/>
                </a:lnTo>
                <a:lnTo>
                  <a:pt x="216" y="824"/>
                </a:lnTo>
                <a:lnTo>
                  <a:pt x="216" y="304"/>
                </a:lnTo>
                <a:lnTo>
                  <a:pt x="0" y="429"/>
                </a:lnTo>
                <a:lnTo>
                  <a:pt x="0" y="1698"/>
                </a:lnTo>
                <a:lnTo>
                  <a:pt x="216" y="1573"/>
                </a:lnTo>
                <a:lnTo>
                  <a:pt x="216" y="1232"/>
                </a:lnTo>
                <a:lnTo>
                  <a:pt x="328" y="974"/>
                </a:lnTo>
                <a:lnTo>
                  <a:pt x="558" y="1376"/>
                </a:lnTo>
                <a:lnTo>
                  <a:pt x="794" y="1240"/>
                </a:lnTo>
                <a:lnTo>
                  <a:pt x="453" y="673"/>
                </a:lnTo>
                <a:lnTo>
                  <a:pt x="7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5" name="Google Shape;3255;p59"/>
          <p:cNvSpPr/>
          <p:nvPr/>
        </p:nvSpPr>
        <p:spPr>
          <a:xfrm>
            <a:off x="321117" y="1538403"/>
            <a:ext cx="438352" cy="354408"/>
          </a:xfrm>
          <a:custGeom>
            <a:avLst/>
            <a:gdLst/>
            <a:ahLst/>
            <a:cxnLst/>
            <a:rect l="l" t="t" r="r" b="b"/>
            <a:pathLst>
              <a:path w="4658" h="3766" extrusionOk="0">
                <a:moveTo>
                  <a:pt x="3014" y="1"/>
                </a:moveTo>
                <a:lnTo>
                  <a:pt x="3014" y="491"/>
                </a:lnTo>
                <a:lnTo>
                  <a:pt x="0" y="2232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5"/>
                </a:lnTo>
                <a:lnTo>
                  <a:pt x="4658" y="309"/>
                </a:lnTo>
                <a:lnTo>
                  <a:pt x="3014" y="1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6" name="Google Shape;3256;p59"/>
          <p:cNvSpPr/>
          <p:nvPr/>
        </p:nvSpPr>
        <p:spPr>
          <a:xfrm>
            <a:off x="604657" y="1729344"/>
            <a:ext cx="32091" cy="65123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57" name="Google Shape;3257;p59"/>
          <p:cNvSpPr/>
          <p:nvPr/>
        </p:nvSpPr>
        <p:spPr>
          <a:xfrm>
            <a:off x="353019" y="1557224"/>
            <a:ext cx="438445" cy="354408"/>
          </a:xfrm>
          <a:custGeom>
            <a:avLst/>
            <a:gdLst/>
            <a:ahLst/>
            <a:cxnLst/>
            <a:rect l="l" t="t" r="r" b="b"/>
            <a:pathLst>
              <a:path w="4659" h="3766" extrusionOk="0">
                <a:moveTo>
                  <a:pt x="3015" y="0"/>
                </a:moveTo>
                <a:lnTo>
                  <a:pt x="3015" y="491"/>
                </a:lnTo>
                <a:lnTo>
                  <a:pt x="0" y="2232"/>
                </a:lnTo>
                <a:lnTo>
                  <a:pt x="0" y="3766"/>
                </a:lnTo>
                <a:lnTo>
                  <a:pt x="3015" y="2025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8" name="Google Shape;3258;p59"/>
          <p:cNvSpPr/>
          <p:nvPr/>
        </p:nvSpPr>
        <p:spPr>
          <a:xfrm>
            <a:off x="321118" y="1748354"/>
            <a:ext cx="31996" cy="163276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1"/>
                </a:moveTo>
                <a:lnTo>
                  <a:pt x="0" y="1534"/>
                </a:lnTo>
                <a:lnTo>
                  <a:pt x="339" y="1735"/>
                </a:lnTo>
                <a:lnTo>
                  <a:pt x="339" y="20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9" name="Google Shape;3259;p59"/>
          <p:cNvSpPr/>
          <p:nvPr/>
        </p:nvSpPr>
        <p:spPr>
          <a:xfrm>
            <a:off x="321118" y="1584515"/>
            <a:ext cx="315636" cy="182756"/>
          </a:xfrm>
          <a:custGeom>
            <a:avLst/>
            <a:gdLst/>
            <a:ahLst/>
            <a:cxnLst/>
            <a:rect l="l" t="t" r="r" b="b"/>
            <a:pathLst>
              <a:path w="3354" h="1942" extrusionOk="0">
                <a:moveTo>
                  <a:pt x="3014" y="1"/>
                </a:moveTo>
                <a:lnTo>
                  <a:pt x="0" y="1742"/>
                </a:lnTo>
                <a:lnTo>
                  <a:pt x="339" y="1942"/>
                </a:lnTo>
                <a:lnTo>
                  <a:pt x="3354" y="201"/>
                </a:lnTo>
                <a:lnTo>
                  <a:pt x="3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0" name="Google Shape;3260;p59"/>
          <p:cNvSpPr/>
          <p:nvPr/>
        </p:nvSpPr>
        <p:spPr>
          <a:xfrm>
            <a:off x="604657" y="1538403"/>
            <a:ext cx="32091" cy="65123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1" name="Google Shape;3261;p59"/>
          <p:cNvSpPr/>
          <p:nvPr/>
        </p:nvSpPr>
        <p:spPr>
          <a:xfrm>
            <a:off x="604657" y="1538403"/>
            <a:ext cx="186803" cy="47995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1"/>
                </a:moveTo>
                <a:lnTo>
                  <a:pt x="341" y="200"/>
                </a:lnTo>
                <a:lnTo>
                  <a:pt x="1985" y="510"/>
                </a:lnTo>
                <a:lnTo>
                  <a:pt x="1645" y="30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2" name="Google Shape;3262;p59"/>
          <p:cNvSpPr/>
          <p:nvPr/>
        </p:nvSpPr>
        <p:spPr>
          <a:xfrm>
            <a:off x="321117" y="1239617"/>
            <a:ext cx="438352" cy="354313"/>
          </a:xfrm>
          <a:custGeom>
            <a:avLst/>
            <a:gdLst/>
            <a:ahLst/>
            <a:cxnLst/>
            <a:rect l="l" t="t" r="r" b="b"/>
            <a:pathLst>
              <a:path w="4658" h="3765" extrusionOk="0">
                <a:moveTo>
                  <a:pt x="3014" y="0"/>
                </a:moveTo>
                <a:lnTo>
                  <a:pt x="3014" y="491"/>
                </a:lnTo>
                <a:lnTo>
                  <a:pt x="0" y="2231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6"/>
                </a:lnTo>
                <a:lnTo>
                  <a:pt x="4658" y="309"/>
                </a:lnTo>
                <a:lnTo>
                  <a:pt x="3014" y="0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3" name="Google Shape;3263;p59"/>
          <p:cNvSpPr/>
          <p:nvPr/>
        </p:nvSpPr>
        <p:spPr>
          <a:xfrm>
            <a:off x="604657" y="1430558"/>
            <a:ext cx="32091" cy="65028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4" name="Google Shape;3264;p59"/>
          <p:cNvSpPr/>
          <p:nvPr/>
        </p:nvSpPr>
        <p:spPr>
          <a:xfrm>
            <a:off x="353019" y="1258343"/>
            <a:ext cx="438445" cy="354503"/>
          </a:xfrm>
          <a:custGeom>
            <a:avLst/>
            <a:gdLst/>
            <a:ahLst/>
            <a:cxnLst/>
            <a:rect l="l" t="t" r="r" b="b"/>
            <a:pathLst>
              <a:path w="4659" h="3767" extrusionOk="0">
                <a:moveTo>
                  <a:pt x="3015" y="1"/>
                </a:moveTo>
                <a:lnTo>
                  <a:pt x="3015" y="492"/>
                </a:lnTo>
                <a:lnTo>
                  <a:pt x="0" y="2232"/>
                </a:lnTo>
                <a:lnTo>
                  <a:pt x="0" y="3766"/>
                </a:lnTo>
                <a:lnTo>
                  <a:pt x="3015" y="2026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5" name="Google Shape;3265;p59"/>
          <p:cNvSpPr/>
          <p:nvPr/>
        </p:nvSpPr>
        <p:spPr>
          <a:xfrm>
            <a:off x="321118" y="1449567"/>
            <a:ext cx="31996" cy="163276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0"/>
                </a:moveTo>
                <a:lnTo>
                  <a:pt x="0" y="1534"/>
                </a:lnTo>
                <a:lnTo>
                  <a:pt x="339" y="1734"/>
                </a:lnTo>
                <a:lnTo>
                  <a:pt x="339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6" name="Google Shape;3266;p59"/>
          <p:cNvSpPr/>
          <p:nvPr/>
        </p:nvSpPr>
        <p:spPr>
          <a:xfrm>
            <a:off x="321118" y="1285823"/>
            <a:ext cx="315636" cy="182663"/>
          </a:xfrm>
          <a:custGeom>
            <a:avLst/>
            <a:gdLst/>
            <a:ahLst/>
            <a:cxnLst/>
            <a:rect l="l" t="t" r="r" b="b"/>
            <a:pathLst>
              <a:path w="3354" h="1941" extrusionOk="0">
                <a:moveTo>
                  <a:pt x="3014" y="0"/>
                </a:moveTo>
                <a:lnTo>
                  <a:pt x="0" y="1740"/>
                </a:lnTo>
                <a:lnTo>
                  <a:pt x="339" y="1940"/>
                </a:lnTo>
                <a:lnTo>
                  <a:pt x="3354" y="200"/>
                </a:lnTo>
                <a:lnTo>
                  <a:pt x="3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7" name="Google Shape;3267;p59"/>
          <p:cNvSpPr/>
          <p:nvPr/>
        </p:nvSpPr>
        <p:spPr>
          <a:xfrm>
            <a:off x="604657" y="1239617"/>
            <a:ext cx="32091" cy="65028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8" name="Google Shape;3268;p59"/>
          <p:cNvSpPr/>
          <p:nvPr/>
        </p:nvSpPr>
        <p:spPr>
          <a:xfrm>
            <a:off x="604657" y="1239616"/>
            <a:ext cx="186803" cy="47995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0"/>
                </a:moveTo>
                <a:lnTo>
                  <a:pt x="341" y="200"/>
                </a:lnTo>
                <a:lnTo>
                  <a:pt x="1985" y="509"/>
                </a:lnTo>
                <a:lnTo>
                  <a:pt x="1985" y="509"/>
                </a:lnTo>
                <a:lnTo>
                  <a:pt x="1645" y="30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69" name="Google Shape;3269;p59"/>
          <p:cNvSpPr/>
          <p:nvPr/>
        </p:nvSpPr>
        <p:spPr>
          <a:xfrm>
            <a:off x="860814" y="2167221"/>
            <a:ext cx="14021" cy="90343"/>
          </a:xfrm>
          <a:custGeom>
            <a:avLst/>
            <a:gdLst/>
            <a:ahLst/>
            <a:cxnLst/>
            <a:rect l="l" t="t" r="r" b="b"/>
            <a:pathLst>
              <a:path w="149" h="960" extrusionOk="0">
                <a:moveTo>
                  <a:pt x="149" y="1"/>
                </a:moveTo>
                <a:lnTo>
                  <a:pt x="0" y="86"/>
                </a:lnTo>
                <a:lnTo>
                  <a:pt x="0" y="959"/>
                </a:lnTo>
                <a:lnTo>
                  <a:pt x="149" y="874"/>
                </a:lnTo>
                <a:lnTo>
                  <a:pt x="1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0" name="Google Shape;3270;p59"/>
          <p:cNvSpPr/>
          <p:nvPr/>
        </p:nvSpPr>
        <p:spPr>
          <a:xfrm>
            <a:off x="889044" y="2131178"/>
            <a:ext cx="48371" cy="109917"/>
          </a:xfrm>
          <a:custGeom>
            <a:avLst/>
            <a:gdLst/>
            <a:ahLst/>
            <a:cxnLst/>
            <a:rect l="l" t="t" r="r" b="b"/>
            <a:pathLst>
              <a:path w="514" h="1168" extrusionOk="0">
                <a:moveTo>
                  <a:pt x="513" y="1"/>
                </a:moveTo>
                <a:lnTo>
                  <a:pt x="374" y="82"/>
                </a:lnTo>
                <a:lnTo>
                  <a:pt x="374" y="389"/>
                </a:lnTo>
                <a:cubicBezTo>
                  <a:pt x="374" y="492"/>
                  <a:pt x="385" y="608"/>
                  <a:pt x="392" y="696"/>
                </a:cubicBezTo>
                <a:lnTo>
                  <a:pt x="388" y="699"/>
                </a:lnTo>
                <a:lnTo>
                  <a:pt x="323" y="544"/>
                </a:lnTo>
                <a:lnTo>
                  <a:pt x="153" y="209"/>
                </a:lnTo>
                <a:lnTo>
                  <a:pt x="2" y="296"/>
                </a:lnTo>
                <a:lnTo>
                  <a:pt x="1" y="296"/>
                </a:lnTo>
                <a:lnTo>
                  <a:pt x="1" y="1168"/>
                </a:lnTo>
                <a:lnTo>
                  <a:pt x="143" y="1086"/>
                </a:lnTo>
                <a:lnTo>
                  <a:pt x="143" y="778"/>
                </a:lnTo>
                <a:cubicBezTo>
                  <a:pt x="143" y="674"/>
                  <a:pt x="130" y="565"/>
                  <a:pt x="124" y="473"/>
                </a:cubicBezTo>
                <a:lnTo>
                  <a:pt x="128" y="471"/>
                </a:lnTo>
                <a:lnTo>
                  <a:pt x="191" y="624"/>
                </a:lnTo>
                <a:lnTo>
                  <a:pt x="362" y="960"/>
                </a:lnTo>
                <a:lnTo>
                  <a:pt x="513" y="873"/>
                </a:lnTo>
                <a:lnTo>
                  <a:pt x="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1" name="Google Shape;3271;p59"/>
          <p:cNvSpPr/>
          <p:nvPr/>
        </p:nvSpPr>
        <p:spPr>
          <a:xfrm>
            <a:off x="948801" y="2102193"/>
            <a:ext cx="50536" cy="92884"/>
          </a:xfrm>
          <a:custGeom>
            <a:avLst/>
            <a:gdLst/>
            <a:ahLst/>
            <a:cxnLst/>
            <a:rect l="l" t="t" r="r" b="b"/>
            <a:pathLst>
              <a:path w="537" h="987" extrusionOk="0">
                <a:moveTo>
                  <a:pt x="435" y="1"/>
                </a:moveTo>
                <a:cubicBezTo>
                  <a:pt x="403" y="1"/>
                  <a:pt x="365" y="11"/>
                  <a:pt x="323" y="35"/>
                </a:cubicBezTo>
                <a:cubicBezTo>
                  <a:pt x="145" y="138"/>
                  <a:pt x="1" y="390"/>
                  <a:pt x="1" y="679"/>
                </a:cubicBezTo>
                <a:cubicBezTo>
                  <a:pt x="1" y="890"/>
                  <a:pt x="74" y="986"/>
                  <a:pt x="180" y="986"/>
                </a:cubicBezTo>
                <a:cubicBezTo>
                  <a:pt x="221" y="986"/>
                  <a:pt x="268" y="971"/>
                  <a:pt x="317" y="943"/>
                </a:cubicBezTo>
                <a:cubicBezTo>
                  <a:pt x="409" y="890"/>
                  <a:pt x="490" y="792"/>
                  <a:pt x="537" y="711"/>
                </a:cubicBezTo>
                <a:lnTo>
                  <a:pt x="537" y="309"/>
                </a:lnTo>
                <a:lnTo>
                  <a:pt x="297" y="447"/>
                </a:lnTo>
                <a:lnTo>
                  <a:pt x="297" y="608"/>
                </a:lnTo>
                <a:lnTo>
                  <a:pt x="405" y="545"/>
                </a:lnTo>
                <a:lnTo>
                  <a:pt x="405" y="695"/>
                </a:lnTo>
                <a:cubicBezTo>
                  <a:pt x="389" y="722"/>
                  <a:pt x="362" y="747"/>
                  <a:pt x="337" y="762"/>
                </a:cubicBezTo>
                <a:cubicBezTo>
                  <a:pt x="304" y="780"/>
                  <a:pt x="277" y="789"/>
                  <a:pt x="253" y="789"/>
                </a:cubicBezTo>
                <a:cubicBezTo>
                  <a:pt x="186" y="789"/>
                  <a:pt x="152" y="717"/>
                  <a:pt x="152" y="585"/>
                </a:cubicBezTo>
                <a:cubicBezTo>
                  <a:pt x="152" y="409"/>
                  <a:pt x="224" y="263"/>
                  <a:pt x="324" y="204"/>
                </a:cubicBezTo>
                <a:cubicBezTo>
                  <a:pt x="351" y="189"/>
                  <a:pt x="372" y="182"/>
                  <a:pt x="391" y="182"/>
                </a:cubicBezTo>
                <a:cubicBezTo>
                  <a:pt x="411" y="182"/>
                  <a:pt x="428" y="190"/>
                  <a:pt x="445" y="201"/>
                </a:cubicBezTo>
                <a:lnTo>
                  <a:pt x="526" y="32"/>
                </a:lnTo>
                <a:cubicBezTo>
                  <a:pt x="502" y="14"/>
                  <a:pt x="472" y="1"/>
                  <a:pt x="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272" name="Google Shape;3272;p59"/>
          <p:cNvSpPr/>
          <p:nvPr/>
        </p:nvSpPr>
        <p:spPr>
          <a:xfrm>
            <a:off x="1012323" y="2076785"/>
            <a:ext cx="16845" cy="90908"/>
          </a:xfrm>
          <a:custGeom>
            <a:avLst/>
            <a:gdLst/>
            <a:ahLst/>
            <a:cxnLst/>
            <a:rect l="l" t="t" r="r" b="b"/>
            <a:pathLst>
              <a:path w="179" h="966" extrusionOk="0">
                <a:moveTo>
                  <a:pt x="164" y="0"/>
                </a:moveTo>
                <a:lnTo>
                  <a:pt x="15" y="86"/>
                </a:lnTo>
                <a:lnTo>
                  <a:pt x="20" y="260"/>
                </a:lnTo>
                <a:lnTo>
                  <a:pt x="41" y="658"/>
                </a:lnTo>
                <a:lnTo>
                  <a:pt x="137" y="603"/>
                </a:lnTo>
                <a:lnTo>
                  <a:pt x="158" y="181"/>
                </a:lnTo>
                <a:lnTo>
                  <a:pt x="164" y="0"/>
                </a:lnTo>
                <a:close/>
                <a:moveTo>
                  <a:pt x="125" y="696"/>
                </a:moveTo>
                <a:cubicBezTo>
                  <a:pt x="114" y="696"/>
                  <a:pt x="102" y="700"/>
                  <a:pt x="89" y="707"/>
                </a:cubicBezTo>
                <a:cubicBezTo>
                  <a:pt x="38" y="737"/>
                  <a:pt x="0" y="813"/>
                  <a:pt x="0" y="883"/>
                </a:cubicBezTo>
                <a:cubicBezTo>
                  <a:pt x="0" y="935"/>
                  <a:pt x="21" y="966"/>
                  <a:pt x="53" y="966"/>
                </a:cubicBezTo>
                <a:cubicBezTo>
                  <a:pt x="64" y="966"/>
                  <a:pt x="76" y="962"/>
                  <a:pt x="89" y="955"/>
                </a:cubicBezTo>
                <a:cubicBezTo>
                  <a:pt x="140" y="926"/>
                  <a:pt x="178" y="850"/>
                  <a:pt x="178" y="781"/>
                </a:cubicBezTo>
                <a:cubicBezTo>
                  <a:pt x="178" y="727"/>
                  <a:pt x="157" y="696"/>
                  <a:pt x="125" y="6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30BEE0-AE22-0C2E-E918-69A4DD89D4F6}"/>
              </a:ext>
            </a:extLst>
          </p:cNvPr>
          <p:cNvSpPr/>
          <p:nvPr/>
        </p:nvSpPr>
        <p:spPr>
          <a:xfrm>
            <a:off x="2905124" y="5162550"/>
            <a:ext cx="6391275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/>
          </a:p>
        </p:txBody>
      </p:sp>
      <p:pic>
        <p:nvPicPr>
          <p:cNvPr id="3" name="Immagine 2" descr="Immagine che contiene vestiti, calzature, persona, arredo&#10;&#10;Descrizione generata automaticamente">
            <a:extLst>
              <a:ext uri="{FF2B5EF4-FFF2-40B4-BE49-F238E27FC236}">
                <a16:creationId xmlns:a16="http://schemas.microsoft.com/office/drawing/2014/main" id="{BB979EE0-F66D-67C9-63C5-8BF136DA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93" y="4107429"/>
            <a:ext cx="3525209" cy="234092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4;p30">
            <a:extLst>
              <a:ext uri="{FF2B5EF4-FFF2-40B4-BE49-F238E27FC236}">
                <a16:creationId xmlns:a16="http://schemas.microsoft.com/office/drawing/2014/main" id="{BAA32FF6-933C-CB65-74E4-DCEC01B17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2925" y="120188"/>
            <a:ext cx="5346432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IL NOSTRO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" name="Immagine 9" descr="Immagine che contiene vestiti, persona, eretto, cartone animato&#10;&#10;Descrizione generata automaticamente">
            <a:extLst>
              <a:ext uri="{FF2B5EF4-FFF2-40B4-BE49-F238E27FC236}">
                <a16:creationId xmlns:a16="http://schemas.microsoft.com/office/drawing/2014/main" id="{3DCACD49-D51F-4801-E9ED-AE046599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3" y="238125"/>
            <a:ext cx="732928" cy="7329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2C817D-2A0F-E6BD-9ED6-D088694C5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0" y="1584893"/>
            <a:ext cx="991483" cy="99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46392C-0FF8-E314-155E-E568C5A0E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81" y="1584893"/>
            <a:ext cx="991483" cy="99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5962E7-F902-2D3D-C981-8FAF623E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58" y="1099771"/>
            <a:ext cx="3610201" cy="7153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0FC9D3A-3EDA-F561-C912-A9CCBF06E8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8" r="13316" b="1130"/>
          <a:stretch/>
        </p:blipFill>
        <p:spPr>
          <a:xfrm>
            <a:off x="5153901" y="2865572"/>
            <a:ext cx="3073359" cy="707243"/>
          </a:xfrm>
          <a:prstGeom prst="rect">
            <a:avLst/>
          </a:prstGeom>
        </p:spPr>
      </p:pic>
      <p:sp>
        <p:nvSpPr>
          <p:cNvPr id="27" name="Google Shape;1393;p41">
            <a:extLst>
              <a:ext uri="{FF2B5EF4-FFF2-40B4-BE49-F238E27FC236}">
                <a16:creationId xmlns:a16="http://schemas.microsoft.com/office/drawing/2014/main" id="{E7CAAA27-1B9D-5FB4-120F-B513C6C39C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10697" y="2576376"/>
            <a:ext cx="2277200" cy="58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 algn="ctr"/>
            <a:r>
              <a:rPr lang="en-US" sz="2400">
                <a:latin typeface="Oswald" panose="00000500000000000000" pitchFamily="2" charset="0"/>
              </a:rPr>
              <a:t>Raffaele Mezza</a:t>
            </a:r>
            <a:endParaRPr sz="2400">
              <a:latin typeface="Oswald" panose="00000500000000000000" pitchFamily="2" charset="0"/>
            </a:endParaRPr>
          </a:p>
        </p:txBody>
      </p:sp>
      <p:sp>
        <p:nvSpPr>
          <p:cNvPr id="28" name="Google Shape;1394;p41">
            <a:extLst>
              <a:ext uri="{FF2B5EF4-FFF2-40B4-BE49-F238E27FC236}">
                <a16:creationId xmlns:a16="http://schemas.microsoft.com/office/drawing/2014/main" id="{DBE03B34-F96A-0486-8671-3395E03787EF}"/>
              </a:ext>
            </a:extLst>
          </p:cNvPr>
          <p:cNvSpPr txBox="1">
            <a:spLocks/>
          </p:cNvSpPr>
          <p:nvPr/>
        </p:nvSpPr>
        <p:spPr>
          <a:xfrm flipH="1">
            <a:off x="1710696" y="3122740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0522501433</a:t>
            </a:r>
          </a:p>
        </p:txBody>
      </p:sp>
      <p:cxnSp>
        <p:nvCxnSpPr>
          <p:cNvPr id="29" name="Google Shape;1404;p41">
            <a:extLst>
              <a:ext uri="{FF2B5EF4-FFF2-40B4-BE49-F238E27FC236}">
                <a16:creationId xmlns:a16="http://schemas.microsoft.com/office/drawing/2014/main" id="{B88C5D42-290C-FE7D-26F6-63F793861581}"/>
              </a:ext>
            </a:extLst>
          </p:cNvPr>
          <p:cNvCxnSpPr/>
          <p:nvPr/>
        </p:nvCxnSpPr>
        <p:spPr>
          <a:xfrm>
            <a:off x="1773096" y="312274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393;p41">
            <a:extLst>
              <a:ext uri="{FF2B5EF4-FFF2-40B4-BE49-F238E27FC236}">
                <a16:creationId xmlns:a16="http://schemas.microsoft.com/office/drawing/2014/main" id="{9D32407A-7E16-A7BC-2320-3D2D67C3ADDC}"/>
              </a:ext>
            </a:extLst>
          </p:cNvPr>
          <p:cNvSpPr txBox="1">
            <a:spLocks/>
          </p:cNvSpPr>
          <p:nvPr/>
        </p:nvSpPr>
        <p:spPr>
          <a:xfrm flipH="1">
            <a:off x="8214300" y="2573637"/>
            <a:ext cx="2601861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 panose="00000500000000000000" pitchFamily="2" charset="0"/>
              </a:rPr>
              <a:t>Martina </a:t>
            </a:r>
            <a:r>
              <a:rPr lang="en-US" sz="2400" err="1">
                <a:latin typeface="Oswald" panose="00000500000000000000" pitchFamily="2" charset="0"/>
              </a:rPr>
              <a:t>Mingione</a:t>
            </a:r>
            <a:endParaRPr lang="en-US" sz="2400">
              <a:latin typeface="Oswald" panose="00000500000000000000" pitchFamily="2" charset="0"/>
            </a:endParaRPr>
          </a:p>
        </p:txBody>
      </p:sp>
      <p:sp>
        <p:nvSpPr>
          <p:cNvPr id="31" name="Google Shape;1394;p41">
            <a:extLst>
              <a:ext uri="{FF2B5EF4-FFF2-40B4-BE49-F238E27FC236}">
                <a16:creationId xmlns:a16="http://schemas.microsoft.com/office/drawing/2014/main" id="{4F9CC072-0144-B8BB-8ECB-22E5F67AA12D}"/>
              </a:ext>
            </a:extLst>
          </p:cNvPr>
          <p:cNvSpPr txBox="1">
            <a:spLocks/>
          </p:cNvSpPr>
          <p:nvPr/>
        </p:nvSpPr>
        <p:spPr>
          <a:xfrm flipH="1">
            <a:off x="8314231" y="311992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0522501467</a:t>
            </a:r>
          </a:p>
        </p:txBody>
      </p:sp>
      <p:cxnSp>
        <p:nvCxnSpPr>
          <p:cNvPr id="33" name="Google Shape;1407;p41">
            <a:extLst>
              <a:ext uri="{FF2B5EF4-FFF2-40B4-BE49-F238E27FC236}">
                <a16:creationId xmlns:a16="http://schemas.microsoft.com/office/drawing/2014/main" id="{CD9DD65C-5DB5-6DA9-136A-EDED2A372BD6}"/>
              </a:ext>
            </a:extLst>
          </p:cNvPr>
          <p:cNvCxnSpPr/>
          <p:nvPr/>
        </p:nvCxnSpPr>
        <p:spPr>
          <a:xfrm>
            <a:off x="8439031" y="3126729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393;p41">
            <a:extLst>
              <a:ext uri="{FF2B5EF4-FFF2-40B4-BE49-F238E27FC236}">
                <a16:creationId xmlns:a16="http://schemas.microsoft.com/office/drawing/2014/main" id="{7857D7E4-DB57-F2E5-E928-77D138CDC0DF}"/>
              </a:ext>
            </a:extLst>
          </p:cNvPr>
          <p:cNvSpPr txBox="1">
            <a:spLocks/>
          </p:cNvSpPr>
          <p:nvPr/>
        </p:nvSpPr>
        <p:spPr>
          <a:xfrm flipH="1">
            <a:off x="17003" y="4683507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 panose="00000500000000000000" pitchFamily="2" charset="0"/>
              </a:rPr>
              <a:t>Giuseppe </a:t>
            </a:r>
            <a:r>
              <a:rPr lang="en-US" sz="2400" err="1">
                <a:latin typeface="Oswald" panose="00000500000000000000" pitchFamily="2" charset="0"/>
              </a:rPr>
              <a:t>Cerella</a:t>
            </a:r>
            <a:endParaRPr lang="en-US" sz="2400">
              <a:latin typeface="Oswald" panose="00000500000000000000" pitchFamily="2" charset="0"/>
            </a:endParaRPr>
          </a:p>
        </p:txBody>
      </p:sp>
      <p:sp>
        <p:nvSpPr>
          <p:cNvPr id="38" name="Google Shape;1394;p41">
            <a:extLst>
              <a:ext uri="{FF2B5EF4-FFF2-40B4-BE49-F238E27FC236}">
                <a16:creationId xmlns:a16="http://schemas.microsoft.com/office/drawing/2014/main" id="{18C0690A-BCEC-FC15-EBED-C44EFF2267F3}"/>
              </a:ext>
            </a:extLst>
          </p:cNvPr>
          <p:cNvSpPr txBox="1">
            <a:spLocks/>
          </p:cNvSpPr>
          <p:nvPr/>
        </p:nvSpPr>
        <p:spPr>
          <a:xfrm flipH="1">
            <a:off x="17001" y="522987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0512113360</a:t>
            </a:r>
          </a:p>
        </p:txBody>
      </p:sp>
      <p:cxnSp>
        <p:nvCxnSpPr>
          <p:cNvPr id="39" name="Google Shape;1404;p41">
            <a:extLst>
              <a:ext uri="{FF2B5EF4-FFF2-40B4-BE49-F238E27FC236}">
                <a16:creationId xmlns:a16="http://schemas.microsoft.com/office/drawing/2014/main" id="{7EB113F4-B70E-6F16-5E17-4BB0AEFCA3EC}"/>
              </a:ext>
            </a:extLst>
          </p:cNvPr>
          <p:cNvCxnSpPr/>
          <p:nvPr/>
        </p:nvCxnSpPr>
        <p:spPr>
          <a:xfrm>
            <a:off x="79401" y="522987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393;p41">
            <a:extLst>
              <a:ext uri="{FF2B5EF4-FFF2-40B4-BE49-F238E27FC236}">
                <a16:creationId xmlns:a16="http://schemas.microsoft.com/office/drawing/2014/main" id="{E2448DE5-C3D4-0F1A-CFCB-6067CC3846B1}"/>
              </a:ext>
            </a:extLst>
          </p:cNvPr>
          <p:cNvSpPr txBox="1">
            <a:spLocks/>
          </p:cNvSpPr>
          <p:nvPr/>
        </p:nvSpPr>
        <p:spPr>
          <a:xfrm flipH="1">
            <a:off x="1305121" y="6091339"/>
            <a:ext cx="3647433" cy="55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 err="1">
                <a:latin typeface="Oswald" panose="00000500000000000000" pitchFamily="2" charset="0"/>
              </a:rPr>
              <a:t>Edmondo</a:t>
            </a:r>
            <a:r>
              <a:rPr lang="en-US" sz="2400">
                <a:latin typeface="Oswald" panose="00000500000000000000" pitchFamily="2" charset="0"/>
              </a:rPr>
              <a:t> </a:t>
            </a:r>
            <a:r>
              <a:rPr lang="en-US" sz="2400" err="1">
                <a:latin typeface="Oswald" panose="00000500000000000000" pitchFamily="2" charset="0"/>
              </a:rPr>
              <a:t>Nicolò</a:t>
            </a:r>
            <a:r>
              <a:rPr lang="en-US" sz="2400">
                <a:latin typeface="Oswald" panose="00000500000000000000" pitchFamily="2" charset="0"/>
              </a:rPr>
              <a:t> De Simone</a:t>
            </a:r>
          </a:p>
        </p:txBody>
      </p:sp>
      <p:sp>
        <p:nvSpPr>
          <p:cNvPr id="41" name="Google Shape;1394;p41">
            <a:extLst>
              <a:ext uri="{FF2B5EF4-FFF2-40B4-BE49-F238E27FC236}">
                <a16:creationId xmlns:a16="http://schemas.microsoft.com/office/drawing/2014/main" id="{6A6CB2EE-2DA3-3BBF-6197-16A54911A225}"/>
              </a:ext>
            </a:extLst>
          </p:cNvPr>
          <p:cNvSpPr txBox="1">
            <a:spLocks/>
          </p:cNvSpPr>
          <p:nvPr/>
        </p:nvSpPr>
        <p:spPr>
          <a:xfrm flipH="1">
            <a:off x="1933087" y="6472917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0512114659</a:t>
            </a:r>
          </a:p>
        </p:txBody>
      </p:sp>
      <p:cxnSp>
        <p:nvCxnSpPr>
          <p:cNvPr id="42" name="Google Shape;1404;p41">
            <a:extLst>
              <a:ext uri="{FF2B5EF4-FFF2-40B4-BE49-F238E27FC236}">
                <a16:creationId xmlns:a16="http://schemas.microsoft.com/office/drawing/2014/main" id="{4EA8D8F9-346F-25CC-5523-4AB29992C338}"/>
              </a:ext>
            </a:extLst>
          </p:cNvPr>
          <p:cNvCxnSpPr>
            <a:cxnSpLocks/>
          </p:cNvCxnSpPr>
          <p:nvPr/>
        </p:nvCxnSpPr>
        <p:spPr>
          <a:xfrm flipV="1">
            <a:off x="1610721" y="6529000"/>
            <a:ext cx="2921931" cy="3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393;p41">
            <a:extLst>
              <a:ext uri="{FF2B5EF4-FFF2-40B4-BE49-F238E27FC236}">
                <a16:creationId xmlns:a16="http://schemas.microsoft.com/office/drawing/2014/main" id="{FBC49F25-DC5A-7AA5-4640-11E4575124B3}"/>
              </a:ext>
            </a:extLst>
          </p:cNvPr>
          <p:cNvSpPr txBox="1">
            <a:spLocks/>
          </p:cNvSpPr>
          <p:nvPr/>
        </p:nvSpPr>
        <p:spPr>
          <a:xfrm flipH="1">
            <a:off x="3768015" y="4682001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 panose="00000500000000000000" pitchFamily="2" charset="0"/>
              </a:rPr>
              <a:t>Mattia Guariglia</a:t>
            </a:r>
          </a:p>
        </p:txBody>
      </p:sp>
      <p:sp>
        <p:nvSpPr>
          <p:cNvPr id="45" name="Google Shape;1394;p41">
            <a:extLst>
              <a:ext uri="{FF2B5EF4-FFF2-40B4-BE49-F238E27FC236}">
                <a16:creationId xmlns:a16="http://schemas.microsoft.com/office/drawing/2014/main" id="{2CB089A2-84BE-2EBF-9480-F8FA7DCC3AB6}"/>
              </a:ext>
            </a:extLst>
          </p:cNvPr>
          <p:cNvSpPr txBox="1">
            <a:spLocks/>
          </p:cNvSpPr>
          <p:nvPr/>
        </p:nvSpPr>
        <p:spPr>
          <a:xfrm flipH="1">
            <a:off x="3768013" y="5228365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0512113510</a:t>
            </a:r>
          </a:p>
        </p:txBody>
      </p:sp>
      <p:cxnSp>
        <p:nvCxnSpPr>
          <p:cNvPr id="46" name="Google Shape;1404;p41">
            <a:extLst>
              <a:ext uri="{FF2B5EF4-FFF2-40B4-BE49-F238E27FC236}">
                <a16:creationId xmlns:a16="http://schemas.microsoft.com/office/drawing/2014/main" id="{97226883-9728-1269-86A5-7BCF3C5B024E}"/>
              </a:ext>
            </a:extLst>
          </p:cNvPr>
          <p:cNvCxnSpPr/>
          <p:nvPr/>
        </p:nvCxnSpPr>
        <p:spPr>
          <a:xfrm>
            <a:off x="3763739" y="521884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1393;p41">
            <a:extLst>
              <a:ext uri="{FF2B5EF4-FFF2-40B4-BE49-F238E27FC236}">
                <a16:creationId xmlns:a16="http://schemas.microsoft.com/office/drawing/2014/main" id="{BE731206-BF27-F6EC-EDA0-74C2E5D14D5B}"/>
              </a:ext>
            </a:extLst>
          </p:cNvPr>
          <p:cNvSpPr txBox="1">
            <a:spLocks/>
          </p:cNvSpPr>
          <p:nvPr/>
        </p:nvSpPr>
        <p:spPr>
          <a:xfrm flipH="1">
            <a:off x="6093463" y="4689259"/>
            <a:ext cx="2563725" cy="58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 panose="00000500000000000000" pitchFamily="2" charset="0"/>
              </a:rPr>
              <a:t>Vincenzo Maiellaro</a:t>
            </a:r>
          </a:p>
        </p:txBody>
      </p:sp>
      <p:sp>
        <p:nvSpPr>
          <p:cNvPr id="48" name="Google Shape;1394;p41">
            <a:extLst>
              <a:ext uri="{FF2B5EF4-FFF2-40B4-BE49-F238E27FC236}">
                <a16:creationId xmlns:a16="http://schemas.microsoft.com/office/drawing/2014/main" id="{6F5F14D9-1441-3BBF-5AEF-D92657F016AF}"/>
              </a:ext>
            </a:extLst>
          </p:cNvPr>
          <p:cNvSpPr txBox="1">
            <a:spLocks/>
          </p:cNvSpPr>
          <p:nvPr/>
        </p:nvSpPr>
        <p:spPr>
          <a:xfrm flipH="1">
            <a:off x="6236337" y="5216573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0512115079</a:t>
            </a:r>
          </a:p>
        </p:txBody>
      </p:sp>
      <p:cxnSp>
        <p:nvCxnSpPr>
          <p:cNvPr id="49" name="Google Shape;1404;p41">
            <a:extLst>
              <a:ext uri="{FF2B5EF4-FFF2-40B4-BE49-F238E27FC236}">
                <a16:creationId xmlns:a16="http://schemas.microsoft.com/office/drawing/2014/main" id="{5021C161-F6B2-C1E1-E83A-3C5FD80D2529}"/>
              </a:ext>
            </a:extLst>
          </p:cNvPr>
          <p:cNvCxnSpPr/>
          <p:nvPr/>
        </p:nvCxnSpPr>
        <p:spPr>
          <a:xfrm>
            <a:off x="6270159" y="5216576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1393;p41">
            <a:extLst>
              <a:ext uri="{FF2B5EF4-FFF2-40B4-BE49-F238E27FC236}">
                <a16:creationId xmlns:a16="http://schemas.microsoft.com/office/drawing/2014/main" id="{B23C978E-8F6A-D484-CB18-3962AF447188}"/>
              </a:ext>
            </a:extLst>
          </p:cNvPr>
          <p:cNvSpPr txBox="1">
            <a:spLocks/>
          </p:cNvSpPr>
          <p:nvPr/>
        </p:nvSpPr>
        <p:spPr>
          <a:xfrm flipH="1">
            <a:off x="8103528" y="6031923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/>
              </a:rPr>
              <a:t>Danilo Gisolfi</a:t>
            </a:r>
          </a:p>
        </p:txBody>
      </p:sp>
      <p:sp>
        <p:nvSpPr>
          <p:cNvPr id="51" name="Google Shape;1394;p41">
            <a:extLst>
              <a:ext uri="{FF2B5EF4-FFF2-40B4-BE49-F238E27FC236}">
                <a16:creationId xmlns:a16="http://schemas.microsoft.com/office/drawing/2014/main" id="{6F9BC364-825E-C595-B5B7-3511B3916AE5}"/>
              </a:ext>
            </a:extLst>
          </p:cNvPr>
          <p:cNvSpPr txBox="1">
            <a:spLocks/>
          </p:cNvSpPr>
          <p:nvPr/>
        </p:nvSpPr>
        <p:spPr>
          <a:xfrm flipH="1">
            <a:off x="8103527" y="6473512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0512113591</a:t>
            </a:r>
          </a:p>
        </p:txBody>
      </p:sp>
      <p:cxnSp>
        <p:nvCxnSpPr>
          <p:cNvPr id="52" name="Google Shape;1404;p41">
            <a:extLst>
              <a:ext uri="{FF2B5EF4-FFF2-40B4-BE49-F238E27FC236}">
                <a16:creationId xmlns:a16="http://schemas.microsoft.com/office/drawing/2014/main" id="{2D7D0622-FCBB-AB9B-6C51-DCC5D2A6D8B0}"/>
              </a:ext>
            </a:extLst>
          </p:cNvPr>
          <p:cNvCxnSpPr/>
          <p:nvPr/>
        </p:nvCxnSpPr>
        <p:spPr>
          <a:xfrm>
            <a:off x="8099252" y="6521140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393;p41">
            <a:extLst>
              <a:ext uri="{FF2B5EF4-FFF2-40B4-BE49-F238E27FC236}">
                <a16:creationId xmlns:a16="http://schemas.microsoft.com/office/drawing/2014/main" id="{BFF10F11-CC27-9C93-DE2D-EE089784E119}"/>
              </a:ext>
            </a:extLst>
          </p:cNvPr>
          <p:cNvSpPr txBox="1">
            <a:spLocks/>
          </p:cNvSpPr>
          <p:nvPr/>
        </p:nvSpPr>
        <p:spPr>
          <a:xfrm flipH="1">
            <a:off x="9902356" y="4697527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sz="2400">
                <a:latin typeface="Oswald" panose="00000500000000000000" pitchFamily="2" charset="0"/>
              </a:rPr>
              <a:t>Tommaso </a:t>
            </a:r>
            <a:r>
              <a:rPr lang="en-US" sz="2400" err="1">
                <a:latin typeface="Oswald" panose="00000500000000000000" pitchFamily="2" charset="0"/>
              </a:rPr>
              <a:t>Nardi</a:t>
            </a:r>
            <a:endParaRPr lang="en-US" sz="2400">
              <a:latin typeface="Oswald" panose="00000500000000000000" pitchFamily="2" charset="0"/>
            </a:endParaRPr>
          </a:p>
        </p:txBody>
      </p:sp>
      <p:sp>
        <p:nvSpPr>
          <p:cNvPr id="54" name="Google Shape;1394;p41">
            <a:extLst>
              <a:ext uri="{FF2B5EF4-FFF2-40B4-BE49-F238E27FC236}">
                <a16:creationId xmlns:a16="http://schemas.microsoft.com/office/drawing/2014/main" id="{22228FD1-FB3C-74EE-EA16-1187B97FB82E}"/>
              </a:ext>
            </a:extLst>
          </p:cNvPr>
          <p:cNvSpPr txBox="1">
            <a:spLocks/>
          </p:cNvSpPr>
          <p:nvPr/>
        </p:nvSpPr>
        <p:spPr>
          <a:xfrm flipH="1">
            <a:off x="9902355" y="524389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67">
                <a:latin typeface="Nunito" pitchFamily="2" charset="0"/>
              </a:rPr>
              <a:t>0512113294</a:t>
            </a:r>
          </a:p>
        </p:txBody>
      </p:sp>
      <p:cxnSp>
        <p:nvCxnSpPr>
          <p:cNvPr id="55" name="Google Shape;1404;p41">
            <a:extLst>
              <a:ext uri="{FF2B5EF4-FFF2-40B4-BE49-F238E27FC236}">
                <a16:creationId xmlns:a16="http://schemas.microsoft.com/office/drawing/2014/main" id="{8735BF15-FC1E-0D10-D07B-0A4A1307FFB4}"/>
              </a:ext>
            </a:extLst>
          </p:cNvPr>
          <p:cNvCxnSpPr/>
          <p:nvPr/>
        </p:nvCxnSpPr>
        <p:spPr>
          <a:xfrm>
            <a:off x="9964755" y="5243893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03CFEB9B-0CE0-254B-6574-8B31D83FD8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6458" r="1762" b="14328"/>
          <a:stretch/>
        </p:blipFill>
        <p:spPr>
          <a:xfrm>
            <a:off x="10375635" y="3357111"/>
            <a:ext cx="1446109" cy="1412516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0B34644-6181-271F-C631-3E2E915B1B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156" b="4465"/>
          <a:stretch/>
        </p:blipFill>
        <p:spPr>
          <a:xfrm>
            <a:off x="526474" y="3397552"/>
            <a:ext cx="1402500" cy="1342785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9CBA321-9BC1-98FA-E816-62AE7AB679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" t="19547" r="-175" b="8816"/>
          <a:stretch/>
        </p:blipFill>
        <p:spPr>
          <a:xfrm>
            <a:off x="2297964" y="4694019"/>
            <a:ext cx="1419971" cy="1341648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393C24-6294-89D5-B628-F77E6E6D9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606" y="1298125"/>
            <a:ext cx="1340220" cy="134022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magine 3" descr="Immagine che contiene Viso umano, ritratto, persona, Fronte&#10;&#10;Descrizione generata automaticamente">
            <a:extLst>
              <a:ext uri="{FF2B5EF4-FFF2-40B4-BE49-F238E27FC236}">
                <a16:creationId xmlns:a16="http://schemas.microsoft.com/office/drawing/2014/main" id="{F5D42A1B-BB60-1F02-7531-DCC373D3DF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44" b="10786"/>
          <a:stretch/>
        </p:blipFill>
        <p:spPr>
          <a:xfrm>
            <a:off x="2232470" y="1354416"/>
            <a:ext cx="1233653" cy="1312549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 descr="Immagine che contiene Viso umano, vestiti, persona, uomo&#10;&#10;Descrizione generata automaticamente">
            <a:extLst>
              <a:ext uri="{FF2B5EF4-FFF2-40B4-BE49-F238E27FC236}">
                <a16:creationId xmlns:a16="http://schemas.microsoft.com/office/drawing/2014/main" id="{CEA0C19E-988B-79C5-8BF5-C7D43F711D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95" t="4505" b="16435"/>
          <a:stretch/>
        </p:blipFill>
        <p:spPr>
          <a:xfrm>
            <a:off x="4166094" y="3404822"/>
            <a:ext cx="1381781" cy="1338637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magine 6" descr="Immagine che contiene Viso umano, persona, muro, Fronte&#10;&#10;Descrizione generata automaticamente">
            <a:extLst>
              <a:ext uri="{FF2B5EF4-FFF2-40B4-BE49-F238E27FC236}">
                <a16:creationId xmlns:a16="http://schemas.microsoft.com/office/drawing/2014/main" id="{F2694479-5DE2-C7D1-3F22-116E480F24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954" b="9884"/>
          <a:stretch/>
        </p:blipFill>
        <p:spPr>
          <a:xfrm>
            <a:off x="8499832" y="4737225"/>
            <a:ext cx="1428752" cy="1331035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magine 12" descr="Immagine che contiene vestiti, persona, Viso umano, uomo&#10;&#10;Descrizione generata automaticamente">
            <a:extLst>
              <a:ext uri="{FF2B5EF4-FFF2-40B4-BE49-F238E27FC236}">
                <a16:creationId xmlns:a16="http://schemas.microsoft.com/office/drawing/2014/main" id="{E09F9F26-FCB3-DCF0-F21C-D2F5B67657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9" t="12913" r="-309" b="17824"/>
          <a:stretch/>
        </p:blipFill>
        <p:spPr>
          <a:xfrm>
            <a:off x="6696075" y="3465061"/>
            <a:ext cx="1352555" cy="128792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460A2A4A-631D-B9D5-5173-33E52D515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8">
            <a:extLst>
              <a:ext uri="{FF2B5EF4-FFF2-40B4-BE49-F238E27FC236}">
                <a16:creationId xmlns:a16="http://schemas.microsoft.com/office/drawing/2014/main" id="{100ECC8A-EC50-ACE1-AE9F-DEDA2D5FC57B}"/>
              </a:ext>
            </a:extLst>
          </p:cNvPr>
          <p:cNvGrpSpPr/>
          <p:nvPr/>
        </p:nvGrpSpPr>
        <p:grpSpPr>
          <a:xfrm>
            <a:off x="7234603" y="645431"/>
            <a:ext cx="3891532" cy="4805813"/>
            <a:chOff x="5425952" y="484073"/>
            <a:chExt cx="2918649" cy="3604360"/>
          </a:xfrm>
        </p:grpSpPr>
        <p:sp>
          <p:nvSpPr>
            <p:cNvPr id="192" name="Google Shape;192;p28">
              <a:extLst>
                <a:ext uri="{FF2B5EF4-FFF2-40B4-BE49-F238E27FC236}">
                  <a16:creationId xmlns:a16="http://schemas.microsoft.com/office/drawing/2014/main" id="{FF5D37A4-B2BE-13A3-2A50-DEF143A3338A}"/>
                </a:ext>
              </a:extLst>
            </p:cNvPr>
            <p:cNvSpPr/>
            <p:nvPr/>
          </p:nvSpPr>
          <p:spPr>
            <a:xfrm>
              <a:off x="5425952" y="484073"/>
              <a:ext cx="1201808" cy="1125537"/>
            </a:xfrm>
            <a:custGeom>
              <a:avLst/>
              <a:gdLst/>
              <a:ahLst/>
              <a:cxnLst/>
              <a:rect l="l" t="t" r="r" b="b"/>
              <a:pathLst>
                <a:path w="9662" h="9049" extrusionOk="0">
                  <a:moveTo>
                    <a:pt x="7030" y="0"/>
                  </a:moveTo>
                  <a:cubicBezTo>
                    <a:pt x="6894" y="0"/>
                    <a:pt x="6744" y="43"/>
                    <a:pt x="6586" y="134"/>
                  </a:cubicBezTo>
                  <a:cubicBezTo>
                    <a:pt x="6183" y="367"/>
                    <a:pt x="5831" y="857"/>
                    <a:pt x="5634" y="1397"/>
                  </a:cubicBezTo>
                  <a:cubicBezTo>
                    <a:pt x="5429" y="930"/>
                    <a:pt x="5069" y="669"/>
                    <a:pt x="4623" y="669"/>
                  </a:cubicBezTo>
                  <a:cubicBezTo>
                    <a:pt x="4383" y="669"/>
                    <a:pt x="4118" y="745"/>
                    <a:pt x="3839" y="906"/>
                  </a:cubicBezTo>
                  <a:cubicBezTo>
                    <a:pt x="2788" y="1512"/>
                    <a:pt x="1931" y="3098"/>
                    <a:pt x="1864" y="4515"/>
                  </a:cubicBezTo>
                  <a:cubicBezTo>
                    <a:pt x="1759" y="4545"/>
                    <a:pt x="1651" y="4591"/>
                    <a:pt x="1540" y="4655"/>
                  </a:cubicBezTo>
                  <a:cubicBezTo>
                    <a:pt x="689" y="5146"/>
                    <a:pt x="0" y="6464"/>
                    <a:pt x="0" y="7597"/>
                  </a:cubicBezTo>
                  <a:cubicBezTo>
                    <a:pt x="0" y="8210"/>
                    <a:pt x="203" y="8645"/>
                    <a:pt x="523" y="8836"/>
                  </a:cubicBezTo>
                  <a:cubicBezTo>
                    <a:pt x="643" y="8908"/>
                    <a:pt x="780" y="8946"/>
                    <a:pt x="929" y="8946"/>
                  </a:cubicBezTo>
                  <a:cubicBezTo>
                    <a:pt x="1116" y="8946"/>
                    <a:pt x="1323" y="8886"/>
                    <a:pt x="1540" y="8761"/>
                  </a:cubicBezTo>
                  <a:cubicBezTo>
                    <a:pt x="1840" y="8588"/>
                    <a:pt x="2118" y="8311"/>
                    <a:pt x="2355" y="7978"/>
                  </a:cubicBezTo>
                  <a:cubicBezTo>
                    <a:pt x="2407" y="8652"/>
                    <a:pt x="2745" y="9048"/>
                    <a:pt x="3212" y="9048"/>
                  </a:cubicBezTo>
                  <a:cubicBezTo>
                    <a:pt x="3387" y="9048"/>
                    <a:pt x="3580" y="8993"/>
                    <a:pt x="3782" y="8876"/>
                  </a:cubicBezTo>
                  <a:cubicBezTo>
                    <a:pt x="4297" y="8579"/>
                    <a:pt x="4746" y="7957"/>
                    <a:pt x="5000" y="7268"/>
                  </a:cubicBezTo>
                  <a:cubicBezTo>
                    <a:pt x="5150" y="7447"/>
                    <a:pt x="5350" y="7545"/>
                    <a:pt x="5581" y="7545"/>
                  </a:cubicBezTo>
                  <a:cubicBezTo>
                    <a:pt x="5755" y="7545"/>
                    <a:pt x="5946" y="7490"/>
                    <a:pt x="6147" y="7373"/>
                  </a:cubicBezTo>
                  <a:cubicBezTo>
                    <a:pt x="6834" y="6977"/>
                    <a:pt x="7408" y="6002"/>
                    <a:pt x="7549" y="5060"/>
                  </a:cubicBezTo>
                  <a:cubicBezTo>
                    <a:pt x="7556" y="5061"/>
                    <a:pt x="7563" y="5061"/>
                    <a:pt x="7570" y="5061"/>
                  </a:cubicBezTo>
                  <a:cubicBezTo>
                    <a:pt x="7752" y="5061"/>
                    <a:pt x="7953" y="5005"/>
                    <a:pt x="8163" y="4883"/>
                  </a:cubicBezTo>
                  <a:cubicBezTo>
                    <a:pt x="8990" y="4405"/>
                    <a:pt x="9662" y="3123"/>
                    <a:pt x="9662" y="2019"/>
                  </a:cubicBezTo>
                  <a:cubicBezTo>
                    <a:pt x="9662" y="1197"/>
                    <a:pt x="9290" y="706"/>
                    <a:pt x="8758" y="706"/>
                  </a:cubicBezTo>
                  <a:cubicBezTo>
                    <a:pt x="8576" y="706"/>
                    <a:pt x="8374" y="764"/>
                    <a:pt x="8163" y="886"/>
                  </a:cubicBezTo>
                  <a:cubicBezTo>
                    <a:pt x="7996" y="983"/>
                    <a:pt x="7835" y="1113"/>
                    <a:pt x="7685" y="1267"/>
                  </a:cubicBezTo>
                  <a:cubicBezTo>
                    <a:pt x="7698" y="1170"/>
                    <a:pt x="7706" y="1074"/>
                    <a:pt x="7706" y="981"/>
                  </a:cubicBezTo>
                  <a:cubicBezTo>
                    <a:pt x="7706" y="367"/>
                    <a:pt x="7428" y="0"/>
                    <a:pt x="70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3" name="Google Shape;193;p28">
              <a:extLst>
                <a:ext uri="{FF2B5EF4-FFF2-40B4-BE49-F238E27FC236}">
                  <a16:creationId xmlns:a16="http://schemas.microsoft.com/office/drawing/2014/main" id="{72DF6A83-30B0-7331-FDEB-92D33530B997}"/>
                </a:ext>
              </a:extLst>
            </p:cNvPr>
            <p:cNvSpPr/>
            <p:nvPr/>
          </p:nvSpPr>
          <p:spPr>
            <a:xfrm>
              <a:off x="5490880" y="1551401"/>
              <a:ext cx="74258" cy="74381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541" y="1"/>
                  </a:moveTo>
                  <a:lnTo>
                    <a:pt x="1" y="255"/>
                  </a:lnTo>
                  <a:lnTo>
                    <a:pt x="596" y="597"/>
                  </a:lnTo>
                  <a:lnTo>
                    <a:pt x="5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4" name="Google Shape;194;p28">
              <a:extLst>
                <a:ext uri="{FF2B5EF4-FFF2-40B4-BE49-F238E27FC236}">
                  <a16:creationId xmlns:a16="http://schemas.microsoft.com/office/drawing/2014/main" id="{A2ADF154-F94A-54EB-414C-F87721A448C2}"/>
                </a:ext>
              </a:extLst>
            </p:cNvPr>
            <p:cNvSpPr/>
            <p:nvPr/>
          </p:nvSpPr>
          <p:spPr>
            <a:xfrm>
              <a:off x="5778826" y="1565581"/>
              <a:ext cx="74382" cy="7438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541" y="0"/>
                  </a:moveTo>
                  <a:lnTo>
                    <a:pt x="1" y="255"/>
                  </a:lnTo>
                  <a:lnTo>
                    <a:pt x="598" y="597"/>
                  </a:lnTo>
                  <a:lnTo>
                    <a:pt x="598" y="59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5" name="Google Shape;195;p28">
              <a:extLst>
                <a:ext uri="{FF2B5EF4-FFF2-40B4-BE49-F238E27FC236}">
                  <a16:creationId xmlns:a16="http://schemas.microsoft.com/office/drawing/2014/main" id="{30E7C60A-C7D2-9449-341F-0B2E713C975F}"/>
                </a:ext>
              </a:extLst>
            </p:cNvPr>
            <p:cNvSpPr/>
            <p:nvPr/>
          </p:nvSpPr>
          <p:spPr>
            <a:xfrm>
              <a:off x="6069384" y="1376395"/>
              <a:ext cx="74133" cy="74132"/>
            </a:xfrm>
            <a:custGeom>
              <a:avLst/>
              <a:gdLst/>
              <a:ahLst/>
              <a:cxnLst/>
              <a:rect l="l" t="t" r="r" b="b"/>
              <a:pathLst>
                <a:path w="596" h="596" extrusionOk="0">
                  <a:moveTo>
                    <a:pt x="541" y="0"/>
                  </a:moveTo>
                  <a:lnTo>
                    <a:pt x="0" y="253"/>
                  </a:lnTo>
                  <a:lnTo>
                    <a:pt x="596" y="596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6" name="Google Shape;196;p28">
              <a:extLst>
                <a:ext uri="{FF2B5EF4-FFF2-40B4-BE49-F238E27FC236}">
                  <a16:creationId xmlns:a16="http://schemas.microsoft.com/office/drawing/2014/main" id="{3DA91BB2-C15E-ECC1-ED40-CE9B879F8F10}"/>
                </a:ext>
              </a:extLst>
            </p:cNvPr>
            <p:cNvSpPr/>
            <p:nvPr/>
          </p:nvSpPr>
          <p:spPr>
            <a:xfrm>
              <a:off x="6065403" y="584450"/>
              <a:ext cx="60202" cy="57713"/>
            </a:xfrm>
            <a:custGeom>
              <a:avLst/>
              <a:gdLst/>
              <a:ahLst/>
              <a:cxnLst/>
              <a:rect l="l" t="t" r="r" b="b"/>
              <a:pathLst>
                <a:path w="484" h="464" extrusionOk="0">
                  <a:moveTo>
                    <a:pt x="1" y="0"/>
                  </a:moveTo>
                  <a:lnTo>
                    <a:pt x="123" y="463"/>
                  </a:lnTo>
                  <a:lnTo>
                    <a:pt x="484" y="2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7" name="Google Shape;197;p28">
              <a:extLst>
                <a:ext uri="{FF2B5EF4-FFF2-40B4-BE49-F238E27FC236}">
                  <a16:creationId xmlns:a16="http://schemas.microsoft.com/office/drawing/2014/main" id="{A86AF3A6-728E-670E-4B57-361CD3943A97}"/>
                </a:ext>
              </a:extLst>
            </p:cNvPr>
            <p:cNvSpPr/>
            <p:nvPr/>
          </p:nvSpPr>
          <p:spPr>
            <a:xfrm>
              <a:off x="6332826" y="491536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1"/>
                  </a:moveTo>
                  <a:lnTo>
                    <a:pt x="122" y="464"/>
                  </a:lnTo>
                  <a:lnTo>
                    <a:pt x="520" y="3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8" name="Google Shape;198;p28">
              <a:extLst>
                <a:ext uri="{FF2B5EF4-FFF2-40B4-BE49-F238E27FC236}">
                  <a16:creationId xmlns:a16="http://schemas.microsoft.com/office/drawing/2014/main" id="{EA36D85B-5D8C-E566-F10F-D86CEA4811ED}"/>
                </a:ext>
              </a:extLst>
            </p:cNvPr>
            <p:cNvSpPr/>
            <p:nvPr/>
          </p:nvSpPr>
          <p:spPr>
            <a:xfrm>
              <a:off x="6562934" y="584450"/>
              <a:ext cx="64805" cy="57713"/>
            </a:xfrm>
            <a:custGeom>
              <a:avLst/>
              <a:gdLst/>
              <a:ahLst/>
              <a:cxnLst/>
              <a:rect l="l" t="t" r="r" b="b"/>
              <a:pathLst>
                <a:path w="521" h="464" extrusionOk="0">
                  <a:moveTo>
                    <a:pt x="0" y="0"/>
                  </a:moveTo>
                  <a:lnTo>
                    <a:pt x="123" y="463"/>
                  </a:lnTo>
                  <a:lnTo>
                    <a:pt x="521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5E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199" name="Google Shape;199;p28">
              <a:extLst>
                <a:ext uri="{FF2B5EF4-FFF2-40B4-BE49-F238E27FC236}">
                  <a16:creationId xmlns:a16="http://schemas.microsoft.com/office/drawing/2014/main" id="{1BBA749B-C5A4-2D1B-3834-C098B6D4F518}"/>
                </a:ext>
              </a:extLst>
            </p:cNvPr>
            <p:cNvSpPr/>
            <p:nvPr/>
          </p:nvSpPr>
          <p:spPr>
            <a:xfrm>
              <a:off x="5493492" y="523130"/>
              <a:ext cx="1201932" cy="1125662"/>
            </a:xfrm>
            <a:custGeom>
              <a:avLst/>
              <a:gdLst/>
              <a:ahLst/>
              <a:cxnLst/>
              <a:rect l="l" t="t" r="r" b="b"/>
              <a:pathLst>
                <a:path w="9663" h="9050" extrusionOk="0">
                  <a:moveTo>
                    <a:pt x="7030" y="1"/>
                  </a:moveTo>
                  <a:cubicBezTo>
                    <a:pt x="6894" y="1"/>
                    <a:pt x="6744" y="44"/>
                    <a:pt x="6586" y="135"/>
                  </a:cubicBezTo>
                  <a:cubicBezTo>
                    <a:pt x="6183" y="368"/>
                    <a:pt x="5831" y="858"/>
                    <a:pt x="5633" y="1399"/>
                  </a:cubicBezTo>
                  <a:cubicBezTo>
                    <a:pt x="5429" y="931"/>
                    <a:pt x="5068" y="670"/>
                    <a:pt x="4623" y="670"/>
                  </a:cubicBezTo>
                  <a:cubicBezTo>
                    <a:pt x="4383" y="670"/>
                    <a:pt x="4117" y="746"/>
                    <a:pt x="3839" y="907"/>
                  </a:cubicBezTo>
                  <a:cubicBezTo>
                    <a:pt x="2788" y="1514"/>
                    <a:pt x="1931" y="3099"/>
                    <a:pt x="1865" y="4516"/>
                  </a:cubicBezTo>
                  <a:cubicBezTo>
                    <a:pt x="1760" y="4546"/>
                    <a:pt x="1652" y="4592"/>
                    <a:pt x="1540" y="4656"/>
                  </a:cubicBezTo>
                  <a:cubicBezTo>
                    <a:pt x="690" y="5147"/>
                    <a:pt x="1" y="6465"/>
                    <a:pt x="1" y="7598"/>
                  </a:cubicBezTo>
                  <a:cubicBezTo>
                    <a:pt x="1" y="8442"/>
                    <a:pt x="383" y="8947"/>
                    <a:pt x="929" y="8947"/>
                  </a:cubicBezTo>
                  <a:cubicBezTo>
                    <a:pt x="1117" y="8947"/>
                    <a:pt x="1323" y="8887"/>
                    <a:pt x="1540" y="8762"/>
                  </a:cubicBezTo>
                  <a:cubicBezTo>
                    <a:pt x="1840" y="8590"/>
                    <a:pt x="2118" y="8313"/>
                    <a:pt x="2354" y="7979"/>
                  </a:cubicBezTo>
                  <a:cubicBezTo>
                    <a:pt x="2407" y="8652"/>
                    <a:pt x="2745" y="9049"/>
                    <a:pt x="3213" y="9049"/>
                  </a:cubicBezTo>
                  <a:cubicBezTo>
                    <a:pt x="3387" y="9049"/>
                    <a:pt x="3580" y="8994"/>
                    <a:pt x="3782" y="8877"/>
                  </a:cubicBezTo>
                  <a:cubicBezTo>
                    <a:pt x="4297" y="8580"/>
                    <a:pt x="4746" y="7958"/>
                    <a:pt x="4999" y="7269"/>
                  </a:cubicBezTo>
                  <a:cubicBezTo>
                    <a:pt x="5149" y="7448"/>
                    <a:pt x="5349" y="7546"/>
                    <a:pt x="5581" y="7546"/>
                  </a:cubicBezTo>
                  <a:cubicBezTo>
                    <a:pt x="5754" y="7546"/>
                    <a:pt x="5946" y="7491"/>
                    <a:pt x="6147" y="7375"/>
                  </a:cubicBezTo>
                  <a:cubicBezTo>
                    <a:pt x="6834" y="6978"/>
                    <a:pt x="7408" y="6003"/>
                    <a:pt x="7549" y="5062"/>
                  </a:cubicBezTo>
                  <a:cubicBezTo>
                    <a:pt x="7556" y="5062"/>
                    <a:pt x="7563" y="5062"/>
                    <a:pt x="7570" y="5062"/>
                  </a:cubicBezTo>
                  <a:cubicBezTo>
                    <a:pt x="7751" y="5062"/>
                    <a:pt x="7952" y="5006"/>
                    <a:pt x="8163" y="4884"/>
                  </a:cubicBezTo>
                  <a:cubicBezTo>
                    <a:pt x="8991" y="4406"/>
                    <a:pt x="9661" y="3124"/>
                    <a:pt x="9661" y="2020"/>
                  </a:cubicBezTo>
                  <a:cubicBezTo>
                    <a:pt x="9662" y="1199"/>
                    <a:pt x="9290" y="707"/>
                    <a:pt x="8758" y="707"/>
                  </a:cubicBezTo>
                  <a:cubicBezTo>
                    <a:pt x="8576" y="707"/>
                    <a:pt x="8374" y="765"/>
                    <a:pt x="8163" y="887"/>
                  </a:cubicBezTo>
                  <a:cubicBezTo>
                    <a:pt x="7996" y="983"/>
                    <a:pt x="7836" y="1114"/>
                    <a:pt x="7685" y="1268"/>
                  </a:cubicBezTo>
                  <a:cubicBezTo>
                    <a:pt x="7699" y="1171"/>
                    <a:pt x="7705" y="1076"/>
                    <a:pt x="7705" y="981"/>
                  </a:cubicBezTo>
                  <a:cubicBezTo>
                    <a:pt x="7705" y="368"/>
                    <a:pt x="7428" y="1"/>
                    <a:pt x="70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0" name="Google Shape;200;p28">
              <a:extLst>
                <a:ext uri="{FF2B5EF4-FFF2-40B4-BE49-F238E27FC236}">
                  <a16:creationId xmlns:a16="http://schemas.microsoft.com/office/drawing/2014/main" id="{2C73997A-46EF-11AC-7D2B-75FB725400F0}"/>
                </a:ext>
              </a:extLst>
            </p:cNvPr>
            <p:cNvSpPr/>
            <p:nvPr/>
          </p:nvSpPr>
          <p:spPr>
            <a:xfrm>
              <a:off x="6002217" y="845032"/>
              <a:ext cx="523536" cy="379491"/>
            </a:xfrm>
            <a:custGeom>
              <a:avLst/>
              <a:gdLst/>
              <a:ahLst/>
              <a:cxnLst/>
              <a:rect l="l" t="t" r="r" b="b"/>
              <a:pathLst>
                <a:path w="4209" h="3051" extrusionOk="0">
                  <a:moveTo>
                    <a:pt x="4209" y="1"/>
                  </a:moveTo>
                  <a:lnTo>
                    <a:pt x="1" y="2440"/>
                  </a:lnTo>
                  <a:lnTo>
                    <a:pt x="1" y="3050"/>
                  </a:lnTo>
                  <a:lnTo>
                    <a:pt x="4209" y="611"/>
                  </a:lnTo>
                  <a:lnTo>
                    <a:pt x="4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1" name="Google Shape;201;p28">
              <a:extLst>
                <a:ext uri="{FF2B5EF4-FFF2-40B4-BE49-F238E27FC236}">
                  <a16:creationId xmlns:a16="http://schemas.microsoft.com/office/drawing/2014/main" id="{C42BD907-7484-FFC6-2654-7921BE44E515}"/>
                </a:ext>
              </a:extLst>
            </p:cNvPr>
            <p:cNvSpPr/>
            <p:nvPr/>
          </p:nvSpPr>
          <p:spPr>
            <a:xfrm>
              <a:off x="6159437" y="969290"/>
              <a:ext cx="367433" cy="288319"/>
            </a:xfrm>
            <a:custGeom>
              <a:avLst/>
              <a:gdLst/>
              <a:ahLst/>
              <a:cxnLst/>
              <a:rect l="l" t="t" r="r" b="b"/>
              <a:pathLst>
                <a:path w="2954" h="2318" extrusionOk="0">
                  <a:moveTo>
                    <a:pt x="2954" y="1"/>
                  </a:moveTo>
                  <a:lnTo>
                    <a:pt x="0" y="1707"/>
                  </a:lnTo>
                  <a:lnTo>
                    <a:pt x="0" y="2317"/>
                  </a:lnTo>
                  <a:lnTo>
                    <a:pt x="2954" y="611"/>
                  </a:lnTo>
                  <a:lnTo>
                    <a:pt x="29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2" name="Google Shape;202;p28">
              <a:extLst>
                <a:ext uri="{FF2B5EF4-FFF2-40B4-BE49-F238E27FC236}">
                  <a16:creationId xmlns:a16="http://schemas.microsoft.com/office/drawing/2014/main" id="{EDBD3B18-462D-4E79-005E-BA08090C454D}"/>
                </a:ext>
              </a:extLst>
            </p:cNvPr>
            <p:cNvSpPr/>
            <p:nvPr/>
          </p:nvSpPr>
          <p:spPr>
            <a:xfrm>
              <a:off x="5776089" y="1286342"/>
              <a:ext cx="28857" cy="68037"/>
            </a:xfrm>
            <a:custGeom>
              <a:avLst/>
              <a:gdLst/>
              <a:ahLst/>
              <a:cxnLst/>
              <a:rect l="l" t="t" r="r" b="b"/>
              <a:pathLst>
                <a:path w="232" h="547" extrusionOk="0">
                  <a:moveTo>
                    <a:pt x="85" y="0"/>
                  </a:moveTo>
                  <a:lnTo>
                    <a:pt x="0" y="50"/>
                  </a:lnTo>
                  <a:lnTo>
                    <a:pt x="0" y="546"/>
                  </a:lnTo>
                  <a:lnTo>
                    <a:pt x="231" y="413"/>
                  </a:lnTo>
                  <a:lnTo>
                    <a:pt x="231" y="319"/>
                  </a:lnTo>
                  <a:lnTo>
                    <a:pt x="85" y="403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3" name="Google Shape;203;p28">
              <a:extLst>
                <a:ext uri="{FF2B5EF4-FFF2-40B4-BE49-F238E27FC236}">
                  <a16:creationId xmlns:a16="http://schemas.microsoft.com/office/drawing/2014/main" id="{42455682-AF38-1A4D-BF59-6C61217EFD00}"/>
                </a:ext>
              </a:extLst>
            </p:cNvPr>
            <p:cNvSpPr/>
            <p:nvPr/>
          </p:nvSpPr>
          <p:spPr>
            <a:xfrm>
              <a:off x="5807931" y="1257858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199" y="111"/>
                  </a:moveTo>
                  <a:cubicBezTo>
                    <a:pt x="232" y="111"/>
                    <a:pt x="252" y="153"/>
                    <a:pt x="252" y="231"/>
                  </a:cubicBezTo>
                  <a:cubicBezTo>
                    <a:pt x="252" y="330"/>
                    <a:pt x="221" y="413"/>
                    <a:pt x="170" y="442"/>
                  </a:cubicBezTo>
                  <a:cubicBezTo>
                    <a:pt x="160" y="448"/>
                    <a:pt x="150" y="451"/>
                    <a:pt x="141" y="451"/>
                  </a:cubicBezTo>
                  <a:cubicBezTo>
                    <a:pt x="107" y="451"/>
                    <a:pt x="87" y="406"/>
                    <a:pt x="87" y="327"/>
                  </a:cubicBezTo>
                  <a:cubicBezTo>
                    <a:pt x="87" y="228"/>
                    <a:pt x="119" y="149"/>
                    <a:pt x="170" y="120"/>
                  </a:cubicBezTo>
                  <a:cubicBezTo>
                    <a:pt x="181" y="114"/>
                    <a:pt x="190" y="111"/>
                    <a:pt x="199" y="111"/>
                  </a:cubicBezTo>
                  <a:close/>
                  <a:moveTo>
                    <a:pt x="241" y="1"/>
                  </a:moveTo>
                  <a:cubicBezTo>
                    <a:pt x="220" y="1"/>
                    <a:pt x="196" y="8"/>
                    <a:pt x="170" y="23"/>
                  </a:cubicBezTo>
                  <a:cubicBezTo>
                    <a:pt x="70" y="80"/>
                    <a:pt x="1" y="214"/>
                    <a:pt x="1" y="377"/>
                  </a:cubicBezTo>
                  <a:cubicBezTo>
                    <a:pt x="1" y="498"/>
                    <a:pt x="39" y="560"/>
                    <a:pt x="100" y="560"/>
                  </a:cubicBezTo>
                  <a:cubicBezTo>
                    <a:pt x="121" y="560"/>
                    <a:pt x="144" y="553"/>
                    <a:pt x="170" y="539"/>
                  </a:cubicBezTo>
                  <a:cubicBezTo>
                    <a:pt x="270" y="480"/>
                    <a:pt x="339" y="344"/>
                    <a:pt x="339" y="181"/>
                  </a:cubicBezTo>
                  <a:cubicBezTo>
                    <a:pt x="339" y="61"/>
                    <a:pt x="301" y="1"/>
                    <a:pt x="2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4" name="Google Shape;204;p28">
              <a:extLst>
                <a:ext uri="{FF2B5EF4-FFF2-40B4-BE49-F238E27FC236}">
                  <a16:creationId xmlns:a16="http://schemas.microsoft.com/office/drawing/2014/main" id="{307D47D8-83A8-7563-148F-A00CCD86F278}"/>
                </a:ext>
              </a:extLst>
            </p:cNvPr>
            <p:cNvSpPr/>
            <p:nvPr/>
          </p:nvSpPr>
          <p:spPr>
            <a:xfrm>
              <a:off x="5856441" y="1229250"/>
              <a:ext cx="38186" cy="69903"/>
            </a:xfrm>
            <a:custGeom>
              <a:avLst/>
              <a:gdLst/>
              <a:ahLst/>
              <a:cxnLst/>
              <a:rect l="l" t="t" r="r" b="b"/>
              <a:pathLst>
                <a:path w="307" h="562" extrusionOk="0">
                  <a:moveTo>
                    <a:pt x="249" y="0"/>
                  </a:moveTo>
                  <a:cubicBezTo>
                    <a:pt x="230" y="0"/>
                    <a:pt x="209" y="6"/>
                    <a:pt x="184" y="20"/>
                  </a:cubicBezTo>
                  <a:cubicBezTo>
                    <a:pt x="83" y="77"/>
                    <a:pt x="1" y="221"/>
                    <a:pt x="1" y="386"/>
                  </a:cubicBezTo>
                  <a:cubicBezTo>
                    <a:pt x="1" y="506"/>
                    <a:pt x="42" y="562"/>
                    <a:pt x="103" y="562"/>
                  </a:cubicBezTo>
                  <a:cubicBezTo>
                    <a:pt x="127" y="562"/>
                    <a:pt x="154" y="553"/>
                    <a:pt x="182" y="537"/>
                  </a:cubicBezTo>
                  <a:cubicBezTo>
                    <a:pt x="234" y="506"/>
                    <a:pt x="280" y="451"/>
                    <a:pt x="307" y="404"/>
                  </a:cubicBezTo>
                  <a:lnTo>
                    <a:pt x="307" y="175"/>
                  </a:lnTo>
                  <a:lnTo>
                    <a:pt x="171" y="254"/>
                  </a:lnTo>
                  <a:lnTo>
                    <a:pt x="171" y="345"/>
                  </a:lnTo>
                  <a:lnTo>
                    <a:pt x="231" y="310"/>
                  </a:lnTo>
                  <a:lnTo>
                    <a:pt x="231" y="396"/>
                  </a:lnTo>
                  <a:cubicBezTo>
                    <a:pt x="222" y="411"/>
                    <a:pt x="208" y="425"/>
                    <a:pt x="192" y="433"/>
                  </a:cubicBezTo>
                  <a:cubicBezTo>
                    <a:pt x="174" y="444"/>
                    <a:pt x="158" y="449"/>
                    <a:pt x="144" y="449"/>
                  </a:cubicBezTo>
                  <a:cubicBezTo>
                    <a:pt x="106" y="449"/>
                    <a:pt x="87" y="408"/>
                    <a:pt x="87" y="333"/>
                  </a:cubicBezTo>
                  <a:cubicBezTo>
                    <a:pt x="87" y="233"/>
                    <a:pt x="129" y="148"/>
                    <a:pt x="185" y="116"/>
                  </a:cubicBezTo>
                  <a:cubicBezTo>
                    <a:pt x="201" y="107"/>
                    <a:pt x="213" y="103"/>
                    <a:pt x="223" y="103"/>
                  </a:cubicBezTo>
                  <a:cubicBezTo>
                    <a:pt x="235" y="103"/>
                    <a:pt x="244" y="107"/>
                    <a:pt x="254" y="113"/>
                  </a:cubicBezTo>
                  <a:lnTo>
                    <a:pt x="300" y="18"/>
                  </a:lnTo>
                  <a:cubicBezTo>
                    <a:pt x="287" y="7"/>
                    <a:pt x="270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5" name="Google Shape;205;p28">
              <a:extLst>
                <a:ext uri="{FF2B5EF4-FFF2-40B4-BE49-F238E27FC236}">
                  <a16:creationId xmlns:a16="http://schemas.microsoft.com/office/drawing/2014/main" id="{274971A3-0467-384D-676C-7A0D87EC60B1}"/>
                </a:ext>
              </a:extLst>
            </p:cNvPr>
            <p:cNvSpPr/>
            <p:nvPr/>
          </p:nvSpPr>
          <p:spPr>
            <a:xfrm>
              <a:off x="5903955" y="1212458"/>
              <a:ext cx="10573" cy="68037"/>
            </a:xfrm>
            <a:custGeom>
              <a:avLst/>
              <a:gdLst/>
              <a:ahLst/>
              <a:cxnLst/>
              <a:rect l="l" t="t" r="r" b="b"/>
              <a:pathLst>
                <a:path w="85" h="547" extrusionOk="0">
                  <a:moveTo>
                    <a:pt x="85" y="1"/>
                  </a:moveTo>
                  <a:lnTo>
                    <a:pt x="0" y="49"/>
                  </a:lnTo>
                  <a:lnTo>
                    <a:pt x="0" y="547"/>
                  </a:lnTo>
                  <a:lnTo>
                    <a:pt x="85" y="498"/>
                  </a:lnTo>
                  <a:lnTo>
                    <a:pt x="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6" name="Google Shape;206;p28">
              <a:extLst>
                <a:ext uri="{FF2B5EF4-FFF2-40B4-BE49-F238E27FC236}">
                  <a16:creationId xmlns:a16="http://schemas.microsoft.com/office/drawing/2014/main" id="{B8FB899E-56A4-B948-5240-60EB7FC0ED10}"/>
                </a:ext>
              </a:extLst>
            </p:cNvPr>
            <p:cNvSpPr/>
            <p:nvPr/>
          </p:nvSpPr>
          <p:spPr>
            <a:xfrm>
              <a:off x="5925224" y="1185343"/>
              <a:ext cx="36445" cy="82839"/>
            </a:xfrm>
            <a:custGeom>
              <a:avLst/>
              <a:gdLst/>
              <a:ahLst/>
              <a:cxnLst/>
              <a:rect l="l" t="t" r="r" b="b"/>
              <a:pathLst>
                <a:path w="293" h="666" extrusionOk="0">
                  <a:moveTo>
                    <a:pt x="292" y="0"/>
                  </a:moveTo>
                  <a:lnTo>
                    <a:pt x="212" y="46"/>
                  </a:lnTo>
                  <a:lnTo>
                    <a:pt x="212" y="222"/>
                  </a:lnTo>
                  <a:cubicBezTo>
                    <a:pt x="212" y="281"/>
                    <a:pt x="219" y="347"/>
                    <a:pt x="223" y="397"/>
                  </a:cubicBezTo>
                  <a:lnTo>
                    <a:pt x="221" y="398"/>
                  </a:lnTo>
                  <a:lnTo>
                    <a:pt x="184" y="310"/>
                  </a:lnTo>
                  <a:lnTo>
                    <a:pt x="87" y="118"/>
                  </a:lnTo>
                  <a:lnTo>
                    <a:pt x="0" y="168"/>
                  </a:lnTo>
                  <a:lnTo>
                    <a:pt x="0" y="666"/>
                  </a:lnTo>
                  <a:lnTo>
                    <a:pt x="82" y="619"/>
                  </a:lnTo>
                  <a:lnTo>
                    <a:pt x="82" y="443"/>
                  </a:lnTo>
                  <a:cubicBezTo>
                    <a:pt x="82" y="384"/>
                    <a:pt x="75" y="322"/>
                    <a:pt x="70" y="269"/>
                  </a:cubicBezTo>
                  <a:lnTo>
                    <a:pt x="73" y="268"/>
                  </a:lnTo>
                  <a:lnTo>
                    <a:pt x="109" y="355"/>
                  </a:lnTo>
                  <a:lnTo>
                    <a:pt x="207" y="547"/>
                  </a:lnTo>
                  <a:lnTo>
                    <a:pt x="292" y="498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7" name="Google Shape;207;p28">
              <a:extLst>
                <a:ext uri="{FF2B5EF4-FFF2-40B4-BE49-F238E27FC236}">
                  <a16:creationId xmlns:a16="http://schemas.microsoft.com/office/drawing/2014/main" id="{E3E1DB61-3750-99C9-77E9-EF02117BBAB4}"/>
                </a:ext>
              </a:extLst>
            </p:cNvPr>
            <p:cNvSpPr/>
            <p:nvPr/>
          </p:nvSpPr>
          <p:spPr>
            <a:xfrm>
              <a:off x="5775965" y="1401644"/>
              <a:ext cx="35201" cy="75251"/>
            </a:xfrm>
            <a:custGeom>
              <a:avLst/>
              <a:gdLst/>
              <a:ahLst/>
              <a:cxnLst/>
              <a:rect l="l" t="t" r="r" b="b"/>
              <a:pathLst>
                <a:path w="283" h="605" extrusionOk="0">
                  <a:moveTo>
                    <a:pt x="173" y="106"/>
                  </a:moveTo>
                  <a:cubicBezTo>
                    <a:pt x="191" y="106"/>
                    <a:pt x="200" y="121"/>
                    <a:pt x="200" y="153"/>
                  </a:cubicBezTo>
                  <a:cubicBezTo>
                    <a:pt x="200" y="205"/>
                    <a:pt x="178" y="245"/>
                    <a:pt x="132" y="272"/>
                  </a:cubicBezTo>
                  <a:lnTo>
                    <a:pt x="86" y="298"/>
                  </a:lnTo>
                  <a:lnTo>
                    <a:pt x="86" y="148"/>
                  </a:lnTo>
                  <a:lnTo>
                    <a:pt x="132" y="121"/>
                  </a:lnTo>
                  <a:cubicBezTo>
                    <a:pt x="148" y="112"/>
                    <a:pt x="162" y="106"/>
                    <a:pt x="173" y="106"/>
                  </a:cubicBezTo>
                  <a:close/>
                  <a:moveTo>
                    <a:pt x="218" y="1"/>
                  </a:moveTo>
                  <a:cubicBezTo>
                    <a:pt x="195" y="1"/>
                    <a:pt x="167" y="11"/>
                    <a:pt x="136" y="29"/>
                  </a:cubicBezTo>
                  <a:lnTo>
                    <a:pt x="1" y="108"/>
                  </a:lnTo>
                  <a:lnTo>
                    <a:pt x="0" y="108"/>
                  </a:lnTo>
                  <a:lnTo>
                    <a:pt x="0" y="604"/>
                  </a:lnTo>
                  <a:lnTo>
                    <a:pt x="86" y="556"/>
                  </a:lnTo>
                  <a:lnTo>
                    <a:pt x="86" y="387"/>
                  </a:lnTo>
                  <a:lnTo>
                    <a:pt x="136" y="358"/>
                  </a:lnTo>
                  <a:cubicBezTo>
                    <a:pt x="215" y="313"/>
                    <a:pt x="283" y="222"/>
                    <a:pt x="283" y="106"/>
                  </a:cubicBezTo>
                  <a:cubicBezTo>
                    <a:pt x="283" y="30"/>
                    <a:pt x="257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8" name="Google Shape;208;p28">
              <a:extLst>
                <a:ext uri="{FF2B5EF4-FFF2-40B4-BE49-F238E27FC236}">
                  <a16:creationId xmlns:a16="http://schemas.microsoft.com/office/drawing/2014/main" id="{92579974-668E-7BB7-5669-A1231EA90CA6}"/>
                </a:ext>
              </a:extLst>
            </p:cNvPr>
            <p:cNvSpPr/>
            <p:nvPr/>
          </p:nvSpPr>
          <p:spPr>
            <a:xfrm>
              <a:off x="5809548" y="1380002"/>
              <a:ext cx="41793" cy="77615"/>
            </a:xfrm>
            <a:custGeom>
              <a:avLst/>
              <a:gdLst/>
              <a:ahLst/>
              <a:cxnLst/>
              <a:rect l="l" t="t" r="r" b="b"/>
              <a:pathLst>
                <a:path w="336" h="624" extrusionOk="0">
                  <a:moveTo>
                    <a:pt x="167" y="115"/>
                  </a:moveTo>
                  <a:cubicBezTo>
                    <a:pt x="177" y="161"/>
                    <a:pt x="187" y="214"/>
                    <a:pt x="197" y="258"/>
                  </a:cubicBezTo>
                  <a:lnTo>
                    <a:pt x="206" y="299"/>
                  </a:lnTo>
                  <a:lnTo>
                    <a:pt x="126" y="345"/>
                  </a:lnTo>
                  <a:lnTo>
                    <a:pt x="135" y="293"/>
                  </a:lnTo>
                  <a:cubicBezTo>
                    <a:pt x="146" y="238"/>
                    <a:pt x="156" y="174"/>
                    <a:pt x="165" y="116"/>
                  </a:cubicBezTo>
                  <a:lnTo>
                    <a:pt x="167" y="115"/>
                  </a:lnTo>
                  <a:close/>
                  <a:moveTo>
                    <a:pt x="219" y="0"/>
                  </a:moveTo>
                  <a:lnTo>
                    <a:pt x="117" y="59"/>
                  </a:lnTo>
                  <a:lnTo>
                    <a:pt x="0" y="623"/>
                  </a:lnTo>
                  <a:lnTo>
                    <a:pt x="86" y="574"/>
                  </a:lnTo>
                  <a:lnTo>
                    <a:pt x="110" y="443"/>
                  </a:lnTo>
                  <a:lnTo>
                    <a:pt x="223" y="376"/>
                  </a:lnTo>
                  <a:lnTo>
                    <a:pt x="247" y="481"/>
                  </a:lnTo>
                  <a:lnTo>
                    <a:pt x="336" y="43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09" name="Google Shape;209;p28">
              <a:extLst>
                <a:ext uri="{FF2B5EF4-FFF2-40B4-BE49-F238E27FC236}">
                  <a16:creationId xmlns:a16="http://schemas.microsoft.com/office/drawing/2014/main" id="{9655F849-E866-1C08-B93C-02607DCAF723}"/>
                </a:ext>
              </a:extLst>
            </p:cNvPr>
            <p:cNvSpPr/>
            <p:nvPr/>
          </p:nvSpPr>
          <p:spPr>
            <a:xfrm>
              <a:off x="5853082" y="1356120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1"/>
                  </a:moveTo>
                  <a:cubicBezTo>
                    <a:pt x="194" y="1"/>
                    <a:pt x="171" y="8"/>
                    <a:pt x="148" y="21"/>
                  </a:cubicBezTo>
                  <a:cubicBezTo>
                    <a:pt x="70" y="66"/>
                    <a:pt x="15" y="163"/>
                    <a:pt x="15" y="246"/>
                  </a:cubicBezTo>
                  <a:cubicBezTo>
                    <a:pt x="15" y="317"/>
                    <a:pt x="51" y="339"/>
                    <a:pt x="88" y="339"/>
                  </a:cubicBezTo>
                  <a:cubicBezTo>
                    <a:pt x="89" y="339"/>
                    <a:pt x="90" y="339"/>
                    <a:pt x="91" y="339"/>
                  </a:cubicBezTo>
                  <a:lnTo>
                    <a:pt x="139" y="338"/>
                  </a:lnTo>
                  <a:cubicBezTo>
                    <a:pt x="143" y="338"/>
                    <a:pt x="147" y="338"/>
                    <a:pt x="151" y="338"/>
                  </a:cubicBezTo>
                  <a:cubicBezTo>
                    <a:pt x="176" y="338"/>
                    <a:pt x="192" y="339"/>
                    <a:pt x="192" y="367"/>
                  </a:cubicBezTo>
                  <a:cubicBezTo>
                    <a:pt x="192" y="396"/>
                    <a:pt x="175" y="424"/>
                    <a:pt x="140" y="445"/>
                  </a:cubicBezTo>
                  <a:cubicBezTo>
                    <a:pt x="125" y="454"/>
                    <a:pt x="109" y="458"/>
                    <a:pt x="93" y="458"/>
                  </a:cubicBezTo>
                  <a:cubicBezTo>
                    <a:pt x="77" y="458"/>
                    <a:pt x="62" y="454"/>
                    <a:pt x="49" y="446"/>
                  </a:cubicBezTo>
                  <a:lnTo>
                    <a:pt x="1" y="550"/>
                  </a:lnTo>
                  <a:cubicBezTo>
                    <a:pt x="17" y="561"/>
                    <a:pt x="37" y="567"/>
                    <a:pt x="58" y="567"/>
                  </a:cubicBezTo>
                  <a:cubicBezTo>
                    <a:pt x="84" y="567"/>
                    <a:pt x="112" y="558"/>
                    <a:pt x="139" y="543"/>
                  </a:cubicBezTo>
                  <a:cubicBezTo>
                    <a:pt x="228" y="492"/>
                    <a:pt x="279" y="391"/>
                    <a:pt x="279" y="307"/>
                  </a:cubicBezTo>
                  <a:cubicBezTo>
                    <a:pt x="279" y="239"/>
                    <a:pt x="252" y="215"/>
                    <a:pt x="208" y="215"/>
                  </a:cubicBezTo>
                  <a:cubicBezTo>
                    <a:pt x="207" y="215"/>
                    <a:pt x="206" y="215"/>
                    <a:pt x="205" y="215"/>
                  </a:cubicBezTo>
                  <a:lnTo>
                    <a:pt x="158" y="217"/>
                  </a:lnTo>
                  <a:cubicBezTo>
                    <a:pt x="150" y="217"/>
                    <a:pt x="142" y="218"/>
                    <a:pt x="135" y="218"/>
                  </a:cubicBezTo>
                  <a:cubicBezTo>
                    <a:pt x="115" y="218"/>
                    <a:pt x="101" y="214"/>
                    <a:pt x="101" y="191"/>
                  </a:cubicBezTo>
                  <a:cubicBezTo>
                    <a:pt x="101" y="163"/>
                    <a:pt x="120" y="135"/>
                    <a:pt x="148" y="118"/>
                  </a:cubicBezTo>
                  <a:cubicBezTo>
                    <a:pt x="164" y="109"/>
                    <a:pt x="177" y="105"/>
                    <a:pt x="191" y="105"/>
                  </a:cubicBezTo>
                  <a:cubicBezTo>
                    <a:pt x="203" y="105"/>
                    <a:pt x="214" y="108"/>
                    <a:pt x="226" y="114"/>
                  </a:cubicBezTo>
                  <a:lnTo>
                    <a:pt x="269" y="18"/>
                  </a:lnTo>
                  <a:cubicBezTo>
                    <a:pt x="253" y="6"/>
                    <a:pt x="235" y="1"/>
                    <a:pt x="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0" name="Google Shape;210;p28">
              <a:extLst>
                <a:ext uri="{FF2B5EF4-FFF2-40B4-BE49-F238E27FC236}">
                  <a16:creationId xmlns:a16="http://schemas.microsoft.com/office/drawing/2014/main" id="{299B0BB1-6850-8FF9-7E06-DC8C8D08CF10}"/>
                </a:ext>
              </a:extLst>
            </p:cNvPr>
            <p:cNvSpPr/>
            <p:nvPr/>
          </p:nvSpPr>
          <p:spPr>
            <a:xfrm>
              <a:off x="5891143" y="1334229"/>
              <a:ext cx="34703" cy="70525"/>
            </a:xfrm>
            <a:custGeom>
              <a:avLst/>
              <a:gdLst/>
              <a:ahLst/>
              <a:cxnLst/>
              <a:rect l="l" t="t" r="r" b="b"/>
              <a:pathLst>
                <a:path w="279" h="567" extrusionOk="0">
                  <a:moveTo>
                    <a:pt x="216" y="0"/>
                  </a:moveTo>
                  <a:cubicBezTo>
                    <a:pt x="195" y="0"/>
                    <a:pt x="171" y="7"/>
                    <a:pt x="148" y="20"/>
                  </a:cubicBezTo>
                  <a:cubicBezTo>
                    <a:pt x="71" y="65"/>
                    <a:pt x="15" y="162"/>
                    <a:pt x="15" y="246"/>
                  </a:cubicBezTo>
                  <a:cubicBezTo>
                    <a:pt x="15" y="316"/>
                    <a:pt x="50" y="338"/>
                    <a:pt x="88" y="338"/>
                  </a:cubicBezTo>
                  <a:cubicBezTo>
                    <a:pt x="89" y="338"/>
                    <a:pt x="90" y="338"/>
                    <a:pt x="91" y="338"/>
                  </a:cubicBezTo>
                  <a:lnTo>
                    <a:pt x="139" y="337"/>
                  </a:lnTo>
                  <a:cubicBezTo>
                    <a:pt x="143" y="337"/>
                    <a:pt x="147" y="337"/>
                    <a:pt x="151" y="337"/>
                  </a:cubicBezTo>
                  <a:cubicBezTo>
                    <a:pt x="177" y="337"/>
                    <a:pt x="192" y="339"/>
                    <a:pt x="192" y="366"/>
                  </a:cubicBezTo>
                  <a:cubicBezTo>
                    <a:pt x="192" y="395"/>
                    <a:pt x="175" y="424"/>
                    <a:pt x="140" y="444"/>
                  </a:cubicBezTo>
                  <a:cubicBezTo>
                    <a:pt x="125" y="453"/>
                    <a:pt x="109" y="457"/>
                    <a:pt x="94" y="457"/>
                  </a:cubicBezTo>
                  <a:cubicBezTo>
                    <a:pt x="78" y="457"/>
                    <a:pt x="63" y="453"/>
                    <a:pt x="49" y="445"/>
                  </a:cubicBezTo>
                  <a:lnTo>
                    <a:pt x="1" y="550"/>
                  </a:lnTo>
                  <a:cubicBezTo>
                    <a:pt x="18" y="561"/>
                    <a:pt x="37" y="566"/>
                    <a:pt x="57" y="566"/>
                  </a:cubicBezTo>
                  <a:cubicBezTo>
                    <a:pt x="83" y="566"/>
                    <a:pt x="111" y="558"/>
                    <a:pt x="139" y="542"/>
                  </a:cubicBezTo>
                  <a:cubicBezTo>
                    <a:pt x="227" y="491"/>
                    <a:pt x="279" y="390"/>
                    <a:pt x="279" y="306"/>
                  </a:cubicBezTo>
                  <a:cubicBezTo>
                    <a:pt x="279" y="238"/>
                    <a:pt x="252" y="214"/>
                    <a:pt x="208" y="214"/>
                  </a:cubicBezTo>
                  <a:cubicBezTo>
                    <a:pt x="207" y="214"/>
                    <a:pt x="206" y="214"/>
                    <a:pt x="205" y="214"/>
                  </a:cubicBezTo>
                  <a:lnTo>
                    <a:pt x="157" y="216"/>
                  </a:lnTo>
                  <a:cubicBezTo>
                    <a:pt x="149" y="217"/>
                    <a:pt x="142" y="217"/>
                    <a:pt x="135" y="217"/>
                  </a:cubicBezTo>
                  <a:cubicBezTo>
                    <a:pt x="114" y="217"/>
                    <a:pt x="101" y="213"/>
                    <a:pt x="101" y="190"/>
                  </a:cubicBezTo>
                  <a:cubicBezTo>
                    <a:pt x="101" y="162"/>
                    <a:pt x="119" y="134"/>
                    <a:pt x="148" y="117"/>
                  </a:cubicBezTo>
                  <a:cubicBezTo>
                    <a:pt x="164" y="108"/>
                    <a:pt x="178" y="104"/>
                    <a:pt x="191" y="104"/>
                  </a:cubicBezTo>
                  <a:cubicBezTo>
                    <a:pt x="203" y="104"/>
                    <a:pt x="214" y="107"/>
                    <a:pt x="226" y="113"/>
                  </a:cubicBezTo>
                  <a:lnTo>
                    <a:pt x="268" y="17"/>
                  </a:lnTo>
                  <a:cubicBezTo>
                    <a:pt x="253" y="5"/>
                    <a:pt x="235" y="0"/>
                    <a:pt x="2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1" name="Google Shape;211;p28">
              <a:extLst>
                <a:ext uri="{FF2B5EF4-FFF2-40B4-BE49-F238E27FC236}">
                  <a16:creationId xmlns:a16="http://schemas.microsoft.com/office/drawing/2014/main" id="{563ACFED-7122-9DC1-9C01-2F9D4D419715}"/>
                </a:ext>
              </a:extLst>
            </p:cNvPr>
            <p:cNvSpPr/>
            <p:nvPr/>
          </p:nvSpPr>
          <p:spPr>
            <a:xfrm>
              <a:off x="5928956" y="1294427"/>
              <a:ext cx="56098" cy="89182"/>
            </a:xfrm>
            <a:custGeom>
              <a:avLst/>
              <a:gdLst/>
              <a:ahLst/>
              <a:cxnLst/>
              <a:rect l="l" t="t" r="r" b="b"/>
              <a:pathLst>
                <a:path w="451" h="717" extrusionOk="0">
                  <a:moveTo>
                    <a:pt x="450" y="0"/>
                  </a:moveTo>
                  <a:lnTo>
                    <a:pt x="370" y="46"/>
                  </a:lnTo>
                  <a:lnTo>
                    <a:pt x="344" y="294"/>
                  </a:lnTo>
                  <a:cubicBezTo>
                    <a:pt x="339" y="348"/>
                    <a:pt x="334" y="403"/>
                    <a:pt x="330" y="460"/>
                  </a:cubicBezTo>
                  <a:lnTo>
                    <a:pt x="327" y="461"/>
                  </a:lnTo>
                  <a:cubicBezTo>
                    <a:pt x="320" y="411"/>
                    <a:pt x="313" y="363"/>
                    <a:pt x="305" y="317"/>
                  </a:cubicBezTo>
                  <a:lnTo>
                    <a:pt x="264" y="107"/>
                  </a:lnTo>
                  <a:lnTo>
                    <a:pt x="193" y="149"/>
                  </a:lnTo>
                  <a:lnTo>
                    <a:pt x="153" y="405"/>
                  </a:lnTo>
                  <a:cubicBezTo>
                    <a:pt x="145" y="461"/>
                    <a:pt x="138" y="517"/>
                    <a:pt x="131" y="575"/>
                  </a:cubicBezTo>
                  <a:lnTo>
                    <a:pt x="129" y="576"/>
                  </a:lnTo>
                  <a:cubicBezTo>
                    <a:pt x="124" y="526"/>
                    <a:pt x="119" y="476"/>
                    <a:pt x="113" y="427"/>
                  </a:cubicBezTo>
                  <a:lnTo>
                    <a:pt x="88" y="210"/>
                  </a:lnTo>
                  <a:lnTo>
                    <a:pt x="1" y="259"/>
                  </a:lnTo>
                  <a:lnTo>
                    <a:pt x="71" y="716"/>
                  </a:lnTo>
                  <a:lnTo>
                    <a:pt x="174" y="657"/>
                  </a:lnTo>
                  <a:lnTo>
                    <a:pt x="210" y="410"/>
                  </a:lnTo>
                  <a:cubicBezTo>
                    <a:pt x="216" y="369"/>
                    <a:pt x="220" y="326"/>
                    <a:pt x="225" y="286"/>
                  </a:cubicBezTo>
                  <a:lnTo>
                    <a:pt x="227" y="285"/>
                  </a:lnTo>
                  <a:cubicBezTo>
                    <a:pt x="231" y="320"/>
                    <a:pt x="236" y="357"/>
                    <a:pt x="242" y="392"/>
                  </a:cubicBezTo>
                  <a:lnTo>
                    <a:pt x="279" y="597"/>
                  </a:lnTo>
                  <a:lnTo>
                    <a:pt x="384" y="535"/>
                  </a:lnTo>
                  <a:lnTo>
                    <a:pt x="4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2" name="Google Shape;212;p28">
              <a:extLst>
                <a:ext uri="{FF2B5EF4-FFF2-40B4-BE49-F238E27FC236}">
                  <a16:creationId xmlns:a16="http://schemas.microsoft.com/office/drawing/2014/main" id="{A0211E41-48A2-2D56-60AA-6B119A14A99F}"/>
                </a:ext>
              </a:extLst>
            </p:cNvPr>
            <p:cNvSpPr/>
            <p:nvPr/>
          </p:nvSpPr>
          <p:spPr>
            <a:xfrm>
              <a:off x="5989033" y="1275894"/>
              <a:ext cx="42167" cy="69779"/>
            </a:xfrm>
            <a:custGeom>
              <a:avLst/>
              <a:gdLst/>
              <a:ahLst/>
              <a:cxnLst/>
              <a:rect l="l" t="t" r="r" b="b"/>
              <a:pathLst>
                <a:path w="339" h="561" extrusionOk="0">
                  <a:moveTo>
                    <a:pt x="200" y="111"/>
                  </a:moveTo>
                  <a:cubicBezTo>
                    <a:pt x="233" y="111"/>
                    <a:pt x="253" y="152"/>
                    <a:pt x="253" y="230"/>
                  </a:cubicBezTo>
                  <a:cubicBezTo>
                    <a:pt x="253" y="331"/>
                    <a:pt x="220" y="413"/>
                    <a:pt x="170" y="442"/>
                  </a:cubicBezTo>
                  <a:cubicBezTo>
                    <a:pt x="160" y="448"/>
                    <a:pt x="150" y="450"/>
                    <a:pt x="142" y="450"/>
                  </a:cubicBezTo>
                  <a:cubicBezTo>
                    <a:pt x="107" y="450"/>
                    <a:pt x="86" y="406"/>
                    <a:pt x="86" y="326"/>
                  </a:cubicBezTo>
                  <a:cubicBezTo>
                    <a:pt x="86" y="227"/>
                    <a:pt x="119" y="148"/>
                    <a:pt x="170" y="120"/>
                  </a:cubicBezTo>
                  <a:cubicBezTo>
                    <a:pt x="181" y="114"/>
                    <a:pt x="191" y="111"/>
                    <a:pt x="200" y="111"/>
                  </a:cubicBezTo>
                  <a:close/>
                  <a:moveTo>
                    <a:pt x="242" y="0"/>
                  </a:moveTo>
                  <a:cubicBezTo>
                    <a:pt x="220" y="0"/>
                    <a:pt x="196" y="8"/>
                    <a:pt x="170" y="23"/>
                  </a:cubicBezTo>
                  <a:cubicBezTo>
                    <a:pt x="70" y="81"/>
                    <a:pt x="1" y="214"/>
                    <a:pt x="1" y="376"/>
                  </a:cubicBezTo>
                  <a:cubicBezTo>
                    <a:pt x="1" y="498"/>
                    <a:pt x="39" y="561"/>
                    <a:pt x="101" y="561"/>
                  </a:cubicBezTo>
                  <a:cubicBezTo>
                    <a:pt x="121" y="561"/>
                    <a:pt x="145" y="553"/>
                    <a:pt x="170" y="539"/>
                  </a:cubicBezTo>
                  <a:cubicBezTo>
                    <a:pt x="271" y="480"/>
                    <a:pt x="339" y="343"/>
                    <a:pt x="339" y="181"/>
                  </a:cubicBezTo>
                  <a:cubicBezTo>
                    <a:pt x="339" y="61"/>
                    <a:pt x="302" y="0"/>
                    <a:pt x="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3" name="Google Shape;213;p28">
              <a:extLst>
                <a:ext uri="{FF2B5EF4-FFF2-40B4-BE49-F238E27FC236}">
                  <a16:creationId xmlns:a16="http://schemas.microsoft.com/office/drawing/2014/main" id="{B8949C0D-A057-8783-77E7-6A542923A465}"/>
                </a:ext>
              </a:extLst>
            </p:cNvPr>
            <p:cNvSpPr/>
            <p:nvPr/>
          </p:nvSpPr>
          <p:spPr>
            <a:xfrm>
              <a:off x="6039781" y="1249400"/>
              <a:ext cx="36942" cy="75251"/>
            </a:xfrm>
            <a:custGeom>
              <a:avLst/>
              <a:gdLst/>
              <a:ahLst/>
              <a:cxnLst/>
              <a:rect l="l" t="t" r="r" b="b"/>
              <a:pathLst>
                <a:path w="297" h="605" extrusionOk="0">
                  <a:moveTo>
                    <a:pt x="172" y="107"/>
                  </a:moveTo>
                  <a:cubicBezTo>
                    <a:pt x="188" y="107"/>
                    <a:pt x="196" y="120"/>
                    <a:pt x="196" y="150"/>
                  </a:cubicBezTo>
                  <a:cubicBezTo>
                    <a:pt x="196" y="198"/>
                    <a:pt x="173" y="237"/>
                    <a:pt x="129" y="262"/>
                  </a:cubicBezTo>
                  <a:lnTo>
                    <a:pt x="85" y="287"/>
                  </a:lnTo>
                  <a:lnTo>
                    <a:pt x="85" y="147"/>
                  </a:lnTo>
                  <a:lnTo>
                    <a:pt x="129" y="122"/>
                  </a:lnTo>
                  <a:cubicBezTo>
                    <a:pt x="146" y="113"/>
                    <a:pt x="161" y="107"/>
                    <a:pt x="172" y="107"/>
                  </a:cubicBezTo>
                  <a:close/>
                  <a:moveTo>
                    <a:pt x="217" y="1"/>
                  </a:moveTo>
                  <a:cubicBezTo>
                    <a:pt x="193" y="1"/>
                    <a:pt x="165" y="12"/>
                    <a:pt x="135" y="29"/>
                  </a:cubicBezTo>
                  <a:lnTo>
                    <a:pt x="1" y="107"/>
                  </a:lnTo>
                  <a:lnTo>
                    <a:pt x="1" y="604"/>
                  </a:lnTo>
                  <a:lnTo>
                    <a:pt x="85" y="556"/>
                  </a:lnTo>
                  <a:lnTo>
                    <a:pt x="85" y="376"/>
                  </a:lnTo>
                  <a:lnTo>
                    <a:pt x="131" y="350"/>
                  </a:lnTo>
                  <a:lnTo>
                    <a:pt x="202" y="488"/>
                  </a:lnTo>
                  <a:lnTo>
                    <a:pt x="297" y="433"/>
                  </a:lnTo>
                  <a:lnTo>
                    <a:pt x="212" y="282"/>
                  </a:lnTo>
                  <a:cubicBezTo>
                    <a:pt x="252" y="236"/>
                    <a:pt x="279" y="174"/>
                    <a:pt x="279" y="101"/>
                  </a:cubicBezTo>
                  <a:cubicBezTo>
                    <a:pt x="279" y="28"/>
                    <a:pt x="254" y="1"/>
                    <a:pt x="2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4" name="Google Shape;214;p28">
              <a:extLst>
                <a:ext uri="{FF2B5EF4-FFF2-40B4-BE49-F238E27FC236}">
                  <a16:creationId xmlns:a16="http://schemas.microsoft.com/office/drawing/2014/main" id="{ED17BB23-745D-1B0B-0660-763B20B2B87B}"/>
                </a:ext>
              </a:extLst>
            </p:cNvPr>
            <p:cNvSpPr/>
            <p:nvPr/>
          </p:nvSpPr>
          <p:spPr>
            <a:xfrm>
              <a:off x="6083688" y="1225892"/>
              <a:ext cx="36320" cy="73510"/>
            </a:xfrm>
            <a:custGeom>
              <a:avLst/>
              <a:gdLst/>
              <a:ahLst/>
              <a:cxnLst/>
              <a:rect l="l" t="t" r="r" b="b"/>
              <a:pathLst>
                <a:path w="292" h="591" extrusionOk="0">
                  <a:moveTo>
                    <a:pt x="153" y="108"/>
                  </a:moveTo>
                  <a:cubicBezTo>
                    <a:pt x="186" y="108"/>
                    <a:pt x="206" y="139"/>
                    <a:pt x="206" y="220"/>
                  </a:cubicBezTo>
                  <a:cubicBezTo>
                    <a:pt x="206" y="340"/>
                    <a:pt x="163" y="405"/>
                    <a:pt x="100" y="442"/>
                  </a:cubicBezTo>
                  <a:lnTo>
                    <a:pt x="84" y="451"/>
                  </a:lnTo>
                  <a:lnTo>
                    <a:pt x="84" y="135"/>
                  </a:lnTo>
                  <a:lnTo>
                    <a:pt x="100" y="126"/>
                  </a:lnTo>
                  <a:cubicBezTo>
                    <a:pt x="120" y="114"/>
                    <a:pt x="138" y="108"/>
                    <a:pt x="153" y="108"/>
                  </a:cubicBezTo>
                  <a:close/>
                  <a:moveTo>
                    <a:pt x="199" y="1"/>
                  </a:moveTo>
                  <a:cubicBezTo>
                    <a:pt x="172" y="1"/>
                    <a:pt x="140" y="12"/>
                    <a:pt x="105" y="32"/>
                  </a:cubicBezTo>
                  <a:lnTo>
                    <a:pt x="0" y="93"/>
                  </a:lnTo>
                  <a:lnTo>
                    <a:pt x="0" y="591"/>
                  </a:lnTo>
                  <a:lnTo>
                    <a:pt x="110" y="527"/>
                  </a:lnTo>
                  <a:cubicBezTo>
                    <a:pt x="218" y="463"/>
                    <a:pt x="292" y="342"/>
                    <a:pt x="292" y="171"/>
                  </a:cubicBezTo>
                  <a:cubicBezTo>
                    <a:pt x="292" y="53"/>
                    <a:pt x="257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5" name="Google Shape;215;p28">
              <a:extLst>
                <a:ext uri="{FF2B5EF4-FFF2-40B4-BE49-F238E27FC236}">
                  <a16:creationId xmlns:a16="http://schemas.microsoft.com/office/drawing/2014/main" id="{81E8EA0D-FAF8-4A5F-F813-54EF1BD82444}"/>
                </a:ext>
              </a:extLst>
            </p:cNvPr>
            <p:cNvSpPr/>
            <p:nvPr/>
          </p:nvSpPr>
          <p:spPr>
            <a:xfrm>
              <a:off x="5834425" y="979738"/>
              <a:ext cx="94781" cy="190056"/>
            </a:xfrm>
            <a:custGeom>
              <a:avLst/>
              <a:gdLst/>
              <a:ahLst/>
              <a:cxnLst/>
              <a:rect l="l" t="t" r="r" b="b"/>
              <a:pathLst>
                <a:path w="762" h="1528" extrusionOk="0">
                  <a:moveTo>
                    <a:pt x="762" y="0"/>
                  </a:moveTo>
                  <a:lnTo>
                    <a:pt x="567" y="113"/>
                  </a:lnTo>
                  <a:lnTo>
                    <a:pt x="434" y="678"/>
                  </a:lnTo>
                  <a:lnTo>
                    <a:pt x="386" y="896"/>
                  </a:lnTo>
                  <a:lnTo>
                    <a:pt x="380" y="899"/>
                  </a:lnTo>
                  <a:lnTo>
                    <a:pt x="332" y="737"/>
                  </a:lnTo>
                  <a:lnTo>
                    <a:pt x="196" y="327"/>
                  </a:lnTo>
                  <a:lnTo>
                    <a:pt x="1" y="439"/>
                  </a:lnTo>
                  <a:lnTo>
                    <a:pt x="1" y="1527"/>
                  </a:lnTo>
                  <a:lnTo>
                    <a:pt x="171" y="1429"/>
                  </a:lnTo>
                  <a:lnTo>
                    <a:pt x="171" y="1030"/>
                  </a:lnTo>
                  <a:cubicBezTo>
                    <a:pt x="171" y="923"/>
                    <a:pt x="155" y="774"/>
                    <a:pt x="147" y="673"/>
                  </a:cubicBezTo>
                  <a:lnTo>
                    <a:pt x="152" y="670"/>
                  </a:lnTo>
                  <a:lnTo>
                    <a:pt x="217" y="885"/>
                  </a:lnTo>
                  <a:lnTo>
                    <a:pt x="342" y="1235"/>
                  </a:lnTo>
                  <a:lnTo>
                    <a:pt x="415" y="1193"/>
                  </a:lnTo>
                  <a:lnTo>
                    <a:pt x="541" y="697"/>
                  </a:lnTo>
                  <a:lnTo>
                    <a:pt x="608" y="408"/>
                  </a:lnTo>
                  <a:lnTo>
                    <a:pt x="613" y="404"/>
                  </a:lnTo>
                  <a:lnTo>
                    <a:pt x="613" y="404"/>
                  </a:lnTo>
                  <a:cubicBezTo>
                    <a:pt x="604" y="515"/>
                    <a:pt x="590" y="681"/>
                    <a:pt x="590" y="788"/>
                  </a:cubicBezTo>
                  <a:lnTo>
                    <a:pt x="590" y="1187"/>
                  </a:lnTo>
                  <a:lnTo>
                    <a:pt x="762" y="10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6" name="Google Shape;216;p28">
              <a:extLst>
                <a:ext uri="{FF2B5EF4-FFF2-40B4-BE49-F238E27FC236}">
                  <a16:creationId xmlns:a16="http://schemas.microsoft.com/office/drawing/2014/main" id="{B2F7295C-8122-2A0C-7D7B-1339FBAEADAE}"/>
                </a:ext>
              </a:extLst>
            </p:cNvPr>
            <p:cNvSpPr/>
            <p:nvPr/>
          </p:nvSpPr>
          <p:spPr>
            <a:xfrm>
              <a:off x="5939777" y="925010"/>
              <a:ext cx="84084" cy="166299"/>
            </a:xfrm>
            <a:custGeom>
              <a:avLst/>
              <a:gdLst/>
              <a:ahLst/>
              <a:cxnLst/>
              <a:rect l="l" t="t" r="r" b="b"/>
              <a:pathLst>
                <a:path w="676" h="1337" extrusionOk="0">
                  <a:moveTo>
                    <a:pt x="675" y="1"/>
                  </a:moveTo>
                  <a:lnTo>
                    <a:pt x="482" y="112"/>
                  </a:lnTo>
                  <a:lnTo>
                    <a:pt x="410" y="404"/>
                  </a:lnTo>
                  <a:cubicBezTo>
                    <a:pt x="388" y="499"/>
                    <a:pt x="364" y="588"/>
                    <a:pt x="342" y="684"/>
                  </a:cubicBezTo>
                  <a:lnTo>
                    <a:pt x="336" y="687"/>
                  </a:lnTo>
                  <a:cubicBezTo>
                    <a:pt x="312" y="617"/>
                    <a:pt x="291" y="555"/>
                    <a:pt x="270" y="485"/>
                  </a:cubicBezTo>
                  <a:lnTo>
                    <a:pt x="196" y="277"/>
                  </a:lnTo>
                  <a:lnTo>
                    <a:pt x="1" y="391"/>
                  </a:lnTo>
                  <a:lnTo>
                    <a:pt x="245" y="950"/>
                  </a:lnTo>
                  <a:lnTo>
                    <a:pt x="245" y="1336"/>
                  </a:lnTo>
                  <a:lnTo>
                    <a:pt x="428" y="1231"/>
                  </a:lnTo>
                  <a:lnTo>
                    <a:pt x="428" y="843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7" name="Google Shape;217;p28">
              <a:extLst>
                <a:ext uri="{FF2B5EF4-FFF2-40B4-BE49-F238E27FC236}">
                  <a16:creationId xmlns:a16="http://schemas.microsoft.com/office/drawing/2014/main" id="{9483319C-B977-D108-FD8A-C65B4E2E20AD}"/>
                </a:ext>
              </a:extLst>
            </p:cNvPr>
            <p:cNvSpPr/>
            <p:nvPr/>
          </p:nvSpPr>
          <p:spPr>
            <a:xfrm>
              <a:off x="6066647" y="875133"/>
              <a:ext cx="79731" cy="160578"/>
            </a:xfrm>
            <a:custGeom>
              <a:avLst/>
              <a:gdLst/>
              <a:ahLst/>
              <a:cxnLst/>
              <a:rect l="l" t="t" r="r" b="b"/>
              <a:pathLst>
                <a:path w="641" h="1291" extrusionOk="0">
                  <a:moveTo>
                    <a:pt x="336" y="234"/>
                  </a:moveTo>
                  <a:cubicBezTo>
                    <a:pt x="408" y="234"/>
                    <a:pt x="452" y="303"/>
                    <a:pt x="452" y="481"/>
                  </a:cubicBezTo>
                  <a:cubicBezTo>
                    <a:pt x="452" y="741"/>
                    <a:pt x="358" y="885"/>
                    <a:pt x="220" y="965"/>
                  </a:cubicBezTo>
                  <a:lnTo>
                    <a:pt x="185" y="985"/>
                  </a:lnTo>
                  <a:lnTo>
                    <a:pt x="185" y="294"/>
                  </a:lnTo>
                  <a:lnTo>
                    <a:pt x="220" y="274"/>
                  </a:lnTo>
                  <a:cubicBezTo>
                    <a:pt x="264" y="249"/>
                    <a:pt x="303" y="234"/>
                    <a:pt x="336" y="234"/>
                  </a:cubicBezTo>
                  <a:close/>
                  <a:moveTo>
                    <a:pt x="437" y="1"/>
                  </a:moveTo>
                  <a:cubicBezTo>
                    <a:pt x="379" y="1"/>
                    <a:pt x="309" y="24"/>
                    <a:pt x="230" y="70"/>
                  </a:cubicBezTo>
                  <a:lnTo>
                    <a:pt x="1" y="203"/>
                  </a:lnTo>
                  <a:lnTo>
                    <a:pt x="1" y="1290"/>
                  </a:lnTo>
                  <a:lnTo>
                    <a:pt x="242" y="1151"/>
                  </a:lnTo>
                  <a:cubicBezTo>
                    <a:pt x="480" y="1013"/>
                    <a:pt x="640" y="745"/>
                    <a:pt x="640" y="372"/>
                  </a:cubicBezTo>
                  <a:cubicBezTo>
                    <a:pt x="640" y="115"/>
                    <a:pt x="565" y="1"/>
                    <a:pt x="4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8" name="Google Shape;218;p28">
              <a:extLst>
                <a:ext uri="{FF2B5EF4-FFF2-40B4-BE49-F238E27FC236}">
                  <a16:creationId xmlns:a16="http://schemas.microsoft.com/office/drawing/2014/main" id="{D95A9276-888B-8F20-EBFF-0AE21E7A5EF3}"/>
                </a:ext>
              </a:extLst>
            </p:cNvPr>
            <p:cNvSpPr/>
            <p:nvPr/>
          </p:nvSpPr>
          <p:spPr>
            <a:xfrm>
              <a:off x="6150854" y="817543"/>
              <a:ext cx="91174" cy="169533"/>
            </a:xfrm>
            <a:custGeom>
              <a:avLst/>
              <a:gdLst/>
              <a:ahLst/>
              <a:cxnLst/>
              <a:rect l="l" t="t" r="r" b="b"/>
              <a:pathLst>
                <a:path w="733" h="1363" extrusionOk="0">
                  <a:moveTo>
                    <a:pt x="364" y="251"/>
                  </a:moveTo>
                  <a:cubicBezTo>
                    <a:pt x="387" y="353"/>
                    <a:pt x="408" y="469"/>
                    <a:pt x="431" y="564"/>
                  </a:cubicBezTo>
                  <a:lnTo>
                    <a:pt x="450" y="652"/>
                  </a:lnTo>
                  <a:lnTo>
                    <a:pt x="275" y="753"/>
                  </a:lnTo>
                  <a:lnTo>
                    <a:pt x="296" y="642"/>
                  </a:lnTo>
                  <a:cubicBezTo>
                    <a:pt x="318" y="520"/>
                    <a:pt x="339" y="381"/>
                    <a:pt x="359" y="255"/>
                  </a:cubicBezTo>
                  <a:lnTo>
                    <a:pt x="364" y="251"/>
                  </a:lnTo>
                  <a:close/>
                  <a:moveTo>
                    <a:pt x="477" y="0"/>
                  </a:moveTo>
                  <a:lnTo>
                    <a:pt x="256" y="126"/>
                  </a:lnTo>
                  <a:lnTo>
                    <a:pt x="1" y="1363"/>
                  </a:lnTo>
                  <a:lnTo>
                    <a:pt x="187" y="1255"/>
                  </a:lnTo>
                  <a:lnTo>
                    <a:pt x="238" y="966"/>
                  </a:lnTo>
                  <a:lnTo>
                    <a:pt x="488" y="822"/>
                  </a:lnTo>
                  <a:lnTo>
                    <a:pt x="538" y="1052"/>
                  </a:lnTo>
                  <a:lnTo>
                    <a:pt x="732" y="939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19" name="Google Shape;219;p28">
              <a:extLst>
                <a:ext uri="{FF2B5EF4-FFF2-40B4-BE49-F238E27FC236}">
                  <a16:creationId xmlns:a16="http://schemas.microsoft.com/office/drawing/2014/main" id="{9D986586-2648-1684-77BA-DD645E3D81F1}"/>
                </a:ext>
              </a:extLst>
            </p:cNvPr>
            <p:cNvSpPr/>
            <p:nvPr/>
          </p:nvSpPr>
          <p:spPr>
            <a:xfrm>
              <a:off x="6238295" y="755725"/>
              <a:ext cx="78611" cy="164682"/>
            </a:xfrm>
            <a:custGeom>
              <a:avLst/>
              <a:gdLst/>
              <a:ahLst/>
              <a:cxnLst/>
              <a:rect l="l" t="t" r="r" b="b"/>
              <a:pathLst>
                <a:path w="632" h="1324" extrusionOk="0">
                  <a:moveTo>
                    <a:pt x="632" y="1"/>
                  </a:moveTo>
                  <a:lnTo>
                    <a:pt x="0" y="366"/>
                  </a:lnTo>
                  <a:lnTo>
                    <a:pt x="0" y="573"/>
                  </a:lnTo>
                  <a:lnTo>
                    <a:pt x="224" y="444"/>
                  </a:lnTo>
                  <a:lnTo>
                    <a:pt x="224" y="1324"/>
                  </a:lnTo>
                  <a:lnTo>
                    <a:pt x="409" y="1218"/>
                  </a:lnTo>
                  <a:lnTo>
                    <a:pt x="409" y="337"/>
                  </a:lnTo>
                  <a:lnTo>
                    <a:pt x="632" y="208"/>
                  </a:lnTo>
                  <a:lnTo>
                    <a:pt x="6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0" name="Google Shape;220;p28">
              <a:extLst>
                <a:ext uri="{FF2B5EF4-FFF2-40B4-BE49-F238E27FC236}">
                  <a16:creationId xmlns:a16="http://schemas.microsoft.com/office/drawing/2014/main" id="{A66DADAC-EB5E-6C0E-313E-FE36CE93FE5B}"/>
                </a:ext>
              </a:extLst>
            </p:cNvPr>
            <p:cNvSpPr/>
            <p:nvPr/>
          </p:nvSpPr>
          <p:spPr>
            <a:xfrm>
              <a:off x="6313423" y="723510"/>
              <a:ext cx="91299" cy="169658"/>
            </a:xfrm>
            <a:custGeom>
              <a:avLst/>
              <a:gdLst/>
              <a:ahLst/>
              <a:cxnLst/>
              <a:rect l="l" t="t" r="r" b="b"/>
              <a:pathLst>
                <a:path w="734" h="1364" extrusionOk="0">
                  <a:moveTo>
                    <a:pt x="365" y="253"/>
                  </a:moveTo>
                  <a:cubicBezTo>
                    <a:pt x="387" y="353"/>
                    <a:pt x="408" y="469"/>
                    <a:pt x="431" y="565"/>
                  </a:cubicBezTo>
                  <a:lnTo>
                    <a:pt x="451" y="653"/>
                  </a:lnTo>
                  <a:lnTo>
                    <a:pt x="277" y="754"/>
                  </a:lnTo>
                  <a:lnTo>
                    <a:pt x="296" y="642"/>
                  </a:lnTo>
                  <a:cubicBezTo>
                    <a:pt x="318" y="521"/>
                    <a:pt x="341" y="381"/>
                    <a:pt x="360" y="255"/>
                  </a:cubicBezTo>
                  <a:lnTo>
                    <a:pt x="365" y="253"/>
                  </a:lnTo>
                  <a:close/>
                  <a:moveTo>
                    <a:pt x="477" y="1"/>
                  </a:moveTo>
                  <a:lnTo>
                    <a:pt x="258" y="128"/>
                  </a:lnTo>
                  <a:lnTo>
                    <a:pt x="1" y="1363"/>
                  </a:lnTo>
                  <a:lnTo>
                    <a:pt x="189" y="1255"/>
                  </a:lnTo>
                  <a:lnTo>
                    <a:pt x="238" y="968"/>
                  </a:lnTo>
                  <a:lnTo>
                    <a:pt x="488" y="824"/>
                  </a:lnTo>
                  <a:lnTo>
                    <a:pt x="538" y="1053"/>
                  </a:lnTo>
                  <a:lnTo>
                    <a:pt x="734" y="941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1" name="Google Shape;221;p28">
              <a:extLst>
                <a:ext uri="{FF2B5EF4-FFF2-40B4-BE49-F238E27FC236}">
                  <a16:creationId xmlns:a16="http://schemas.microsoft.com/office/drawing/2014/main" id="{8C050716-1B95-29D4-C9C8-CBD972655AA6}"/>
                </a:ext>
              </a:extLst>
            </p:cNvPr>
            <p:cNvSpPr/>
            <p:nvPr/>
          </p:nvSpPr>
          <p:spPr>
            <a:xfrm>
              <a:off x="6222748" y="821275"/>
              <a:ext cx="551647" cy="846796"/>
            </a:xfrm>
            <a:custGeom>
              <a:avLst/>
              <a:gdLst/>
              <a:ahLst/>
              <a:cxnLst/>
              <a:rect l="l" t="t" r="r" b="b"/>
              <a:pathLst>
                <a:path w="4435" h="6808" extrusionOk="0">
                  <a:moveTo>
                    <a:pt x="3480" y="1"/>
                  </a:moveTo>
                  <a:lnTo>
                    <a:pt x="2205" y="736"/>
                  </a:lnTo>
                  <a:lnTo>
                    <a:pt x="931" y="1471"/>
                  </a:lnTo>
                  <a:lnTo>
                    <a:pt x="62" y="3439"/>
                  </a:lnTo>
                  <a:cubicBezTo>
                    <a:pt x="62" y="3439"/>
                    <a:pt x="0" y="5532"/>
                    <a:pt x="1333" y="6446"/>
                  </a:cubicBezTo>
                  <a:cubicBezTo>
                    <a:pt x="1576" y="6612"/>
                    <a:pt x="1863" y="6739"/>
                    <a:pt x="2205" y="6808"/>
                  </a:cubicBezTo>
                  <a:cubicBezTo>
                    <a:pt x="4435" y="3785"/>
                    <a:pt x="4348" y="966"/>
                    <a:pt x="4348" y="966"/>
                  </a:cubicBezTo>
                  <a:lnTo>
                    <a:pt x="34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2" name="Google Shape;222;p28">
              <a:extLst>
                <a:ext uri="{FF2B5EF4-FFF2-40B4-BE49-F238E27FC236}">
                  <a16:creationId xmlns:a16="http://schemas.microsoft.com/office/drawing/2014/main" id="{848580E7-570D-208F-0DC9-079F519EE22E}"/>
                </a:ext>
              </a:extLst>
            </p:cNvPr>
            <p:cNvSpPr/>
            <p:nvPr/>
          </p:nvSpPr>
          <p:spPr>
            <a:xfrm>
              <a:off x="6383201" y="1585358"/>
              <a:ext cx="62566" cy="71893"/>
            </a:xfrm>
            <a:custGeom>
              <a:avLst/>
              <a:gdLst/>
              <a:ahLst/>
              <a:cxnLst/>
              <a:rect l="l" t="t" r="r" b="b"/>
              <a:pathLst>
                <a:path w="503" h="578" extrusionOk="0">
                  <a:moveTo>
                    <a:pt x="503" y="0"/>
                  </a:moveTo>
                  <a:lnTo>
                    <a:pt x="1" y="273"/>
                  </a:lnTo>
                  <a:lnTo>
                    <a:pt x="476" y="57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3" name="Google Shape;223;p28">
              <a:extLst>
                <a:ext uri="{FF2B5EF4-FFF2-40B4-BE49-F238E27FC236}">
                  <a16:creationId xmlns:a16="http://schemas.microsoft.com/office/drawing/2014/main" id="{3B6D2CD1-F8ED-3114-8EB3-5928DBFA9212}"/>
                </a:ext>
              </a:extLst>
            </p:cNvPr>
            <p:cNvSpPr/>
            <p:nvPr/>
          </p:nvSpPr>
          <p:spPr>
            <a:xfrm>
              <a:off x="6260062" y="846898"/>
              <a:ext cx="554633" cy="846796"/>
            </a:xfrm>
            <a:custGeom>
              <a:avLst/>
              <a:gdLst/>
              <a:ahLst/>
              <a:cxnLst/>
              <a:rect l="l" t="t" r="r" b="b"/>
              <a:pathLst>
                <a:path w="4459" h="6808" extrusionOk="0">
                  <a:moveTo>
                    <a:pt x="3504" y="1"/>
                  </a:moveTo>
                  <a:lnTo>
                    <a:pt x="2229" y="736"/>
                  </a:lnTo>
                  <a:lnTo>
                    <a:pt x="956" y="1471"/>
                  </a:lnTo>
                  <a:lnTo>
                    <a:pt x="88" y="3440"/>
                  </a:lnTo>
                  <a:cubicBezTo>
                    <a:pt x="88" y="3440"/>
                    <a:pt x="1" y="6359"/>
                    <a:pt x="2229" y="6808"/>
                  </a:cubicBezTo>
                  <a:cubicBezTo>
                    <a:pt x="4459" y="3785"/>
                    <a:pt x="4372" y="966"/>
                    <a:pt x="4372" y="966"/>
                  </a:cubicBezTo>
                  <a:lnTo>
                    <a:pt x="35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4" name="Google Shape;224;p28">
              <a:extLst>
                <a:ext uri="{FF2B5EF4-FFF2-40B4-BE49-F238E27FC236}">
                  <a16:creationId xmlns:a16="http://schemas.microsoft.com/office/drawing/2014/main" id="{2115D8FE-7ED0-3874-7E58-3BF1365D7AFD}"/>
                </a:ext>
              </a:extLst>
            </p:cNvPr>
            <p:cNvSpPr/>
            <p:nvPr/>
          </p:nvSpPr>
          <p:spPr>
            <a:xfrm>
              <a:off x="6382331" y="103471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2" y="0"/>
                    <a:pt x="100" y="3"/>
                    <a:pt x="88" y="11"/>
                  </a:cubicBezTo>
                  <a:cubicBezTo>
                    <a:pt x="40" y="38"/>
                    <a:pt x="1" y="113"/>
                    <a:pt x="1" y="177"/>
                  </a:cubicBezTo>
                  <a:cubicBezTo>
                    <a:pt x="1" y="225"/>
                    <a:pt x="23" y="253"/>
                    <a:pt x="53" y="253"/>
                  </a:cubicBezTo>
                  <a:cubicBezTo>
                    <a:pt x="64" y="253"/>
                    <a:pt x="75" y="250"/>
                    <a:pt x="88" y="243"/>
                  </a:cubicBezTo>
                  <a:cubicBezTo>
                    <a:pt x="136" y="216"/>
                    <a:pt x="175" y="140"/>
                    <a:pt x="175" y="76"/>
                  </a:cubicBezTo>
                  <a:cubicBezTo>
                    <a:pt x="175" y="28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5" name="Google Shape;225;p28">
              <a:extLst>
                <a:ext uri="{FF2B5EF4-FFF2-40B4-BE49-F238E27FC236}">
                  <a16:creationId xmlns:a16="http://schemas.microsoft.com/office/drawing/2014/main" id="{AD9764EB-DAA4-DAA3-1F42-5574AD88C7A7}"/>
                </a:ext>
              </a:extLst>
            </p:cNvPr>
            <p:cNvSpPr/>
            <p:nvPr/>
          </p:nvSpPr>
          <p:spPr>
            <a:xfrm>
              <a:off x="6387555" y="104068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9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6" name="Google Shape;226;p28">
              <a:extLst>
                <a:ext uri="{FF2B5EF4-FFF2-40B4-BE49-F238E27FC236}">
                  <a16:creationId xmlns:a16="http://schemas.microsoft.com/office/drawing/2014/main" id="{9987190F-FE66-AB58-D2C2-6EF80CEFCF61}"/>
                </a:ext>
              </a:extLst>
            </p:cNvPr>
            <p:cNvSpPr/>
            <p:nvPr/>
          </p:nvSpPr>
          <p:spPr>
            <a:xfrm>
              <a:off x="6293895" y="1373161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40"/>
                    <a:pt x="0" y="114"/>
                    <a:pt x="0" y="178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7" y="245"/>
                  </a:cubicBezTo>
                  <a:cubicBezTo>
                    <a:pt x="135" y="216"/>
                    <a:pt x="175" y="142"/>
                    <a:pt x="175" y="78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7" name="Google Shape;227;p28">
              <a:extLst>
                <a:ext uri="{FF2B5EF4-FFF2-40B4-BE49-F238E27FC236}">
                  <a16:creationId xmlns:a16="http://schemas.microsoft.com/office/drawing/2014/main" id="{6E91F4CF-2015-50F6-3618-5350524FD1E1}"/>
                </a:ext>
              </a:extLst>
            </p:cNvPr>
            <p:cNvSpPr/>
            <p:nvPr/>
          </p:nvSpPr>
          <p:spPr>
            <a:xfrm>
              <a:off x="6298994" y="1379256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1" y="85"/>
                    <a:pt x="1" y="134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7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8" name="Google Shape;228;p28">
              <a:extLst>
                <a:ext uri="{FF2B5EF4-FFF2-40B4-BE49-F238E27FC236}">
                  <a16:creationId xmlns:a16="http://schemas.microsoft.com/office/drawing/2014/main" id="{0C97F589-A580-0CC9-A485-F4200762FEC8}"/>
                </a:ext>
              </a:extLst>
            </p:cNvPr>
            <p:cNvSpPr/>
            <p:nvPr/>
          </p:nvSpPr>
          <p:spPr>
            <a:xfrm>
              <a:off x="6762195" y="110200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40"/>
                    <a:pt x="1" y="114"/>
                    <a:pt x="1" y="178"/>
                  </a:cubicBezTo>
                  <a:cubicBezTo>
                    <a:pt x="1" y="226"/>
                    <a:pt x="23" y="255"/>
                    <a:pt x="54" y="255"/>
                  </a:cubicBezTo>
                  <a:cubicBezTo>
                    <a:pt x="64" y="255"/>
                    <a:pt x="76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29" name="Google Shape;229;p28">
              <a:extLst>
                <a:ext uri="{FF2B5EF4-FFF2-40B4-BE49-F238E27FC236}">
                  <a16:creationId xmlns:a16="http://schemas.microsoft.com/office/drawing/2014/main" id="{DB3942F7-B53D-DDF8-96B1-7B0A38BCB105}"/>
                </a:ext>
              </a:extLst>
            </p:cNvPr>
            <p:cNvSpPr/>
            <p:nvPr/>
          </p:nvSpPr>
          <p:spPr>
            <a:xfrm>
              <a:off x="6767419" y="110810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9"/>
                  </a:cubicBezTo>
                  <a:cubicBezTo>
                    <a:pt x="30" y="29"/>
                    <a:pt x="0" y="85"/>
                    <a:pt x="0" y="134"/>
                  </a:cubicBezTo>
                  <a:cubicBezTo>
                    <a:pt x="0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0" name="Google Shape;230;p28">
              <a:extLst>
                <a:ext uri="{FF2B5EF4-FFF2-40B4-BE49-F238E27FC236}">
                  <a16:creationId xmlns:a16="http://schemas.microsoft.com/office/drawing/2014/main" id="{750FD106-467F-A0D6-4022-567570E27B6B}"/>
                </a:ext>
              </a:extLst>
            </p:cNvPr>
            <p:cNvSpPr/>
            <p:nvPr/>
          </p:nvSpPr>
          <p:spPr>
            <a:xfrm>
              <a:off x="6728612" y="1247286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2" y="0"/>
                  </a:moveTo>
                  <a:cubicBezTo>
                    <a:pt x="112" y="0"/>
                    <a:pt x="100" y="4"/>
                    <a:pt x="87" y="11"/>
                  </a:cubicBezTo>
                  <a:cubicBezTo>
                    <a:pt x="40" y="38"/>
                    <a:pt x="0" y="114"/>
                    <a:pt x="0" y="178"/>
                  </a:cubicBezTo>
                  <a:cubicBezTo>
                    <a:pt x="0" y="225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6"/>
                    <a:pt x="175" y="141"/>
                    <a:pt x="175" y="76"/>
                  </a:cubicBezTo>
                  <a:cubicBezTo>
                    <a:pt x="175" y="29"/>
                    <a:pt x="153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1" name="Google Shape;231;p28">
              <a:extLst>
                <a:ext uri="{FF2B5EF4-FFF2-40B4-BE49-F238E27FC236}">
                  <a16:creationId xmlns:a16="http://schemas.microsoft.com/office/drawing/2014/main" id="{EFBBDFC2-EE91-EF64-6631-03697B78F429}"/>
                </a:ext>
              </a:extLst>
            </p:cNvPr>
            <p:cNvSpPr/>
            <p:nvPr/>
          </p:nvSpPr>
          <p:spPr>
            <a:xfrm>
              <a:off x="6733836" y="1253380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2" y="0"/>
                  </a:moveTo>
                  <a:cubicBezTo>
                    <a:pt x="84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40" y="190"/>
                  </a:cubicBezTo>
                  <a:cubicBezTo>
                    <a:pt x="48" y="190"/>
                    <a:pt x="56" y="188"/>
                    <a:pt x="65" y="183"/>
                  </a:cubicBezTo>
                  <a:cubicBezTo>
                    <a:pt x="101" y="161"/>
                    <a:pt x="131" y="105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2" name="Google Shape;232;p28">
              <a:extLst>
                <a:ext uri="{FF2B5EF4-FFF2-40B4-BE49-F238E27FC236}">
                  <a16:creationId xmlns:a16="http://schemas.microsoft.com/office/drawing/2014/main" id="{6BCFA1B1-CFD8-BF30-2657-C394BFE6FDC8}"/>
                </a:ext>
              </a:extLst>
            </p:cNvPr>
            <p:cNvSpPr/>
            <p:nvPr/>
          </p:nvSpPr>
          <p:spPr>
            <a:xfrm>
              <a:off x="6327602" y="1480503"/>
              <a:ext cx="21892" cy="31593"/>
            </a:xfrm>
            <a:custGeom>
              <a:avLst/>
              <a:gdLst/>
              <a:ahLst/>
              <a:cxnLst/>
              <a:rect l="l" t="t" r="r" b="b"/>
              <a:pathLst>
                <a:path w="176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5"/>
                    <a:pt x="22" y="254"/>
                    <a:pt x="53" y="254"/>
                  </a:cubicBezTo>
                  <a:cubicBezTo>
                    <a:pt x="64" y="254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3" name="Google Shape;233;p28">
              <a:extLst>
                <a:ext uri="{FF2B5EF4-FFF2-40B4-BE49-F238E27FC236}">
                  <a16:creationId xmlns:a16="http://schemas.microsoft.com/office/drawing/2014/main" id="{E59EA96F-033A-874A-C8B4-B467D2BA9A0D}"/>
                </a:ext>
              </a:extLst>
            </p:cNvPr>
            <p:cNvSpPr/>
            <p:nvPr/>
          </p:nvSpPr>
          <p:spPr>
            <a:xfrm>
              <a:off x="6332826" y="1486598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0" y="85"/>
                    <a:pt x="0" y="133"/>
                  </a:cubicBezTo>
                  <a:cubicBezTo>
                    <a:pt x="0" y="169"/>
                    <a:pt x="17" y="190"/>
                    <a:pt x="40" y="190"/>
                  </a:cubicBezTo>
                  <a:cubicBezTo>
                    <a:pt x="48" y="190"/>
                    <a:pt x="56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4" name="Google Shape;234;p28">
              <a:extLst>
                <a:ext uri="{FF2B5EF4-FFF2-40B4-BE49-F238E27FC236}">
                  <a16:creationId xmlns:a16="http://schemas.microsoft.com/office/drawing/2014/main" id="{64C01C13-AF5B-D2AA-E5C2-64E26AA6A68C}"/>
                </a:ext>
              </a:extLst>
            </p:cNvPr>
            <p:cNvSpPr/>
            <p:nvPr/>
          </p:nvSpPr>
          <p:spPr>
            <a:xfrm>
              <a:off x="6395640" y="1578517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1"/>
                  </a:moveTo>
                  <a:cubicBezTo>
                    <a:pt x="113" y="1"/>
                    <a:pt x="101" y="4"/>
                    <a:pt x="89" y="11"/>
                  </a:cubicBezTo>
                  <a:cubicBezTo>
                    <a:pt x="40" y="39"/>
                    <a:pt x="1" y="114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6" y="251"/>
                    <a:pt x="89" y="244"/>
                  </a:cubicBezTo>
                  <a:cubicBezTo>
                    <a:pt x="136" y="216"/>
                    <a:pt x="175" y="142"/>
                    <a:pt x="175" y="78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5" name="Google Shape;235;p28">
              <a:extLst>
                <a:ext uri="{FF2B5EF4-FFF2-40B4-BE49-F238E27FC236}">
                  <a16:creationId xmlns:a16="http://schemas.microsoft.com/office/drawing/2014/main" id="{8398EAD6-ACC3-1B75-4C29-7604C902B85E}"/>
                </a:ext>
              </a:extLst>
            </p:cNvPr>
            <p:cNvSpPr/>
            <p:nvPr/>
          </p:nvSpPr>
          <p:spPr>
            <a:xfrm>
              <a:off x="6400864" y="1584611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9"/>
                    <a:pt x="1" y="85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2"/>
                    <a:pt x="115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6" name="Google Shape;236;p28">
              <a:extLst>
                <a:ext uri="{FF2B5EF4-FFF2-40B4-BE49-F238E27FC236}">
                  <a16:creationId xmlns:a16="http://schemas.microsoft.com/office/drawing/2014/main" id="{A7BABA78-3CA4-386A-94AC-C1DB144EE537}"/>
                </a:ext>
              </a:extLst>
            </p:cNvPr>
            <p:cNvSpPr/>
            <p:nvPr/>
          </p:nvSpPr>
          <p:spPr>
            <a:xfrm>
              <a:off x="6658460" y="142751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1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3"/>
                  </a:cubicBezTo>
                  <a:cubicBezTo>
                    <a:pt x="135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7" name="Google Shape;237;p28">
              <a:extLst>
                <a:ext uri="{FF2B5EF4-FFF2-40B4-BE49-F238E27FC236}">
                  <a16:creationId xmlns:a16="http://schemas.microsoft.com/office/drawing/2014/main" id="{C30D44BD-F70B-CFE8-4594-B9F2DDE1F947}"/>
                </a:ext>
              </a:extLst>
            </p:cNvPr>
            <p:cNvSpPr/>
            <p:nvPr/>
          </p:nvSpPr>
          <p:spPr>
            <a:xfrm>
              <a:off x="6663560" y="1433486"/>
              <a:ext cx="16419" cy="23881"/>
            </a:xfrm>
            <a:custGeom>
              <a:avLst/>
              <a:gdLst/>
              <a:ahLst/>
              <a:cxnLst/>
              <a:rect l="l" t="t" r="r" b="b"/>
              <a:pathLst>
                <a:path w="132" h="192" extrusionOk="0">
                  <a:moveTo>
                    <a:pt x="92" y="1"/>
                  </a:moveTo>
                  <a:cubicBezTo>
                    <a:pt x="84" y="1"/>
                    <a:pt x="75" y="3"/>
                    <a:pt x="66" y="8"/>
                  </a:cubicBezTo>
                  <a:cubicBezTo>
                    <a:pt x="30" y="30"/>
                    <a:pt x="1" y="86"/>
                    <a:pt x="1" y="135"/>
                  </a:cubicBezTo>
                  <a:cubicBezTo>
                    <a:pt x="1" y="170"/>
                    <a:pt x="17" y="191"/>
                    <a:pt x="40" y="191"/>
                  </a:cubicBezTo>
                  <a:cubicBezTo>
                    <a:pt x="48" y="191"/>
                    <a:pt x="57" y="188"/>
                    <a:pt x="66" y="183"/>
                  </a:cubicBezTo>
                  <a:cubicBezTo>
                    <a:pt x="102" y="163"/>
                    <a:pt x="132" y="106"/>
                    <a:pt x="132" y="58"/>
                  </a:cubicBezTo>
                  <a:cubicBezTo>
                    <a:pt x="132" y="22"/>
                    <a:pt x="115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8" name="Google Shape;238;p28">
              <a:extLst>
                <a:ext uri="{FF2B5EF4-FFF2-40B4-BE49-F238E27FC236}">
                  <a16:creationId xmlns:a16="http://schemas.microsoft.com/office/drawing/2014/main" id="{E0807523-BF99-531D-9198-69D18E4C8854}"/>
                </a:ext>
              </a:extLst>
            </p:cNvPr>
            <p:cNvSpPr/>
            <p:nvPr/>
          </p:nvSpPr>
          <p:spPr>
            <a:xfrm>
              <a:off x="6526490" y="1644813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2" y="255"/>
                    <a:pt x="53" y="255"/>
                  </a:cubicBezTo>
                  <a:cubicBezTo>
                    <a:pt x="64" y="255"/>
                    <a:pt x="76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39" name="Google Shape;239;p28">
              <a:extLst>
                <a:ext uri="{FF2B5EF4-FFF2-40B4-BE49-F238E27FC236}">
                  <a16:creationId xmlns:a16="http://schemas.microsoft.com/office/drawing/2014/main" id="{63C53116-C133-114A-D089-1A8D7DB3D8B5}"/>
                </a:ext>
              </a:extLst>
            </p:cNvPr>
            <p:cNvSpPr/>
            <p:nvPr/>
          </p:nvSpPr>
          <p:spPr>
            <a:xfrm>
              <a:off x="6531714" y="1650907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6" y="8"/>
                  </a:cubicBezTo>
                  <a:cubicBezTo>
                    <a:pt x="30" y="29"/>
                    <a:pt x="0" y="86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6" y="183"/>
                  </a:cubicBezTo>
                  <a:cubicBezTo>
                    <a:pt x="102" y="162"/>
                    <a:pt x="131" y="106"/>
                    <a:pt x="131" y="58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0" name="Google Shape;240;p28">
              <a:extLst>
                <a:ext uri="{FF2B5EF4-FFF2-40B4-BE49-F238E27FC236}">
                  <a16:creationId xmlns:a16="http://schemas.microsoft.com/office/drawing/2014/main" id="{0441BEB6-2FC5-51C9-35E4-28E3558F81F2}"/>
                </a:ext>
              </a:extLst>
            </p:cNvPr>
            <p:cNvSpPr/>
            <p:nvPr/>
          </p:nvSpPr>
          <p:spPr>
            <a:xfrm>
              <a:off x="6728612" y="917920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2" y="1"/>
                  </a:moveTo>
                  <a:cubicBezTo>
                    <a:pt x="111" y="1"/>
                    <a:pt x="99" y="4"/>
                    <a:pt x="87" y="11"/>
                  </a:cubicBezTo>
                  <a:cubicBezTo>
                    <a:pt x="40" y="39"/>
                    <a:pt x="0" y="113"/>
                    <a:pt x="0" y="177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1"/>
                    <a:pt x="87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1" name="Google Shape;241;p28">
              <a:extLst>
                <a:ext uri="{FF2B5EF4-FFF2-40B4-BE49-F238E27FC236}">
                  <a16:creationId xmlns:a16="http://schemas.microsoft.com/office/drawing/2014/main" id="{E0F5EFD3-2DA7-29B0-8C69-E79FC47B4BCA}"/>
                </a:ext>
              </a:extLst>
            </p:cNvPr>
            <p:cNvSpPr/>
            <p:nvPr/>
          </p:nvSpPr>
          <p:spPr>
            <a:xfrm>
              <a:off x="6733836" y="924015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0"/>
                  </a:moveTo>
                  <a:cubicBezTo>
                    <a:pt x="83" y="0"/>
                    <a:pt x="75" y="3"/>
                    <a:pt x="65" y="8"/>
                  </a:cubicBezTo>
                  <a:cubicBezTo>
                    <a:pt x="29" y="29"/>
                    <a:pt x="0" y="85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5" y="182"/>
                  </a:cubicBezTo>
                  <a:cubicBezTo>
                    <a:pt x="101" y="162"/>
                    <a:pt x="131" y="106"/>
                    <a:pt x="131" y="57"/>
                  </a:cubicBezTo>
                  <a:cubicBezTo>
                    <a:pt x="131" y="21"/>
                    <a:pt x="115" y="0"/>
                    <a:pt x="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2" name="Google Shape;242;p28">
              <a:extLst>
                <a:ext uri="{FF2B5EF4-FFF2-40B4-BE49-F238E27FC236}">
                  <a16:creationId xmlns:a16="http://schemas.microsoft.com/office/drawing/2014/main" id="{548A38B5-9770-649E-3639-3E5F9E4F1905}"/>
                </a:ext>
              </a:extLst>
            </p:cNvPr>
            <p:cNvSpPr/>
            <p:nvPr/>
          </p:nvSpPr>
          <p:spPr>
            <a:xfrm>
              <a:off x="6773017" y="986579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3" y="1"/>
                  </a:moveTo>
                  <a:cubicBezTo>
                    <a:pt x="113" y="1"/>
                    <a:pt x="101" y="4"/>
                    <a:pt x="88" y="12"/>
                  </a:cubicBezTo>
                  <a:cubicBezTo>
                    <a:pt x="40" y="39"/>
                    <a:pt x="0" y="114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4" y="254"/>
                    <a:pt x="76" y="251"/>
                    <a:pt x="88" y="243"/>
                  </a:cubicBezTo>
                  <a:cubicBezTo>
                    <a:pt x="137" y="216"/>
                    <a:pt x="175" y="141"/>
                    <a:pt x="175" y="77"/>
                  </a:cubicBezTo>
                  <a:cubicBezTo>
                    <a:pt x="175" y="29"/>
                    <a:pt x="154" y="1"/>
                    <a:pt x="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3" name="Google Shape;243;p28">
              <a:extLst>
                <a:ext uri="{FF2B5EF4-FFF2-40B4-BE49-F238E27FC236}">
                  <a16:creationId xmlns:a16="http://schemas.microsoft.com/office/drawing/2014/main" id="{F2A98F24-A33E-E0F8-A455-2AFD614D2D9C}"/>
                </a:ext>
              </a:extLst>
            </p:cNvPr>
            <p:cNvSpPr/>
            <p:nvPr/>
          </p:nvSpPr>
          <p:spPr>
            <a:xfrm>
              <a:off x="6778241" y="99267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3" y="1"/>
                  </a:moveTo>
                  <a:cubicBezTo>
                    <a:pt x="85" y="1"/>
                    <a:pt x="76" y="3"/>
                    <a:pt x="67" y="9"/>
                  </a:cubicBezTo>
                  <a:cubicBezTo>
                    <a:pt x="29" y="29"/>
                    <a:pt x="0" y="85"/>
                    <a:pt x="0" y="134"/>
                  </a:cubicBezTo>
                  <a:cubicBezTo>
                    <a:pt x="0" y="169"/>
                    <a:pt x="17" y="191"/>
                    <a:pt x="40" y="191"/>
                  </a:cubicBezTo>
                  <a:cubicBezTo>
                    <a:pt x="48" y="191"/>
                    <a:pt x="57" y="188"/>
                    <a:pt x="67" y="183"/>
                  </a:cubicBezTo>
                  <a:cubicBezTo>
                    <a:pt x="103" y="162"/>
                    <a:pt x="132" y="106"/>
                    <a:pt x="132" y="58"/>
                  </a:cubicBezTo>
                  <a:cubicBezTo>
                    <a:pt x="132" y="22"/>
                    <a:pt x="116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4" name="Google Shape;244;p28">
              <a:extLst>
                <a:ext uri="{FF2B5EF4-FFF2-40B4-BE49-F238E27FC236}">
                  <a16:creationId xmlns:a16="http://schemas.microsoft.com/office/drawing/2014/main" id="{DC12166F-E66B-EBEC-777A-F576FAFC08A5}"/>
                </a:ext>
              </a:extLst>
            </p:cNvPr>
            <p:cNvSpPr/>
            <p:nvPr/>
          </p:nvSpPr>
          <p:spPr>
            <a:xfrm>
              <a:off x="6327602" y="1148899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2" y="0"/>
                    <a:pt x="101" y="4"/>
                    <a:pt x="88" y="10"/>
                  </a:cubicBezTo>
                  <a:cubicBezTo>
                    <a:pt x="40" y="39"/>
                    <a:pt x="1" y="113"/>
                    <a:pt x="1" y="177"/>
                  </a:cubicBezTo>
                  <a:cubicBezTo>
                    <a:pt x="1" y="225"/>
                    <a:pt x="23" y="254"/>
                    <a:pt x="54" y="254"/>
                  </a:cubicBezTo>
                  <a:cubicBezTo>
                    <a:pt x="64" y="254"/>
                    <a:pt x="76" y="251"/>
                    <a:pt x="88" y="244"/>
                  </a:cubicBezTo>
                  <a:cubicBezTo>
                    <a:pt x="137" y="215"/>
                    <a:pt x="175" y="141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5" name="Google Shape;245;p28">
              <a:extLst>
                <a:ext uri="{FF2B5EF4-FFF2-40B4-BE49-F238E27FC236}">
                  <a16:creationId xmlns:a16="http://schemas.microsoft.com/office/drawing/2014/main" id="{07032891-9D3C-39A7-5675-7D40B14AE546}"/>
                </a:ext>
              </a:extLst>
            </p:cNvPr>
            <p:cNvSpPr/>
            <p:nvPr/>
          </p:nvSpPr>
          <p:spPr>
            <a:xfrm>
              <a:off x="6332826" y="115499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0"/>
                  </a:moveTo>
                  <a:cubicBezTo>
                    <a:pt x="84" y="0"/>
                    <a:pt x="75" y="2"/>
                    <a:pt x="66" y="8"/>
                  </a:cubicBezTo>
                  <a:cubicBezTo>
                    <a:pt x="30" y="29"/>
                    <a:pt x="0" y="84"/>
                    <a:pt x="0" y="133"/>
                  </a:cubicBezTo>
                  <a:cubicBezTo>
                    <a:pt x="0" y="169"/>
                    <a:pt x="16" y="190"/>
                    <a:pt x="39" y="190"/>
                  </a:cubicBezTo>
                  <a:cubicBezTo>
                    <a:pt x="47" y="190"/>
                    <a:pt x="56" y="188"/>
                    <a:pt x="66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6" name="Google Shape;246;p28">
              <a:extLst>
                <a:ext uri="{FF2B5EF4-FFF2-40B4-BE49-F238E27FC236}">
                  <a16:creationId xmlns:a16="http://schemas.microsoft.com/office/drawing/2014/main" id="{7DD30787-219C-F032-E7E4-050D81B85D6C}"/>
                </a:ext>
              </a:extLst>
            </p:cNvPr>
            <p:cNvSpPr/>
            <p:nvPr/>
          </p:nvSpPr>
          <p:spPr>
            <a:xfrm>
              <a:off x="6280710" y="1274774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3" y="0"/>
                  </a:moveTo>
                  <a:cubicBezTo>
                    <a:pt x="113" y="0"/>
                    <a:pt x="101" y="4"/>
                    <a:pt x="88" y="11"/>
                  </a:cubicBezTo>
                  <a:cubicBezTo>
                    <a:pt x="40" y="38"/>
                    <a:pt x="0" y="113"/>
                    <a:pt x="0" y="177"/>
                  </a:cubicBezTo>
                  <a:cubicBezTo>
                    <a:pt x="0" y="225"/>
                    <a:pt x="22" y="253"/>
                    <a:pt x="53" y="253"/>
                  </a:cubicBezTo>
                  <a:cubicBezTo>
                    <a:pt x="64" y="253"/>
                    <a:pt x="76" y="250"/>
                    <a:pt x="88" y="243"/>
                  </a:cubicBezTo>
                  <a:cubicBezTo>
                    <a:pt x="137" y="216"/>
                    <a:pt x="175" y="140"/>
                    <a:pt x="175" y="76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7" name="Google Shape;247;p28">
              <a:extLst>
                <a:ext uri="{FF2B5EF4-FFF2-40B4-BE49-F238E27FC236}">
                  <a16:creationId xmlns:a16="http://schemas.microsoft.com/office/drawing/2014/main" id="{51D7DC50-B79C-248E-6352-437841026E9A}"/>
                </a:ext>
              </a:extLst>
            </p:cNvPr>
            <p:cNvSpPr/>
            <p:nvPr/>
          </p:nvSpPr>
          <p:spPr>
            <a:xfrm>
              <a:off x="6285934" y="1280744"/>
              <a:ext cx="16419" cy="23757"/>
            </a:xfrm>
            <a:custGeom>
              <a:avLst/>
              <a:gdLst/>
              <a:ahLst/>
              <a:cxnLst/>
              <a:rect l="l" t="t" r="r" b="b"/>
              <a:pathLst>
                <a:path w="132" h="191" extrusionOk="0">
                  <a:moveTo>
                    <a:pt x="92" y="1"/>
                  </a:moveTo>
                  <a:cubicBezTo>
                    <a:pt x="84" y="1"/>
                    <a:pt x="75" y="3"/>
                    <a:pt x="65" y="9"/>
                  </a:cubicBezTo>
                  <a:cubicBezTo>
                    <a:pt x="29" y="29"/>
                    <a:pt x="0" y="86"/>
                    <a:pt x="0" y="134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2"/>
                  </a:cubicBezTo>
                  <a:cubicBezTo>
                    <a:pt x="102" y="162"/>
                    <a:pt x="132" y="106"/>
                    <a:pt x="132" y="57"/>
                  </a:cubicBezTo>
                  <a:cubicBezTo>
                    <a:pt x="132" y="22"/>
                    <a:pt x="116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8" name="Google Shape;248;p28">
              <a:extLst>
                <a:ext uri="{FF2B5EF4-FFF2-40B4-BE49-F238E27FC236}">
                  <a16:creationId xmlns:a16="http://schemas.microsoft.com/office/drawing/2014/main" id="{5A8AF389-A4BB-57CF-F183-D68C74939E0E}"/>
                </a:ext>
              </a:extLst>
            </p:cNvPr>
            <p:cNvSpPr/>
            <p:nvPr/>
          </p:nvSpPr>
          <p:spPr>
            <a:xfrm>
              <a:off x="6483454" y="978246"/>
              <a:ext cx="21892" cy="31718"/>
            </a:xfrm>
            <a:custGeom>
              <a:avLst/>
              <a:gdLst/>
              <a:ahLst/>
              <a:cxnLst/>
              <a:rect l="l" t="t" r="r" b="b"/>
              <a:pathLst>
                <a:path w="176" h="255" extrusionOk="0">
                  <a:moveTo>
                    <a:pt x="123" y="0"/>
                  </a:moveTo>
                  <a:cubicBezTo>
                    <a:pt x="113" y="0"/>
                    <a:pt x="101" y="4"/>
                    <a:pt x="89" y="11"/>
                  </a:cubicBezTo>
                  <a:cubicBezTo>
                    <a:pt x="40" y="39"/>
                    <a:pt x="1" y="113"/>
                    <a:pt x="1" y="178"/>
                  </a:cubicBezTo>
                  <a:cubicBezTo>
                    <a:pt x="1" y="226"/>
                    <a:pt x="23" y="254"/>
                    <a:pt x="54" y="254"/>
                  </a:cubicBezTo>
                  <a:cubicBezTo>
                    <a:pt x="65" y="254"/>
                    <a:pt x="77" y="251"/>
                    <a:pt x="89" y="244"/>
                  </a:cubicBezTo>
                  <a:cubicBezTo>
                    <a:pt x="137" y="216"/>
                    <a:pt x="175" y="142"/>
                    <a:pt x="175" y="77"/>
                  </a:cubicBezTo>
                  <a:cubicBezTo>
                    <a:pt x="175" y="29"/>
                    <a:pt x="154" y="0"/>
                    <a:pt x="1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49" name="Google Shape;249;p28">
              <a:extLst>
                <a:ext uri="{FF2B5EF4-FFF2-40B4-BE49-F238E27FC236}">
                  <a16:creationId xmlns:a16="http://schemas.microsoft.com/office/drawing/2014/main" id="{B3AF4690-3DDE-F38F-89FB-0EDEB9181049}"/>
                </a:ext>
              </a:extLst>
            </p:cNvPr>
            <p:cNvSpPr/>
            <p:nvPr/>
          </p:nvSpPr>
          <p:spPr>
            <a:xfrm>
              <a:off x="6488678" y="984341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4" y="0"/>
                    <a:pt x="75" y="3"/>
                    <a:pt x="66" y="8"/>
                  </a:cubicBezTo>
                  <a:cubicBezTo>
                    <a:pt x="30" y="28"/>
                    <a:pt x="1" y="85"/>
                    <a:pt x="1" y="133"/>
                  </a:cubicBezTo>
                  <a:cubicBezTo>
                    <a:pt x="1" y="169"/>
                    <a:pt x="17" y="190"/>
                    <a:pt x="40" y="190"/>
                  </a:cubicBezTo>
                  <a:cubicBezTo>
                    <a:pt x="48" y="190"/>
                    <a:pt x="57" y="188"/>
                    <a:pt x="66" y="183"/>
                  </a:cubicBezTo>
                  <a:cubicBezTo>
                    <a:pt x="103" y="161"/>
                    <a:pt x="132" y="106"/>
                    <a:pt x="132" y="58"/>
                  </a:cubicBezTo>
                  <a:cubicBezTo>
                    <a:pt x="132" y="22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0" name="Google Shape;250;p28">
              <a:extLst>
                <a:ext uri="{FF2B5EF4-FFF2-40B4-BE49-F238E27FC236}">
                  <a16:creationId xmlns:a16="http://schemas.microsoft.com/office/drawing/2014/main" id="{263CE735-0666-FD4C-1CC8-44ABC6DD5594}"/>
                </a:ext>
              </a:extLst>
            </p:cNvPr>
            <p:cNvSpPr/>
            <p:nvPr/>
          </p:nvSpPr>
          <p:spPr>
            <a:xfrm>
              <a:off x="6674132" y="868540"/>
              <a:ext cx="21767" cy="31593"/>
            </a:xfrm>
            <a:custGeom>
              <a:avLst/>
              <a:gdLst/>
              <a:ahLst/>
              <a:cxnLst/>
              <a:rect l="l" t="t" r="r" b="b"/>
              <a:pathLst>
                <a:path w="175" h="254" extrusionOk="0">
                  <a:moveTo>
                    <a:pt x="122" y="1"/>
                  </a:moveTo>
                  <a:cubicBezTo>
                    <a:pt x="112" y="1"/>
                    <a:pt x="100" y="4"/>
                    <a:pt x="87" y="11"/>
                  </a:cubicBezTo>
                  <a:cubicBezTo>
                    <a:pt x="40" y="38"/>
                    <a:pt x="0" y="113"/>
                    <a:pt x="0" y="178"/>
                  </a:cubicBezTo>
                  <a:cubicBezTo>
                    <a:pt x="0" y="226"/>
                    <a:pt x="22" y="254"/>
                    <a:pt x="53" y="254"/>
                  </a:cubicBezTo>
                  <a:cubicBezTo>
                    <a:pt x="63" y="254"/>
                    <a:pt x="75" y="250"/>
                    <a:pt x="87" y="243"/>
                  </a:cubicBezTo>
                  <a:cubicBezTo>
                    <a:pt x="136" y="215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1" name="Google Shape;251;p28">
              <a:extLst>
                <a:ext uri="{FF2B5EF4-FFF2-40B4-BE49-F238E27FC236}">
                  <a16:creationId xmlns:a16="http://schemas.microsoft.com/office/drawing/2014/main" id="{86F6F268-A97F-20B0-FA76-2A89F04084B1}"/>
                </a:ext>
              </a:extLst>
            </p:cNvPr>
            <p:cNvSpPr/>
            <p:nvPr/>
          </p:nvSpPr>
          <p:spPr>
            <a:xfrm>
              <a:off x="6679356" y="874511"/>
              <a:ext cx="16294" cy="23757"/>
            </a:xfrm>
            <a:custGeom>
              <a:avLst/>
              <a:gdLst/>
              <a:ahLst/>
              <a:cxnLst/>
              <a:rect l="l" t="t" r="r" b="b"/>
              <a:pathLst>
                <a:path w="131" h="191" extrusionOk="0">
                  <a:moveTo>
                    <a:pt x="91" y="1"/>
                  </a:moveTo>
                  <a:cubicBezTo>
                    <a:pt x="83" y="1"/>
                    <a:pt x="74" y="3"/>
                    <a:pt x="65" y="8"/>
                  </a:cubicBezTo>
                  <a:cubicBezTo>
                    <a:pt x="29" y="30"/>
                    <a:pt x="0" y="85"/>
                    <a:pt x="0" y="133"/>
                  </a:cubicBezTo>
                  <a:cubicBezTo>
                    <a:pt x="0" y="169"/>
                    <a:pt x="16" y="191"/>
                    <a:pt x="39" y="191"/>
                  </a:cubicBezTo>
                  <a:cubicBezTo>
                    <a:pt x="47" y="191"/>
                    <a:pt x="56" y="188"/>
                    <a:pt x="65" y="183"/>
                  </a:cubicBezTo>
                  <a:cubicBezTo>
                    <a:pt x="101" y="163"/>
                    <a:pt x="131" y="106"/>
                    <a:pt x="131" y="58"/>
                  </a:cubicBezTo>
                  <a:cubicBezTo>
                    <a:pt x="131" y="22"/>
                    <a:pt x="114" y="1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2" name="Google Shape;252;p28">
              <a:extLst>
                <a:ext uri="{FF2B5EF4-FFF2-40B4-BE49-F238E27FC236}">
                  <a16:creationId xmlns:a16="http://schemas.microsoft.com/office/drawing/2014/main" id="{FE9A999B-0B6A-658C-3013-E6E009A5667B}"/>
                </a:ext>
              </a:extLst>
            </p:cNvPr>
            <p:cNvSpPr/>
            <p:nvPr/>
          </p:nvSpPr>
          <p:spPr>
            <a:xfrm>
              <a:off x="6590423" y="915806"/>
              <a:ext cx="21767" cy="31718"/>
            </a:xfrm>
            <a:custGeom>
              <a:avLst/>
              <a:gdLst/>
              <a:ahLst/>
              <a:cxnLst/>
              <a:rect l="l" t="t" r="r" b="b"/>
              <a:pathLst>
                <a:path w="175" h="255" extrusionOk="0">
                  <a:moveTo>
                    <a:pt x="122" y="1"/>
                  </a:moveTo>
                  <a:cubicBezTo>
                    <a:pt x="112" y="1"/>
                    <a:pt x="100" y="4"/>
                    <a:pt x="88" y="11"/>
                  </a:cubicBezTo>
                  <a:cubicBezTo>
                    <a:pt x="39" y="39"/>
                    <a:pt x="0" y="113"/>
                    <a:pt x="0" y="177"/>
                  </a:cubicBezTo>
                  <a:cubicBezTo>
                    <a:pt x="0" y="226"/>
                    <a:pt x="22" y="255"/>
                    <a:pt x="53" y="255"/>
                  </a:cubicBezTo>
                  <a:cubicBezTo>
                    <a:pt x="64" y="255"/>
                    <a:pt x="75" y="251"/>
                    <a:pt x="88" y="244"/>
                  </a:cubicBezTo>
                  <a:cubicBezTo>
                    <a:pt x="136" y="216"/>
                    <a:pt x="175" y="141"/>
                    <a:pt x="175" y="77"/>
                  </a:cubicBezTo>
                  <a:cubicBezTo>
                    <a:pt x="175" y="29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3" name="Google Shape;253;p28">
              <a:extLst>
                <a:ext uri="{FF2B5EF4-FFF2-40B4-BE49-F238E27FC236}">
                  <a16:creationId xmlns:a16="http://schemas.microsoft.com/office/drawing/2014/main" id="{341FB5B9-D68C-EC29-2CAB-FFC4E1BA473A}"/>
                </a:ext>
              </a:extLst>
            </p:cNvPr>
            <p:cNvSpPr/>
            <p:nvPr/>
          </p:nvSpPr>
          <p:spPr>
            <a:xfrm>
              <a:off x="6595523" y="921900"/>
              <a:ext cx="16543" cy="23757"/>
            </a:xfrm>
            <a:custGeom>
              <a:avLst/>
              <a:gdLst/>
              <a:ahLst/>
              <a:cxnLst/>
              <a:rect l="l" t="t" r="r" b="b"/>
              <a:pathLst>
                <a:path w="133" h="191" extrusionOk="0">
                  <a:moveTo>
                    <a:pt x="93" y="0"/>
                  </a:moveTo>
                  <a:cubicBezTo>
                    <a:pt x="85" y="0"/>
                    <a:pt x="76" y="3"/>
                    <a:pt x="67" y="8"/>
                  </a:cubicBezTo>
                  <a:cubicBezTo>
                    <a:pt x="30" y="29"/>
                    <a:pt x="1" y="86"/>
                    <a:pt x="1" y="133"/>
                  </a:cubicBezTo>
                  <a:cubicBezTo>
                    <a:pt x="1" y="169"/>
                    <a:pt x="17" y="191"/>
                    <a:pt x="40" y="191"/>
                  </a:cubicBezTo>
                  <a:cubicBezTo>
                    <a:pt x="49" y="191"/>
                    <a:pt x="58" y="188"/>
                    <a:pt x="67" y="182"/>
                  </a:cubicBezTo>
                  <a:cubicBezTo>
                    <a:pt x="103" y="162"/>
                    <a:pt x="132" y="106"/>
                    <a:pt x="132" y="57"/>
                  </a:cubicBezTo>
                  <a:cubicBezTo>
                    <a:pt x="132" y="21"/>
                    <a:pt x="116" y="0"/>
                    <a:pt x="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4" name="Google Shape;254;p28">
              <a:extLst>
                <a:ext uri="{FF2B5EF4-FFF2-40B4-BE49-F238E27FC236}">
                  <a16:creationId xmlns:a16="http://schemas.microsoft.com/office/drawing/2014/main" id="{52145723-1BF9-8B0C-BDD0-C8541EE397E8}"/>
                </a:ext>
              </a:extLst>
            </p:cNvPr>
            <p:cNvSpPr/>
            <p:nvPr/>
          </p:nvSpPr>
          <p:spPr>
            <a:xfrm>
              <a:off x="6387555" y="992799"/>
              <a:ext cx="378752" cy="641441"/>
            </a:xfrm>
            <a:custGeom>
              <a:avLst/>
              <a:gdLst/>
              <a:ahLst/>
              <a:cxnLst/>
              <a:rect l="l" t="t" r="r" b="b"/>
              <a:pathLst>
                <a:path w="3045" h="5157" extrusionOk="0">
                  <a:moveTo>
                    <a:pt x="2954" y="1"/>
                  </a:moveTo>
                  <a:cubicBezTo>
                    <a:pt x="2959" y="82"/>
                    <a:pt x="2970" y="546"/>
                    <a:pt x="2827" y="1268"/>
                  </a:cubicBezTo>
                  <a:cubicBezTo>
                    <a:pt x="2818" y="1315"/>
                    <a:pt x="2808" y="1363"/>
                    <a:pt x="2797" y="1413"/>
                  </a:cubicBezTo>
                  <a:cubicBezTo>
                    <a:pt x="2773" y="1527"/>
                    <a:pt x="2744" y="1646"/>
                    <a:pt x="2711" y="1770"/>
                  </a:cubicBezTo>
                  <a:cubicBezTo>
                    <a:pt x="2678" y="1898"/>
                    <a:pt x="2640" y="2030"/>
                    <a:pt x="2596" y="2169"/>
                  </a:cubicBezTo>
                  <a:cubicBezTo>
                    <a:pt x="2536" y="2361"/>
                    <a:pt x="2465" y="2564"/>
                    <a:pt x="2384" y="2776"/>
                  </a:cubicBezTo>
                  <a:cubicBezTo>
                    <a:pt x="2205" y="3235"/>
                    <a:pt x="1973" y="3733"/>
                    <a:pt x="1667" y="4260"/>
                  </a:cubicBezTo>
                  <a:cubicBezTo>
                    <a:pt x="1513" y="4525"/>
                    <a:pt x="1339" y="4799"/>
                    <a:pt x="1145" y="5078"/>
                  </a:cubicBezTo>
                  <a:cubicBezTo>
                    <a:pt x="1030" y="5046"/>
                    <a:pt x="922" y="5005"/>
                    <a:pt x="820" y="4960"/>
                  </a:cubicBezTo>
                  <a:cubicBezTo>
                    <a:pt x="471" y="4806"/>
                    <a:pt x="205" y="4583"/>
                    <a:pt x="1" y="4329"/>
                  </a:cubicBezTo>
                  <a:lnTo>
                    <a:pt x="1" y="4329"/>
                  </a:lnTo>
                  <a:cubicBezTo>
                    <a:pt x="212" y="4616"/>
                    <a:pt x="496" y="4868"/>
                    <a:pt x="880" y="5038"/>
                  </a:cubicBezTo>
                  <a:cubicBezTo>
                    <a:pt x="981" y="5083"/>
                    <a:pt x="1089" y="5123"/>
                    <a:pt x="1204" y="5156"/>
                  </a:cubicBezTo>
                  <a:cubicBezTo>
                    <a:pt x="1399" y="4877"/>
                    <a:pt x="1573" y="4603"/>
                    <a:pt x="1727" y="4336"/>
                  </a:cubicBezTo>
                  <a:cubicBezTo>
                    <a:pt x="2033" y="3810"/>
                    <a:pt x="2265" y="3313"/>
                    <a:pt x="2444" y="2853"/>
                  </a:cubicBezTo>
                  <a:cubicBezTo>
                    <a:pt x="2525" y="2642"/>
                    <a:pt x="2596" y="2439"/>
                    <a:pt x="2656" y="2246"/>
                  </a:cubicBezTo>
                  <a:cubicBezTo>
                    <a:pt x="2700" y="2108"/>
                    <a:pt x="2737" y="1975"/>
                    <a:pt x="2771" y="1848"/>
                  </a:cubicBezTo>
                  <a:cubicBezTo>
                    <a:pt x="2803" y="1724"/>
                    <a:pt x="2833" y="1604"/>
                    <a:pt x="2857" y="1491"/>
                  </a:cubicBezTo>
                  <a:cubicBezTo>
                    <a:pt x="2867" y="1441"/>
                    <a:pt x="2878" y="1393"/>
                    <a:pt x="2887" y="1345"/>
                  </a:cubicBezTo>
                  <a:cubicBezTo>
                    <a:pt x="3044" y="550"/>
                    <a:pt x="3014" y="65"/>
                    <a:pt x="3014" y="65"/>
                  </a:cubicBezTo>
                  <a:lnTo>
                    <a:pt x="29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5" name="Google Shape;255;p28">
              <a:extLst>
                <a:ext uri="{FF2B5EF4-FFF2-40B4-BE49-F238E27FC236}">
                  <a16:creationId xmlns:a16="http://schemas.microsoft.com/office/drawing/2014/main" id="{664EF976-75A0-676D-F959-E2DC47E964CF}"/>
                </a:ext>
              </a:extLst>
            </p:cNvPr>
            <p:cNvSpPr/>
            <p:nvPr/>
          </p:nvSpPr>
          <p:spPr>
            <a:xfrm>
              <a:off x="6338548" y="821275"/>
              <a:ext cx="357358" cy="208714"/>
            </a:xfrm>
            <a:custGeom>
              <a:avLst/>
              <a:gdLst/>
              <a:ahLst/>
              <a:cxnLst/>
              <a:rect l="l" t="t" r="r" b="b"/>
              <a:pathLst>
                <a:path w="2873" h="1678" extrusionOk="0">
                  <a:moveTo>
                    <a:pt x="2549" y="1"/>
                  </a:moveTo>
                  <a:lnTo>
                    <a:pt x="0" y="1471"/>
                  </a:lnTo>
                  <a:lnTo>
                    <a:pt x="325" y="1677"/>
                  </a:lnTo>
                  <a:lnTo>
                    <a:pt x="2873" y="207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6" name="Google Shape;256;p28">
              <a:extLst>
                <a:ext uri="{FF2B5EF4-FFF2-40B4-BE49-F238E27FC236}">
                  <a16:creationId xmlns:a16="http://schemas.microsoft.com/office/drawing/2014/main" id="{5BCB3BA0-3FB4-7422-91CE-E55F18DD9647}"/>
                </a:ext>
              </a:extLst>
            </p:cNvPr>
            <p:cNvSpPr/>
            <p:nvPr/>
          </p:nvSpPr>
          <p:spPr>
            <a:xfrm>
              <a:off x="6230459" y="1004242"/>
              <a:ext cx="148516" cy="270532"/>
            </a:xfrm>
            <a:custGeom>
              <a:avLst/>
              <a:gdLst/>
              <a:ahLst/>
              <a:cxnLst/>
              <a:rect l="l" t="t" r="r" b="b"/>
              <a:pathLst>
                <a:path w="1194" h="2175" extrusionOk="0">
                  <a:moveTo>
                    <a:pt x="869" y="0"/>
                  </a:moveTo>
                  <a:lnTo>
                    <a:pt x="0" y="1968"/>
                  </a:lnTo>
                  <a:lnTo>
                    <a:pt x="326" y="2175"/>
                  </a:lnTo>
                  <a:lnTo>
                    <a:pt x="1194" y="206"/>
                  </a:lnTo>
                  <a:lnTo>
                    <a:pt x="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7" name="Google Shape;257;p28">
              <a:extLst>
                <a:ext uri="{FF2B5EF4-FFF2-40B4-BE49-F238E27FC236}">
                  <a16:creationId xmlns:a16="http://schemas.microsoft.com/office/drawing/2014/main" id="{00C22851-C54F-B412-39E6-0A62381A4249}"/>
                </a:ext>
              </a:extLst>
            </p:cNvPr>
            <p:cNvSpPr/>
            <p:nvPr/>
          </p:nvSpPr>
          <p:spPr>
            <a:xfrm>
              <a:off x="6312054" y="1079991"/>
              <a:ext cx="398281" cy="379242"/>
            </a:xfrm>
            <a:custGeom>
              <a:avLst/>
              <a:gdLst/>
              <a:ahLst/>
              <a:cxnLst/>
              <a:rect l="l" t="t" r="r" b="b"/>
              <a:pathLst>
                <a:path w="3202" h="3049" extrusionOk="0">
                  <a:moveTo>
                    <a:pt x="653" y="0"/>
                  </a:moveTo>
                  <a:lnTo>
                    <a:pt x="213" y="983"/>
                  </a:lnTo>
                  <a:lnTo>
                    <a:pt x="3" y="1453"/>
                  </a:lnTo>
                  <a:cubicBezTo>
                    <a:pt x="3" y="1453"/>
                    <a:pt x="1" y="1498"/>
                    <a:pt x="1" y="1576"/>
                  </a:cubicBezTo>
                  <a:lnTo>
                    <a:pt x="2551" y="3049"/>
                  </a:lnTo>
                  <a:cubicBezTo>
                    <a:pt x="2725" y="2708"/>
                    <a:pt x="2872" y="2382"/>
                    <a:pt x="2991" y="2075"/>
                  </a:cubicBezTo>
                  <a:cubicBezTo>
                    <a:pt x="3072" y="1865"/>
                    <a:pt x="3142" y="1664"/>
                    <a:pt x="3202" y="1472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8" name="Google Shape;258;p28">
              <a:extLst>
                <a:ext uri="{FF2B5EF4-FFF2-40B4-BE49-F238E27FC236}">
                  <a16:creationId xmlns:a16="http://schemas.microsoft.com/office/drawing/2014/main" id="{45F05D1B-9B58-1799-E1C2-D07B48A8419D}"/>
                </a:ext>
              </a:extLst>
            </p:cNvPr>
            <p:cNvSpPr/>
            <p:nvPr/>
          </p:nvSpPr>
          <p:spPr>
            <a:xfrm>
              <a:off x="6312054" y="1275894"/>
              <a:ext cx="317431" cy="275632"/>
            </a:xfrm>
            <a:custGeom>
              <a:avLst/>
              <a:gdLst/>
              <a:ahLst/>
              <a:cxnLst/>
              <a:rect l="l" t="t" r="r" b="b"/>
              <a:pathLst>
                <a:path w="2552" h="2216" extrusionOk="0">
                  <a:moveTo>
                    <a:pt x="1" y="1"/>
                  </a:moveTo>
                  <a:cubicBezTo>
                    <a:pt x="2" y="190"/>
                    <a:pt x="19" y="577"/>
                    <a:pt x="130" y="1012"/>
                  </a:cubicBezTo>
                  <a:cubicBezTo>
                    <a:pt x="135" y="1030"/>
                    <a:pt x="140" y="1048"/>
                    <a:pt x="145" y="1066"/>
                  </a:cubicBezTo>
                  <a:lnTo>
                    <a:pt x="2136" y="2216"/>
                  </a:lnTo>
                  <a:cubicBezTo>
                    <a:pt x="2183" y="2138"/>
                    <a:pt x="2230" y="2060"/>
                    <a:pt x="2274" y="1984"/>
                  </a:cubicBezTo>
                  <a:cubicBezTo>
                    <a:pt x="2375" y="1810"/>
                    <a:pt x="2466" y="1640"/>
                    <a:pt x="2551" y="14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59" name="Google Shape;259;p28">
              <a:extLst>
                <a:ext uri="{FF2B5EF4-FFF2-40B4-BE49-F238E27FC236}">
                  <a16:creationId xmlns:a16="http://schemas.microsoft.com/office/drawing/2014/main" id="{499480FC-641C-7E4B-A9F1-05FBB3EBD70F}"/>
                </a:ext>
              </a:extLst>
            </p:cNvPr>
            <p:cNvSpPr/>
            <p:nvPr/>
          </p:nvSpPr>
          <p:spPr>
            <a:xfrm>
              <a:off x="6393152" y="1012202"/>
              <a:ext cx="346412" cy="251004"/>
            </a:xfrm>
            <a:custGeom>
              <a:avLst/>
              <a:gdLst/>
              <a:ahLst/>
              <a:cxnLst/>
              <a:rect l="l" t="t" r="r" b="b"/>
              <a:pathLst>
                <a:path w="2785" h="2018" extrusionOk="0">
                  <a:moveTo>
                    <a:pt x="881" y="0"/>
                  </a:moveTo>
                  <a:lnTo>
                    <a:pt x="236" y="374"/>
                  </a:lnTo>
                  <a:lnTo>
                    <a:pt x="23" y="497"/>
                  </a:lnTo>
                  <a:lnTo>
                    <a:pt x="1" y="545"/>
                  </a:lnTo>
                  <a:lnTo>
                    <a:pt x="2550" y="2017"/>
                  </a:lnTo>
                  <a:cubicBezTo>
                    <a:pt x="2550" y="2016"/>
                    <a:pt x="2551" y="2014"/>
                    <a:pt x="2551" y="2013"/>
                  </a:cubicBezTo>
                  <a:cubicBezTo>
                    <a:pt x="2594" y="1875"/>
                    <a:pt x="2632" y="1742"/>
                    <a:pt x="2666" y="1615"/>
                  </a:cubicBezTo>
                  <a:cubicBezTo>
                    <a:pt x="2699" y="1490"/>
                    <a:pt x="2727" y="1371"/>
                    <a:pt x="2752" y="1257"/>
                  </a:cubicBezTo>
                  <a:cubicBezTo>
                    <a:pt x="2762" y="1209"/>
                    <a:pt x="2773" y="1159"/>
                    <a:pt x="2782" y="1113"/>
                  </a:cubicBezTo>
                  <a:cubicBezTo>
                    <a:pt x="2783" y="1108"/>
                    <a:pt x="2783" y="1104"/>
                    <a:pt x="2784" y="1099"/>
                  </a:cubicBezTo>
                  <a:lnTo>
                    <a:pt x="88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0" name="Google Shape;260;p28">
              <a:extLst>
                <a:ext uri="{FF2B5EF4-FFF2-40B4-BE49-F238E27FC236}">
                  <a16:creationId xmlns:a16="http://schemas.microsoft.com/office/drawing/2014/main" id="{0D8EA9C8-005B-5DBA-41C3-5917554F42D1}"/>
                </a:ext>
              </a:extLst>
            </p:cNvPr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1" name="Google Shape;261;p28">
              <a:extLst>
                <a:ext uri="{FF2B5EF4-FFF2-40B4-BE49-F238E27FC236}">
                  <a16:creationId xmlns:a16="http://schemas.microsoft.com/office/drawing/2014/main" id="{AE454A62-97C9-D1FD-593E-D7F8FADB536B}"/>
                </a:ext>
              </a:extLst>
            </p:cNvPr>
            <p:cNvSpPr/>
            <p:nvPr/>
          </p:nvSpPr>
          <p:spPr>
            <a:xfrm>
              <a:off x="6502857" y="910582"/>
              <a:ext cx="254119" cy="238441"/>
            </a:xfrm>
            <a:custGeom>
              <a:avLst/>
              <a:gdLst/>
              <a:ahLst/>
              <a:cxnLst/>
              <a:rect l="l" t="t" r="r" b="b"/>
              <a:pathLst>
                <a:path w="2043" h="1917" extrusionOk="0">
                  <a:moveTo>
                    <a:pt x="1415" y="1"/>
                  </a:moveTo>
                  <a:lnTo>
                    <a:pt x="1167" y="144"/>
                  </a:lnTo>
                  <a:lnTo>
                    <a:pt x="986" y="249"/>
                  </a:lnTo>
                  <a:lnTo>
                    <a:pt x="767" y="375"/>
                  </a:lnTo>
                  <a:lnTo>
                    <a:pt x="403" y="584"/>
                  </a:lnTo>
                  <a:lnTo>
                    <a:pt x="278" y="657"/>
                  </a:lnTo>
                  <a:lnTo>
                    <a:pt x="0" y="817"/>
                  </a:lnTo>
                  <a:lnTo>
                    <a:pt x="1902" y="1916"/>
                  </a:lnTo>
                  <a:cubicBezTo>
                    <a:pt x="2043" y="1202"/>
                    <a:pt x="2031" y="742"/>
                    <a:pt x="2027" y="662"/>
                  </a:cubicBezTo>
                  <a:lnTo>
                    <a:pt x="14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2" name="Google Shape;262;p28">
              <a:extLst>
                <a:ext uri="{FF2B5EF4-FFF2-40B4-BE49-F238E27FC236}">
                  <a16:creationId xmlns:a16="http://schemas.microsoft.com/office/drawing/2014/main" id="{53F8D237-47B9-BD9B-1B6B-55D75352EC3D}"/>
                </a:ext>
              </a:extLst>
            </p:cNvPr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D10D3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3" name="Google Shape;263;p28">
              <a:extLst>
                <a:ext uri="{FF2B5EF4-FFF2-40B4-BE49-F238E27FC236}">
                  <a16:creationId xmlns:a16="http://schemas.microsoft.com/office/drawing/2014/main" id="{B3EF19F3-4F51-21B8-F29D-8B3FDF8FFFA8}"/>
                </a:ext>
              </a:extLst>
            </p:cNvPr>
            <p:cNvSpPr/>
            <p:nvPr/>
          </p:nvSpPr>
          <p:spPr>
            <a:xfrm>
              <a:off x="6329965" y="1408237"/>
              <a:ext cx="247775" cy="216301"/>
            </a:xfrm>
            <a:custGeom>
              <a:avLst/>
              <a:gdLst/>
              <a:ahLst/>
              <a:cxnLst/>
              <a:rect l="l" t="t" r="r" b="b"/>
              <a:pathLst>
                <a:path w="1992" h="1739" extrusionOk="0">
                  <a:moveTo>
                    <a:pt x="1" y="1"/>
                  </a:moveTo>
                  <a:lnTo>
                    <a:pt x="1" y="1"/>
                  </a:lnTo>
                  <a:cubicBezTo>
                    <a:pt x="90" y="328"/>
                    <a:pt x="233" y="679"/>
                    <a:pt x="464" y="989"/>
                  </a:cubicBezTo>
                  <a:cubicBezTo>
                    <a:pt x="668" y="1243"/>
                    <a:pt x="934" y="1466"/>
                    <a:pt x="1283" y="1620"/>
                  </a:cubicBezTo>
                  <a:cubicBezTo>
                    <a:pt x="1385" y="1665"/>
                    <a:pt x="1493" y="1706"/>
                    <a:pt x="1608" y="1738"/>
                  </a:cubicBezTo>
                  <a:cubicBezTo>
                    <a:pt x="1746" y="1540"/>
                    <a:pt x="1873" y="1344"/>
                    <a:pt x="1992" y="11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4" name="Google Shape;264;p28">
              <a:extLst>
                <a:ext uri="{FF2B5EF4-FFF2-40B4-BE49-F238E27FC236}">
                  <a16:creationId xmlns:a16="http://schemas.microsoft.com/office/drawing/2014/main" id="{0F06BA4E-0144-1930-C2B5-B41C8CE19E6F}"/>
                </a:ext>
              </a:extLst>
            </p:cNvPr>
            <p:cNvSpPr/>
            <p:nvPr/>
          </p:nvSpPr>
          <p:spPr>
            <a:xfrm>
              <a:off x="6734831" y="1532495"/>
              <a:ext cx="715836" cy="1299673"/>
            </a:xfrm>
            <a:custGeom>
              <a:avLst/>
              <a:gdLst/>
              <a:ahLst/>
              <a:cxnLst/>
              <a:rect l="l" t="t" r="r" b="b"/>
              <a:pathLst>
                <a:path w="5755" h="10449" extrusionOk="0">
                  <a:moveTo>
                    <a:pt x="5001" y="1"/>
                  </a:moveTo>
                  <a:lnTo>
                    <a:pt x="5001" y="1"/>
                  </a:lnTo>
                  <a:cubicBezTo>
                    <a:pt x="5001" y="1"/>
                    <a:pt x="4128" y="12"/>
                    <a:pt x="3528" y="1224"/>
                  </a:cubicBezTo>
                  <a:cubicBezTo>
                    <a:pt x="2929" y="2434"/>
                    <a:pt x="2600" y="3353"/>
                    <a:pt x="2600" y="3353"/>
                  </a:cubicBezTo>
                  <a:cubicBezTo>
                    <a:pt x="2600" y="3353"/>
                    <a:pt x="1530" y="5729"/>
                    <a:pt x="1366" y="6273"/>
                  </a:cubicBezTo>
                  <a:cubicBezTo>
                    <a:pt x="1288" y="6533"/>
                    <a:pt x="1115" y="6891"/>
                    <a:pt x="917" y="7326"/>
                  </a:cubicBezTo>
                  <a:cubicBezTo>
                    <a:pt x="546" y="8138"/>
                    <a:pt x="89" y="9219"/>
                    <a:pt x="0" y="10446"/>
                  </a:cubicBezTo>
                  <a:cubicBezTo>
                    <a:pt x="11" y="10448"/>
                    <a:pt x="23" y="10448"/>
                    <a:pt x="35" y="10448"/>
                  </a:cubicBezTo>
                  <a:cubicBezTo>
                    <a:pt x="620" y="10448"/>
                    <a:pt x="2286" y="8532"/>
                    <a:pt x="2936" y="7819"/>
                  </a:cubicBezTo>
                  <a:cubicBezTo>
                    <a:pt x="3657" y="7026"/>
                    <a:pt x="3963" y="6727"/>
                    <a:pt x="4984" y="4050"/>
                  </a:cubicBezTo>
                  <a:cubicBezTo>
                    <a:pt x="5754" y="2033"/>
                    <a:pt x="5455" y="237"/>
                    <a:pt x="5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5" name="Google Shape;265;p28">
              <a:extLst>
                <a:ext uri="{FF2B5EF4-FFF2-40B4-BE49-F238E27FC236}">
                  <a16:creationId xmlns:a16="http://schemas.microsoft.com/office/drawing/2014/main" id="{F47F8DAC-07AA-18C3-717C-0B365D25E3C7}"/>
                </a:ext>
              </a:extLst>
            </p:cNvPr>
            <p:cNvSpPr/>
            <p:nvPr/>
          </p:nvSpPr>
          <p:spPr>
            <a:xfrm>
              <a:off x="7171166" y="1553391"/>
              <a:ext cx="822558" cy="1399179"/>
            </a:xfrm>
            <a:custGeom>
              <a:avLst/>
              <a:gdLst/>
              <a:ahLst/>
              <a:cxnLst/>
              <a:rect l="l" t="t" r="r" b="b"/>
              <a:pathLst>
                <a:path w="6613" h="11249" extrusionOk="0">
                  <a:moveTo>
                    <a:pt x="2501" y="0"/>
                  </a:moveTo>
                  <a:cubicBezTo>
                    <a:pt x="2154" y="0"/>
                    <a:pt x="1795" y="54"/>
                    <a:pt x="1459" y="197"/>
                  </a:cubicBezTo>
                  <a:cubicBezTo>
                    <a:pt x="1459" y="197"/>
                    <a:pt x="799" y="847"/>
                    <a:pt x="303" y="2854"/>
                  </a:cubicBezTo>
                  <a:cubicBezTo>
                    <a:pt x="1" y="4074"/>
                    <a:pt x="219" y="9954"/>
                    <a:pt x="219" y="9954"/>
                  </a:cubicBezTo>
                  <a:cubicBezTo>
                    <a:pt x="219" y="9954"/>
                    <a:pt x="1375" y="11248"/>
                    <a:pt x="3482" y="11248"/>
                  </a:cubicBezTo>
                  <a:cubicBezTo>
                    <a:pt x="3531" y="11248"/>
                    <a:pt x="3580" y="11248"/>
                    <a:pt x="3630" y="11246"/>
                  </a:cubicBezTo>
                  <a:cubicBezTo>
                    <a:pt x="5165" y="11201"/>
                    <a:pt x="5895" y="10815"/>
                    <a:pt x="6154" y="10224"/>
                  </a:cubicBezTo>
                  <a:cubicBezTo>
                    <a:pt x="5904" y="8132"/>
                    <a:pt x="6613" y="3496"/>
                    <a:pt x="6485" y="2705"/>
                  </a:cubicBezTo>
                  <a:cubicBezTo>
                    <a:pt x="6355" y="1915"/>
                    <a:pt x="4415" y="445"/>
                    <a:pt x="4415" y="445"/>
                  </a:cubicBezTo>
                  <a:cubicBezTo>
                    <a:pt x="4415" y="445"/>
                    <a:pt x="3505" y="0"/>
                    <a:pt x="25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6" name="Google Shape;266;p28">
              <a:extLst>
                <a:ext uri="{FF2B5EF4-FFF2-40B4-BE49-F238E27FC236}">
                  <a16:creationId xmlns:a16="http://schemas.microsoft.com/office/drawing/2014/main" id="{209E24AA-2815-CEA2-79C2-DD2A59C43269}"/>
                </a:ext>
              </a:extLst>
            </p:cNvPr>
            <p:cNvSpPr/>
            <p:nvPr/>
          </p:nvSpPr>
          <p:spPr>
            <a:xfrm>
              <a:off x="7132607" y="1318308"/>
              <a:ext cx="557494" cy="592683"/>
            </a:xfrm>
            <a:custGeom>
              <a:avLst/>
              <a:gdLst/>
              <a:ahLst/>
              <a:cxnLst/>
              <a:rect l="l" t="t" r="r" b="b"/>
              <a:pathLst>
                <a:path w="4482" h="4765" extrusionOk="0">
                  <a:moveTo>
                    <a:pt x="1603" y="1"/>
                  </a:moveTo>
                  <a:cubicBezTo>
                    <a:pt x="1075" y="1"/>
                    <a:pt x="514" y="122"/>
                    <a:pt x="271" y="580"/>
                  </a:cubicBezTo>
                  <a:cubicBezTo>
                    <a:pt x="271" y="580"/>
                    <a:pt x="0" y="1961"/>
                    <a:pt x="818" y="2876"/>
                  </a:cubicBezTo>
                  <a:cubicBezTo>
                    <a:pt x="1635" y="3789"/>
                    <a:pt x="2591" y="4764"/>
                    <a:pt x="2591" y="4764"/>
                  </a:cubicBezTo>
                  <a:cubicBezTo>
                    <a:pt x="2591" y="4764"/>
                    <a:pt x="3744" y="4349"/>
                    <a:pt x="4112" y="3393"/>
                  </a:cubicBezTo>
                  <a:cubicBezTo>
                    <a:pt x="4482" y="2437"/>
                    <a:pt x="2857" y="174"/>
                    <a:pt x="2748" y="151"/>
                  </a:cubicBezTo>
                  <a:cubicBezTo>
                    <a:pt x="2691" y="138"/>
                    <a:pt x="2167" y="1"/>
                    <a:pt x="16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7" name="Google Shape;267;p28">
              <a:extLst>
                <a:ext uri="{FF2B5EF4-FFF2-40B4-BE49-F238E27FC236}">
                  <a16:creationId xmlns:a16="http://schemas.microsoft.com/office/drawing/2014/main" id="{6F3DC6AD-F330-A946-D577-B788AE2C212E}"/>
                </a:ext>
              </a:extLst>
            </p:cNvPr>
            <p:cNvSpPr/>
            <p:nvPr/>
          </p:nvSpPr>
          <p:spPr>
            <a:xfrm>
              <a:off x="7404383" y="1658992"/>
              <a:ext cx="229739" cy="251999"/>
            </a:xfrm>
            <a:custGeom>
              <a:avLst/>
              <a:gdLst/>
              <a:ahLst/>
              <a:cxnLst/>
              <a:rect l="l" t="t" r="r" b="b"/>
              <a:pathLst>
                <a:path w="1847" h="2026" extrusionOk="0">
                  <a:moveTo>
                    <a:pt x="1153" y="0"/>
                  </a:moveTo>
                  <a:cubicBezTo>
                    <a:pt x="1153" y="0"/>
                    <a:pt x="525" y="371"/>
                    <a:pt x="252" y="771"/>
                  </a:cubicBezTo>
                  <a:cubicBezTo>
                    <a:pt x="1" y="1138"/>
                    <a:pt x="406" y="2025"/>
                    <a:pt x="406" y="2025"/>
                  </a:cubicBezTo>
                  <a:cubicBezTo>
                    <a:pt x="1301" y="1899"/>
                    <a:pt x="1717" y="1145"/>
                    <a:pt x="1792" y="1145"/>
                  </a:cubicBezTo>
                  <a:cubicBezTo>
                    <a:pt x="1793" y="1145"/>
                    <a:pt x="1795" y="1145"/>
                    <a:pt x="1796" y="1146"/>
                  </a:cubicBezTo>
                  <a:cubicBezTo>
                    <a:pt x="1796" y="1146"/>
                    <a:pt x="1797" y="1146"/>
                    <a:pt x="1797" y="1146"/>
                  </a:cubicBezTo>
                  <a:cubicBezTo>
                    <a:pt x="1846" y="1146"/>
                    <a:pt x="1153" y="0"/>
                    <a:pt x="1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8" name="Google Shape;268;p28">
              <a:extLst>
                <a:ext uri="{FF2B5EF4-FFF2-40B4-BE49-F238E27FC236}">
                  <a16:creationId xmlns:a16="http://schemas.microsoft.com/office/drawing/2014/main" id="{49F7918F-44AC-B35C-2AF2-6C98584E00A5}"/>
                </a:ext>
              </a:extLst>
            </p:cNvPr>
            <p:cNvSpPr/>
            <p:nvPr/>
          </p:nvSpPr>
          <p:spPr>
            <a:xfrm>
              <a:off x="7461102" y="1417192"/>
              <a:ext cx="288946" cy="400512"/>
            </a:xfrm>
            <a:custGeom>
              <a:avLst/>
              <a:gdLst/>
              <a:ahLst/>
              <a:cxnLst/>
              <a:rect l="l" t="t" r="r" b="b"/>
              <a:pathLst>
                <a:path w="2323" h="3220" extrusionOk="0">
                  <a:moveTo>
                    <a:pt x="1899" y="1"/>
                  </a:moveTo>
                  <a:lnTo>
                    <a:pt x="212" y="1303"/>
                  </a:lnTo>
                  <a:lnTo>
                    <a:pt x="1" y="2796"/>
                  </a:lnTo>
                  <a:cubicBezTo>
                    <a:pt x="1" y="2796"/>
                    <a:pt x="401" y="3220"/>
                    <a:pt x="894" y="3220"/>
                  </a:cubicBezTo>
                  <a:cubicBezTo>
                    <a:pt x="1089" y="3220"/>
                    <a:pt x="1299" y="3153"/>
                    <a:pt x="1504" y="2967"/>
                  </a:cubicBezTo>
                  <a:cubicBezTo>
                    <a:pt x="2226" y="2310"/>
                    <a:pt x="2323" y="2015"/>
                    <a:pt x="2323" y="2015"/>
                  </a:cubicBezTo>
                  <a:lnTo>
                    <a:pt x="18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69" name="Google Shape;269;p28">
              <a:extLst>
                <a:ext uri="{FF2B5EF4-FFF2-40B4-BE49-F238E27FC236}">
                  <a16:creationId xmlns:a16="http://schemas.microsoft.com/office/drawing/2014/main" id="{922FEBDA-FA55-3C1C-D57A-9C7610373F6C}"/>
                </a:ext>
              </a:extLst>
            </p:cNvPr>
            <p:cNvSpPr/>
            <p:nvPr/>
          </p:nvSpPr>
          <p:spPr>
            <a:xfrm>
              <a:off x="7215197" y="1104743"/>
              <a:ext cx="508735" cy="571289"/>
            </a:xfrm>
            <a:custGeom>
              <a:avLst/>
              <a:gdLst/>
              <a:ahLst/>
              <a:cxnLst/>
              <a:rect l="l" t="t" r="r" b="b"/>
              <a:pathLst>
                <a:path w="4090" h="4593" extrusionOk="0">
                  <a:moveTo>
                    <a:pt x="2119" y="1"/>
                  </a:moveTo>
                  <a:cubicBezTo>
                    <a:pt x="1483" y="1"/>
                    <a:pt x="793" y="328"/>
                    <a:pt x="483" y="1292"/>
                  </a:cubicBezTo>
                  <a:cubicBezTo>
                    <a:pt x="1" y="2797"/>
                    <a:pt x="1248" y="4592"/>
                    <a:pt x="2053" y="4592"/>
                  </a:cubicBezTo>
                  <a:cubicBezTo>
                    <a:pt x="2125" y="4592"/>
                    <a:pt x="2194" y="4578"/>
                    <a:pt x="2257" y="4548"/>
                  </a:cubicBezTo>
                  <a:cubicBezTo>
                    <a:pt x="2689" y="4343"/>
                    <a:pt x="3590" y="3631"/>
                    <a:pt x="3824" y="2770"/>
                  </a:cubicBezTo>
                  <a:cubicBezTo>
                    <a:pt x="4089" y="1799"/>
                    <a:pt x="3634" y="663"/>
                    <a:pt x="3133" y="304"/>
                  </a:cubicBezTo>
                  <a:cubicBezTo>
                    <a:pt x="2886" y="126"/>
                    <a:pt x="2513" y="1"/>
                    <a:pt x="21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0" name="Google Shape;270;p28">
              <a:extLst>
                <a:ext uri="{FF2B5EF4-FFF2-40B4-BE49-F238E27FC236}">
                  <a16:creationId xmlns:a16="http://schemas.microsoft.com/office/drawing/2014/main" id="{6D56FDD7-67A0-AA2E-69E3-695922CBFE8E}"/>
                </a:ext>
              </a:extLst>
            </p:cNvPr>
            <p:cNvSpPr/>
            <p:nvPr/>
          </p:nvSpPr>
          <p:spPr>
            <a:xfrm>
              <a:off x="7228506" y="1046034"/>
              <a:ext cx="539831" cy="403248"/>
            </a:xfrm>
            <a:custGeom>
              <a:avLst/>
              <a:gdLst/>
              <a:ahLst/>
              <a:cxnLst/>
              <a:rect l="l" t="t" r="r" b="b"/>
              <a:pathLst>
                <a:path w="4340" h="3242" extrusionOk="0">
                  <a:moveTo>
                    <a:pt x="2144" y="1"/>
                  </a:moveTo>
                  <a:cubicBezTo>
                    <a:pt x="2083" y="1"/>
                    <a:pt x="2020" y="4"/>
                    <a:pt x="1957" y="12"/>
                  </a:cubicBezTo>
                  <a:cubicBezTo>
                    <a:pt x="824" y="151"/>
                    <a:pt x="183" y="922"/>
                    <a:pt x="61" y="1576"/>
                  </a:cubicBezTo>
                  <a:cubicBezTo>
                    <a:pt x="0" y="1905"/>
                    <a:pt x="140" y="2167"/>
                    <a:pt x="262" y="2283"/>
                  </a:cubicBezTo>
                  <a:cubicBezTo>
                    <a:pt x="478" y="2492"/>
                    <a:pt x="772" y="2717"/>
                    <a:pt x="1287" y="2717"/>
                  </a:cubicBezTo>
                  <a:cubicBezTo>
                    <a:pt x="1411" y="2717"/>
                    <a:pt x="1548" y="2704"/>
                    <a:pt x="1700" y="2674"/>
                  </a:cubicBezTo>
                  <a:cubicBezTo>
                    <a:pt x="2338" y="2549"/>
                    <a:pt x="2790" y="2236"/>
                    <a:pt x="2790" y="2236"/>
                  </a:cubicBezTo>
                  <a:lnTo>
                    <a:pt x="2946" y="3092"/>
                  </a:lnTo>
                  <a:cubicBezTo>
                    <a:pt x="2946" y="3092"/>
                    <a:pt x="3073" y="3065"/>
                    <a:pt x="3169" y="3003"/>
                  </a:cubicBezTo>
                  <a:cubicBezTo>
                    <a:pt x="3172" y="2740"/>
                    <a:pt x="3242" y="2615"/>
                    <a:pt x="3361" y="2615"/>
                  </a:cubicBezTo>
                  <a:cubicBezTo>
                    <a:pt x="3397" y="2615"/>
                    <a:pt x="3436" y="2626"/>
                    <a:pt x="3480" y="2648"/>
                  </a:cubicBezTo>
                  <a:cubicBezTo>
                    <a:pt x="3695" y="2757"/>
                    <a:pt x="3717" y="3242"/>
                    <a:pt x="3717" y="3242"/>
                  </a:cubicBezTo>
                  <a:cubicBezTo>
                    <a:pt x="3717" y="3242"/>
                    <a:pt x="4339" y="2605"/>
                    <a:pt x="4095" y="1643"/>
                  </a:cubicBezTo>
                  <a:cubicBezTo>
                    <a:pt x="3951" y="1076"/>
                    <a:pt x="3185" y="1"/>
                    <a:pt x="2144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1" name="Google Shape;271;p28">
              <a:extLst>
                <a:ext uri="{FF2B5EF4-FFF2-40B4-BE49-F238E27FC236}">
                  <a16:creationId xmlns:a16="http://schemas.microsoft.com/office/drawing/2014/main" id="{E1D72DFB-FD92-47D9-87B4-00F2EFFF0589}"/>
                </a:ext>
              </a:extLst>
            </p:cNvPr>
            <p:cNvSpPr/>
            <p:nvPr/>
          </p:nvSpPr>
          <p:spPr>
            <a:xfrm>
              <a:off x="7166315" y="1034591"/>
              <a:ext cx="621801" cy="876399"/>
            </a:xfrm>
            <a:custGeom>
              <a:avLst/>
              <a:gdLst/>
              <a:ahLst/>
              <a:cxnLst/>
              <a:rect l="l" t="t" r="r" b="b"/>
              <a:pathLst>
                <a:path w="4999" h="7046" extrusionOk="0">
                  <a:moveTo>
                    <a:pt x="2676" y="0"/>
                  </a:moveTo>
                  <a:cubicBezTo>
                    <a:pt x="1880" y="0"/>
                    <a:pt x="1002" y="517"/>
                    <a:pt x="750" y="817"/>
                  </a:cubicBezTo>
                  <a:cubicBezTo>
                    <a:pt x="0" y="1713"/>
                    <a:pt x="0" y="2861"/>
                    <a:pt x="0" y="2861"/>
                  </a:cubicBezTo>
                  <a:cubicBezTo>
                    <a:pt x="0" y="2861"/>
                    <a:pt x="146" y="2822"/>
                    <a:pt x="399" y="2822"/>
                  </a:cubicBezTo>
                  <a:cubicBezTo>
                    <a:pt x="733" y="2822"/>
                    <a:pt x="1253" y="2889"/>
                    <a:pt x="1878" y="3202"/>
                  </a:cubicBezTo>
                  <a:cubicBezTo>
                    <a:pt x="2904" y="3714"/>
                    <a:pt x="3382" y="5352"/>
                    <a:pt x="3301" y="5818"/>
                  </a:cubicBezTo>
                  <a:cubicBezTo>
                    <a:pt x="3138" y="6747"/>
                    <a:pt x="2320" y="7045"/>
                    <a:pt x="2320" y="7045"/>
                  </a:cubicBezTo>
                  <a:cubicBezTo>
                    <a:pt x="2320" y="7045"/>
                    <a:pt x="3422" y="6980"/>
                    <a:pt x="3991" y="6653"/>
                  </a:cubicBezTo>
                  <a:cubicBezTo>
                    <a:pt x="4560" y="6327"/>
                    <a:pt x="4916" y="5558"/>
                    <a:pt x="4916" y="4686"/>
                  </a:cubicBezTo>
                  <a:cubicBezTo>
                    <a:pt x="4916" y="4094"/>
                    <a:pt x="4999" y="3762"/>
                    <a:pt x="4916" y="2315"/>
                  </a:cubicBezTo>
                  <a:cubicBezTo>
                    <a:pt x="4872" y="1562"/>
                    <a:pt x="4094" y="435"/>
                    <a:pt x="3207" y="93"/>
                  </a:cubicBezTo>
                  <a:cubicBezTo>
                    <a:pt x="3041" y="28"/>
                    <a:pt x="2861" y="0"/>
                    <a:pt x="26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2" name="Google Shape;272;p28">
              <a:extLst>
                <a:ext uri="{FF2B5EF4-FFF2-40B4-BE49-F238E27FC236}">
                  <a16:creationId xmlns:a16="http://schemas.microsoft.com/office/drawing/2014/main" id="{698F5929-F2C8-C3BD-D4AA-593201B0569D}"/>
                </a:ext>
              </a:extLst>
            </p:cNvPr>
            <p:cNvSpPr/>
            <p:nvPr/>
          </p:nvSpPr>
          <p:spPr>
            <a:xfrm>
              <a:off x="5429808" y="2223192"/>
              <a:ext cx="2729504" cy="1574931"/>
            </a:xfrm>
            <a:custGeom>
              <a:avLst/>
              <a:gdLst/>
              <a:ahLst/>
              <a:cxnLst/>
              <a:rect l="l" t="t" r="r" b="b"/>
              <a:pathLst>
                <a:path w="21944" h="12662" extrusionOk="0">
                  <a:moveTo>
                    <a:pt x="8982" y="0"/>
                  </a:moveTo>
                  <a:lnTo>
                    <a:pt x="1" y="5192"/>
                  </a:lnTo>
                  <a:lnTo>
                    <a:pt x="12958" y="12662"/>
                  </a:lnTo>
                  <a:lnTo>
                    <a:pt x="21944" y="7478"/>
                  </a:lnTo>
                  <a:lnTo>
                    <a:pt x="89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3" name="Google Shape;273;p28">
              <a:extLst>
                <a:ext uri="{FF2B5EF4-FFF2-40B4-BE49-F238E27FC236}">
                  <a16:creationId xmlns:a16="http://schemas.microsoft.com/office/drawing/2014/main" id="{2EBD45B2-A990-7C9C-1E3C-AE93EDD710AE}"/>
                </a:ext>
              </a:extLst>
            </p:cNvPr>
            <p:cNvSpPr/>
            <p:nvPr/>
          </p:nvSpPr>
          <p:spPr>
            <a:xfrm>
              <a:off x="5429808" y="2868987"/>
              <a:ext cx="1611905" cy="993816"/>
            </a:xfrm>
            <a:custGeom>
              <a:avLst/>
              <a:gdLst/>
              <a:ahLst/>
              <a:cxnLst/>
              <a:rect l="l" t="t" r="r" b="b"/>
              <a:pathLst>
                <a:path w="12959" h="7990" extrusionOk="0">
                  <a:moveTo>
                    <a:pt x="1" y="0"/>
                  </a:moveTo>
                  <a:lnTo>
                    <a:pt x="1" y="520"/>
                  </a:lnTo>
                  <a:lnTo>
                    <a:pt x="12958" y="7990"/>
                  </a:lnTo>
                  <a:lnTo>
                    <a:pt x="12958" y="74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4" name="Google Shape;274;p28">
              <a:extLst>
                <a:ext uri="{FF2B5EF4-FFF2-40B4-BE49-F238E27FC236}">
                  <a16:creationId xmlns:a16="http://schemas.microsoft.com/office/drawing/2014/main" id="{6121CE6B-B4BB-3661-5548-9877274A9F9A}"/>
                </a:ext>
              </a:extLst>
            </p:cNvPr>
            <p:cNvSpPr/>
            <p:nvPr/>
          </p:nvSpPr>
          <p:spPr>
            <a:xfrm>
              <a:off x="7041559" y="3153326"/>
              <a:ext cx="1117724" cy="709478"/>
            </a:xfrm>
            <a:custGeom>
              <a:avLst/>
              <a:gdLst/>
              <a:ahLst/>
              <a:cxnLst/>
              <a:rect l="l" t="t" r="r" b="b"/>
              <a:pathLst>
                <a:path w="8986" h="5704" extrusionOk="0">
                  <a:moveTo>
                    <a:pt x="8986" y="0"/>
                  </a:moveTo>
                  <a:lnTo>
                    <a:pt x="0" y="5184"/>
                  </a:lnTo>
                  <a:lnTo>
                    <a:pt x="0" y="5704"/>
                  </a:lnTo>
                  <a:lnTo>
                    <a:pt x="8986" y="521"/>
                  </a:lnTo>
                  <a:lnTo>
                    <a:pt x="89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5" name="Google Shape;275;p28">
              <a:extLst>
                <a:ext uri="{FF2B5EF4-FFF2-40B4-BE49-F238E27FC236}">
                  <a16:creationId xmlns:a16="http://schemas.microsoft.com/office/drawing/2014/main" id="{6AFB5648-8581-DEC8-8A3C-BA86231D478C}"/>
                </a:ext>
              </a:extLst>
            </p:cNvPr>
            <p:cNvSpPr/>
            <p:nvPr/>
          </p:nvSpPr>
          <p:spPr>
            <a:xfrm>
              <a:off x="6676744" y="2597086"/>
              <a:ext cx="718572" cy="413821"/>
            </a:xfrm>
            <a:custGeom>
              <a:avLst/>
              <a:gdLst/>
              <a:ahLst/>
              <a:cxnLst/>
              <a:rect l="l" t="t" r="r" b="b"/>
              <a:pathLst>
                <a:path w="5777" h="3327" extrusionOk="0">
                  <a:moveTo>
                    <a:pt x="1556" y="1"/>
                  </a:moveTo>
                  <a:lnTo>
                    <a:pt x="1" y="905"/>
                  </a:lnTo>
                  <a:lnTo>
                    <a:pt x="4228" y="3326"/>
                  </a:lnTo>
                  <a:lnTo>
                    <a:pt x="5776" y="2422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6" name="Google Shape;276;p28">
              <a:extLst>
                <a:ext uri="{FF2B5EF4-FFF2-40B4-BE49-F238E27FC236}">
                  <a16:creationId xmlns:a16="http://schemas.microsoft.com/office/drawing/2014/main" id="{A15A84BE-994C-F059-49DB-6FC8B0F55201}"/>
                </a:ext>
              </a:extLst>
            </p:cNvPr>
            <p:cNvSpPr/>
            <p:nvPr/>
          </p:nvSpPr>
          <p:spPr>
            <a:xfrm>
              <a:off x="7202634" y="2898217"/>
              <a:ext cx="192797" cy="140055"/>
            </a:xfrm>
            <a:custGeom>
              <a:avLst/>
              <a:gdLst/>
              <a:ahLst/>
              <a:cxnLst/>
              <a:rect l="l" t="t" r="r" b="b"/>
              <a:pathLst>
                <a:path w="1550" h="1126" extrusionOk="0">
                  <a:moveTo>
                    <a:pt x="1548" y="1"/>
                  </a:moveTo>
                  <a:lnTo>
                    <a:pt x="0" y="905"/>
                  </a:lnTo>
                  <a:lnTo>
                    <a:pt x="1" y="1126"/>
                  </a:lnTo>
                  <a:lnTo>
                    <a:pt x="1549" y="219"/>
                  </a:lnTo>
                  <a:lnTo>
                    <a:pt x="15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7" name="Google Shape;277;p28">
              <a:extLst>
                <a:ext uri="{FF2B5EF4-FFF2-40B4-BE49-F238E27FC236}">
                  <a16:creationId xmlns:a16="http://schemas.microsoft.com/office/drawing/2014/main" id="{DD4F061F-99E8-01BE-62A1-807A849567EB}"/>
                </a:ext>
              </a:extLst>
            </p:cNvPr>
            <p:cNvSpPr/>
            <p:nvPr/>
          </p:nvSpPr>
          <p:spPr>
            <a:xfrm>
              <a:off x="6676744" y="2709528"/>
              <a:ext cx="526149" cy="328743"/>
            </a:xfrm>
            <a:custGeom>
              <a:avLst/>
              <a:gdLst/>
              <a:ahLst/>
              <a:cxnLst/>
              <a:rect l="l" t="t" r="r" b="b"/>
              <a:pathLst>
                <a:path w="4230" h="2643" extrusionOk="0">
                  <a:moveTo>
                    <a:pt x="1" y="1"/>
                  </a:moveTo>
                  <a:lnTo>
                    <a:pt x="1" y="208"/>
                  </a:lnTo>
                  <a:lnTo>
                    <a:pt x="4229" y="2643"/>
                  </a:lnTo>
                  <a:lnTo>
                    <a:pt x="4228" y="24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8" name="Google Shape;278;p28">
              <a:extLst>
                <a:ext uri="{FF2B5EF4-FFF2-40B4-BE49-F238E27FC236}">
                  <a16:creationId xmlns:a16="http://schemas.microsoft.com/office/drawing/2014/main" id="{555B8857-4D00-7CF9-FEBE-6A257AB17242}"/>
                </a:ext>
              </a:extLst>
            </p:cNvPr>
            <p:cNvSpPr/>
            <p:nvPr/>
          </p:nvSpPr>
          <p:spPr>
            <a:xfrm>
              <a:off x="7124647" y="2853812"/>
              <a:ext cx="202872" cy="118039"/>
            </a:xfrm>
            <a:custGeom>
              <a:avLst/>
              <a:gdLst/>
              <a:ahLst/>
              <a:cxnLst/>
              <a:rect l="l" t="t" r="r" b="b"/>
              <a:pathLst>
                <a:path w="1631" h="949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49"/>
                  </a:lnTo>
                  <a:lnTo>
                    <a:pt x="1630" y="45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79" name="Google Shape;279;p28">
              <a:extLst>
                <a:ext uri="{FF2B5EF4-FFF2-40B4-BE49-F238E27FC236}">
                  <a16:creationId xmlns:a16="http://schemas.microsoft.com/office/drawing/2014/main" id="{57BD0F5F-1F4C-6971-2091-C4ADBDD9DEAF}"/>
                </a:ext>
              </a:extLst>
            </p:cNvPr>
            <p:cNvSpPr/>
            <p:nvPr/>
          </p:nvSpPr>
          <p:spPr>
            <a:xfrm>
              <a:off x="7048151" y="2809905"/>
              <a:ext cx="202872" cy="118163"/>
            </a:xfrm>
            <a:custGeom>
              <a:avLst/>
              <a:gdLst/>
              <a:ahLst/>
              <a:cxnLst/>
              <a:rect l="l" t="t" r="r" b="b"/>
              <a:pathLst>
                <a:path w="1631" h="950" extrusionOk="0">
                  <a:moveTo>
                    <a:pt x="1549" y="0"/>
                  </a:moveTo>
                  <a:lnTo>
                    <a:pt x="0" y="904"/>
                  </a:lnTo>
                  <a:lnTo>
                    <a:pt x="79" y="950"/>
                  </a:lnTo>
                  <a:lnTo>
                    <a:pt x="1631" y="45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0" name="Google Shape;280;p28">
              <a:extLst>
                <a:ext uri="{FF2B5EF4-FFF2-40B4-BE49-F238E27FC236}">
                  <a16:creationId xmlns:a16="http://schemas.microsoft.com/office/drawing/2014/main" id="{57D3A3D7-739D-BD05-C909-A04559789B6A}"/>
                </a:ext>
              </a:extLst>
            </p:cNvPr>
            <p:cNvSpPr/>
            <p:nvPr/>
          </p:nvSpPr>
          <p:spPr>
            <a:xfrm>
              <a:off x="6971656" y="276599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1" name="Google Shape;281;p28">
              <a:extLst>
                <a:ext uri="{FF2B5EF4-FFF2-40B4-BE49-F238E27FC236}">
                  <a16:creationId xmlns:a16="http://schemas.microsoft.com/office/drawing/2014/main" id="{1C32F627-C645-87FD-B213-76F733B7817A}"/>
                </a:ext>
              </a:extLst>
            </p:cNvPr>
            <p:cNvSpPr/>
            <p:nvPr/>
          </p:nvSpPr>
          <p:spPr>
            <a:xfrm>
              <a:off x="6895658" y="2722340"/>
              <a:ext cx="202996" cy="118039"/>
            </a:xfrm>
            <a:custGeom>
              <a:avLst/>
              <a:gdLst/>
              <a:ahLst/>
              <a:cxnLst/>
              <a:rect l="l" t="t" r="r" b="b"/>
              <a:pathLst>
                <a:path w="1632" h="949" extrusionOk="0">
                  <a:moveTo>
                    <a:pt x="1551" y="0"/>
                  </a:moveTo>
                  <a:lnTo>
                    <a:pt x="1" y="904"/>
                  </a:lnTo>
                  <a:lnTo>
                    <a:pt x="81" y="949"/>
                  </a:lnTo>
                  <a:lnTo>
                    <a:pt x="1631" y="44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2" name="Google Shape;282;p28">
              <a:extLst>
                <a:ext uri="{FF2B5EF4-FFF2-40B4-BE49-F238E27FC236}">
                  <a16:creationId xmlns:a16="http://schemas.microsoft.com/office/drawing/2014/main" id="{A26D2F33-565B-DCAA-6422-0E83EA659CBC}"/>
                </a:ext>
              </a:extLst>
            </p:cNvPr>
            <p:cNvSpPr/>
            <p:nvPr/>
          </p:nvSpPr>
          <p:spPr>
            <a:xfrm>
              <a:off x="6832098" y="2613132"/>
              <a:ext cx="535726" cy="306976"/>
            </a:xfrm>
            <a:custGeom>
              <a:avLst/>
              <a:gdLst/>
              <a:ahLst/>
              <a:cxnLst/>
              <a:rect l="l" t="t" r="r" b="b"/>
              <a:pathLst>
                <a:path w="4307" h="2468" extrusionOk="0">
                  <a:moveTo>
                    <a:pt x="79" y="0"/>
                  </a:moveTo>
                  <a:lnTo>
                    <a:pt x="1" y="46"/>
                  </a:lnTo>
                  <a:lnTo>
                    <a:pt x="4228" y="2467"/>
                  </a:lnTo>
                  <a:lnTo>
                    <a:pt x="4307" y="242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3" name="Google Shape;283;p28">
              <a:extLst>
                <a:ext uri="{FF2B5EF4-FFF2-40B4-BE49-F238E27FC236}">
                  <a16:creationId xmlns:a16="http://schemas.microsoft.com/office/drawing/2014/main" id="{55642045-B580-B25C-1487-80B3211E980D}"/>
                </a:ext>
              </a:extLst>
            </p:cNvPr>
            <p:cNvSpPr/>
            <p:nvPr/>
          </p:nvSpPr>
          <p:spPr>
            <a:xfrm>
              <a:off x="6793415" y="2635894"/>
              <a:ext cx="536348" cy="307474"/>
            </a:xfrm>
            <a:custGeom>
              <a:avLst/>
              <a:gdLst/>
              <a:ahLst/>
              <a:cxnLst/>
              <a:rect l="l" t="t" r="r" b="b"/>
              <a:pathLst>
                <a:path w="4312" h="2472" extrusionOk="0">
                  <a:moveTo>
                    <a:pt x="80" y="1"/>
                  </a:moveTo>
                  <a:lnTo>
                    <a:pt x="1" y="48"/>
                  </a:lnTo>
                  <a:lnTo>
                    <a:pt x="4234" y="2471"/>
                  </a:lnTo>
                  <a:lnTo>
                    <a:pt x="4311" y="2426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4" name="Google Shape;284;p28">
              <a:extLst>
                <a:ext uri="{FF2B5EF4-FFF2-40B4-BE49-F238E27FC236}">
                  <a16:creationId xmlns:a16="http://schemas.microsoft.com/office/drawing/2014/main" id="{1B2C3C4F-2812-6A49-C64F-E722A448F4FE}"/>
                </a:ext>
              </a:extLst>
            </p:cNvPr>
            <p:cNvSpPr/>
            <p:nvPr/>
          </p:nvSpPr>
          <p:spPr>
            <a:xfrm>
              <a:off x="6754359" y="2658656"/>
              <a:ext cx="535851" cy="307100"/>
            </a:xfrm>
            <a:custGeom>
              <a:avLst/>
              <a:gdLst/>
              <a:ahLst/>
              <a:cxnLst/>
              <a:rect l="l" t="t" r="r" b="b"/>
              <a:pathLst>
                <a:path w="4308" h="2469" extrusionOk="0">
                  <a:moveTo>
                    <a:pt x="81" y="0"/>
                  </a:moveTo>
                  <a:lnTo>
                    <a:pt x="1" y="46"/>
                  </a:lnTo>
                  <a:lnTo>
                    <a:pt x="4229" y="2468"/>
                  </a:lnTo>
                  <a:lnTo>
                    <a:pt x="4308" y="2422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5" name="Google Shape;285;p28">
              <a:extLst>
                <a:ext uri="{FF2B5EF4-FFF2-40B4-BE49-F238E27FC236}">
                  <a16:creationId xmlns:a16="http://schemas.microsoft.com/office/drawing/2014/main" id="{1036B03D-0624-0567-70A0-23FE27D53875}"/>
                </a:ext>
              </a:extLst>
            </p:cNvPr>
            <p:cNvSpPr/>
            <p:nvPr/>
          </p:nvSpPr>
          <p:spPr>
            <a:xfrm>
              <a:off x="6714184" y="2682164"/>
              <a:ext cx="537468" cy="307474"/>
            </a:xfrm>
            <a:custGeom>
              <a:avLst/>
              <a:gdLst/>
              <a:ahLst/>
              <a:cxnLst/>
              <a:rect l="l" t="t" r="r" b="b"/>
              <a:pathLst>
                <a:path w="4321" h="2472" extrusionOk="0">
                  <a:moveTo>
                    <a:pt x="79" y="0"/>
                  </a:moveTo>
                  <a:lnTo>
                    <a:pt x="0" y="45"/>
                  </a:lnTo>
                  <a:lnTo>
                    <a:pt x="4234" y="2472"/>
                  </a:lnTo>
                  <a:lnTo>
                    <a:pt x="4320" y="243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6" name="Google Shape;286;p28">
              <a:extLst>
                <a:ext uri="{FF2B5EF4-FFF2-40B4-BE49-F238E27FC236}">
                  <a16:creationId xmlns:a16="http://schemas.microsoft.com/office/drawing/2014/main" id="{C2BC780A-5322-86B1-6D2D-077EAE6EEA23}"/>
                </a:ext>
              </a:extLst>
            </p:cNvPr>
            <p:cNvSpPr/>
            <p:nvPr/>
          </p:nvSpPr>
          <p:spPr>
            <a:xfrm>
              <a:off x="6821153" y="2679303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0" y="1"/>
                  </a:moveTo>
                  <a:lnTo>
                    <a:pt x="1" y="904"/>
                  </a:lnTo>
                  <a:lnTo>
                    <a:pt x="80" y="950"/>
                  </a:lnTo>
                  <a:lnTo>
                    <a:pt x="1630" y="46"/>
                  </a:lnTo>
                  <a:lnTo>
                    <a:pt x="155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7" name="Google Shape;287;p28">
              <a:extLst>
                <a:ext uri="{FF2B5EF4-FFF2-40B4-BE49-F238E27FC236}">
                  <a16:creationId xmlns:a16="http://schemas.microsoft.com/office/drawing/2014/main" id="{AFA3DF9F-7303-07C5-F1D8-5D327EE5F888}"/>
                </a:ext>
              </a:extLst>
            </p:cNvPr>
            <p:cNvSpPr/>
            <p:nvPr/>
          </p:nvSpPr>
          <p:spPr>
            <a:xfrm>
              <a:off x="6747394" y="2637138"/>
              <a:ext cx="202872" cy="118288"/>
            </a:xfrm>
            <a:custGeom>
              <a:avLst/>
              <a:gdLst/>
              <a:ahLst/>
              <a:cxnLst/>
              <a:rect l="l" t="t" r="r" b="b"/>
              <a:pathLst>
                <a:path w="1631" h="951" extrusionOk="0">
                  <a:moveTo>
                    <a:pt x="1551" y="1"/>
                  </a:moveTo>
                  <a:lnTo>
                    <a:pt x="0" y="904"/>
                  </a:lnTo>
                  <a:lnTo>
                    <a:pt x="80" y="950"/>
                  </a:lnTo>
                  <a:lnTo>
                    <a:pt x="1631" y="46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8" name="Google Shape;288;p28">
              <a:extLst>
                <a:ext uri="{FF2B5EF4-FFF2-40B4-BE49-F238E27FC236}">
                  <a16:creationId xmlns:a16="http://schemas.microsoft.com/office/drawing/2014/main" id="{D3E01C35-9067-FE2F-EB17-1463292A13EB}"/>
                </a:ext>
              </a:extLst>
            </p:cNvPr>
            <p:cNvSpPr/>
            <p:nvPr/>
          </p:nvSpPr>
          <p:spPr>
            <a:xfrm>
              <a:off x="6785206" y="2475813"/>
              <a:ext cx="223395" cy="245655"/>
            </a:xfrm>
            <a:custGeom>
              <a:avLst/>
              <a:gdLst/>
              <a:ahLst/>
              <a:cxnLst/>
              <a:rect l="l" t="t" r="r" b="b"/>
              <a:pathLst>
                <a:path w="1796" h="1975" extrusionOk="0">
                  <a:moveTo>
                    <a:pt x="632" y="0"/>
                  </a:moveTo>
                  <a:cubicBezTo>
                    <a:pt x="281" y="0"/>
                    <a:pt x="0" y="102"/>
                    <a:pt x="0" y="102"/>
                  </a:cubicBezTo>
                  <a:lnTo>
                    <a:pt x="76" y="1470"/>
                  </a:lnTo>
                  <a:cubicBezTo>
                    <a:pt x="76" y="1470"/>
                    <a:pt x="1043" y="1219"/>
                    <a:pt x="1210" y="1104"/>
                  </a:cubicBezTo>
                  <a:cubicBezTo>
                    <a:pt x="1233" y="1088"/>
                    <a:pt x="1252" y="1082"/>
                    <a:pt x="1268" y="1082"/>
                  </a:cubicBezTo>
                  <a:cubicBezTo>
                    <a:pt x="1364" y="1082"/>
                    <a:pt x="1327" y="1343"/>
                    <a:pt x="1327" y="1343"/>
                  </a:cubicBezTo>
                  <a:cubicBezTo>
                    <a:pt x="1327" y="1343"/>
                    <a:pt x="1242" y="1772"/>
                    <a:pt x="1473" y="1942"/>
                  </a:cubicBezTo>
                  <a:cubicBezTo>
                    <a:pt x="1504" y="1964"/>
                    <a:pt x="1527" y="1975"/>
                    <a:pt x="1546" y="1975"/>
                  </a:cubicBezTo>
                  <a:cubicBezTo>
                    <a:pt x="1625" y="1975"/>
                    <a:pt x="1618" y="1792"/>
                    <a:pt x="1660" y="1535"/>
                  </a:cubicBezTo>
                  <a:cubicBezTo>
                    <a:pt x="1713" y="1216"/>
                    <a:pt x="1795" y="686"/>
                    <a:pt x="1795" y="686"/>
                  </a:cubicBezTo>
                  <a:cubicBezTo>
                    <a:pt x="1520" y="131"/>
                    <a:pt x="1030" y="0"/>
                    <a:pt x="63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89" name="Google Shape;289;p28">
              <a:extLst>
                <a:ext uri="{FF2B5EF4-FFF2-40B4-BE49-F238E27FC236}">
                  <a16:creationId xmlns:a16="http://schemas.microsoft.com/office/drawing/2014/main" id="{B621ABCA-DFB6-6F35-2A27-BDE2D7378429}"/>
                </a:ext>
              </a:extLst>
            </p:cNvPr>
            <p:cNvSpPr/>
            <p:nvPr/>
          </p:nvSpPr>
          <p:spPr>
            <a:xfrm>
              <a:off x="6812819" y="2326554"/>
              <a:ext cx="332854" cy="257721"/>
            </a:xfrm>
            <a:custGeom>
              <a:avLst/>
              <a:gdLst/>
              <a:ahLst/>
              <a:cxnLst/>
              <a:rect l="l" t="t" r="r" b="b"/>
              <a:pathLst>
                <a:path w="2676" h="2072" extrusionOk="0">
                  <a:moveTo>
                    <a:pt x="623" y="1"/>
                  </a:moveTo>
                  <a:cubicBezTo>
                    <a:pt x="63" y="1"/>
                    <a:pt x="0" y="1245"/>
                    <a:pt x="0" y="1245"/>
                  </a:cubicBezTo>
                  <a:cubicBezTo>
                    <a:pt x="0" y="1245"/>
                    <a:pt x="853" y="1464"/>
                    <a:pt x="1105" y="1598"/>
                  </a:cubicBezTo>
                  <a:cubicBezTo>
                    <a:pt x="1573" y="1849"/>
                    <a:pt x="1739" y="2071"/>
                    <a:pt x="1739" y="2071"/>
                  </a:cubicBezTo>
                  <a:lnTo>
                    <a:pt x="2676" y="1025"/>
                  </a:lnTo>
                  <a:cubicBezTo>
                    <a:pt x="2676" y="1025"/>
                    <a:pt x="1330" y="127"/>
                    <a:pt x="700" y="8"/>
                  </a:cubicBezTo>
                  <a:cubicBezTo>
                    <a:pt x="673" y="3"/>
                    <a:pt x="647" y="1"/>
                    <a:pt x="623" y="1"/>
                  </a:cubicBez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0" name="Google Shape;290;p28">
              <a:extLst>
                <a:ext uri="{FF2B5EF4-FFF2-40B4-BE49-F238E27FC236}">
                  <a16:creationId xmlns:a16="http://schemas.microsoft.com/office/drawing/2014/main" id="{2BB40973-BFD7-B3CD-93EC-6245837E9F81}"/>
                </a:ext>
              </a:extLst>
            </p:cNvPr>
            <p:cNvSpPr/>
            <p:nvPr/>
          </p:nvSpPr>
          <p:spPr>
            <a:xfrm>
              <a:off x="5949479" y="1725910"/>
              <a:ext cx="987990" cy="1340470"/>
            </a:xfrm>
            <a:custGeom>
              <a:avLst/>
              <a:gdLst/>
              <a:ahLst/>
              <a:cxnLst/>
              <a:rect l="l" t="t" r="r" b="b"/>
              <a:pathLst>
                <a:path w="7943" h="10777" extrusionOk="0">
                  <a:moveTo>
                    <a:pt x="562" y="0"/>
                  </a:moveTo>
                  <a:cubicBezTo>
                    <a:pt x="269" y="0"/>
                    <a:pt x="1" y="236"/>
                    <a:pt x="1" y="563"/>
                  </a:cubicBezTo>
                  <a:lnTo>
                    <a:pt x="24" y="6327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6"/>
                    <a:pt x="7381" y="10776"/>
                  </a:cubicBezTo>
                  <a:cubicBezTo>
                    <a:pt x="7674" y="10776"/>
                    <a:pt x="7942" y="10542"/>
                    <a:pt x="7941" y="10214"/>
                  </a:cubicBezTo>
                  <a:lnTo>
                    <a:pt x="7919" y="4450"/>
                  </a:lnTo>
                  <a:cubicBezTo>
                    <a:pt x="7919" y="4249"/>
                    <a:pt x="7811" y="4066"/>
                    <a:pt x="7637" y="3966"/>
                  </a:cubicBezTo>
                  <a:lnTo>
                    <a:pt x="839" y="75"/>
                  </a:lnTo>
                  <a:cubicBezTo>
                    <a:pt x="750" y="24"/>
                    <a:pt x="655" y="0"/>
                    <a:pt x="5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1" name="Google Shape;291;p28">
              <a:extLst>
                <a:ext uri="{FF2B5EF4-FFF2-40B4-BE49-F238E27FC236}">
                  <a16:creationId xmlns:a16="http://schemas.microsoft.com/office/drawing/2014/main" id="{F7A01A71-2A52-B2A7-E4DC-E14307E4C6A7}"/>
                </a:ext>
              </a:extLst>
            </p:cNvPr>
            <p:cNvSpPr/>
            <p:nvPr/>
          </p:nvSpPr>
          <p:spPr>
            <a:xfrm>
              <a:off x="6785206" y="2969737"/>
              <a:ext cx="120405" cy="123512"/>
            </a:xfrm>
            <a:custGeom>
              <a:avLst/>
              <a:gdLst/>
              <a:ahLst/>
              <a:cxnLst/>
              <a:rect l="l" t="t" r="r" b="b"/>
              <a:pathLst>
                <a:path w="968" h="993" extrusionOk="0">
                  <a:moveTo>
                    <a:pt x="867" y="0"/>
                  </a:moveTo>
                  <a:lnTo>
                    <a:pt x="0" y="535"/>
                  </a:lnTo>
                  <a:lnTo>
                    <a:pt x="441" y="992"/>
                  </a:lnTo>
                  <a:lnTo>
                    <a:pt x="968" y="68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2" name="Google Shape;292;p28">
              <a:extLst>
                <a:ext uri="{FF2B5EF4-FFF2-40B4-BE49-F238E27FC236}">
                  <a16:creationId xmlns:a16="http://schemas.microsoft.com/office/drawing/2014/main" id="{5B9EA2AA-944C-900D-B2E8-FEC7EDB9710C}"/>
                </a:ext>
              </a:extLst>
            </p:cNvPr>
            <p:cNvSpPr/>
            <p:nvPr/>
          </p:nvSpPr>
          <p:spPr>
            <a:xfrm>
              <a:off x="5923234" y="1733746"/>
              <a:ext cx="80850" cy="38434"/>
            </a:xfrm>
            <a:custGeom>
              <a:avLst/>
              <a:gdLst/>
              <a:ahLst/>
              <a:cxnLst/>
              <a:rect l="l" t="t" r="r" b="b"/>
              <a:pathLst>
                <a:path w="650" h="309" extrusionOk="0">
                  <a:moveTo>
                    <a:pt x="512" y="1"/>
                  </a:moveTo>
                  <a:lnTo>
                    <a:pt x="1" y="299"/>
                  </a:lnTo>
                  <a:lnTo>
                    <a:pt x="649" y="308"/>
                  </a:lnTo>
                  <a:lnTo>
                    <a:pt x="512" y="1"/>
                  </a:lnTo>
                  <a:close/>
                </a:path>
              </a:pathLst>
            </a:custGeom>
            <a:solidFill>
              <a:srgbClr val="564E4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3" name="Google Shape;293;p28">
              <a:extLst>
                <a:ext uri="{FF2B5EF4-FFF2-40B4-BE49-F238E27FC236}">
                  <a16:creationId xmlns:a16="http://schemas.microsoft.com/office/drawing/2014/main" id="{018467A3-C6E7-D64B-96C5-3FBB95391C8B}"/>
                </a:ext>
              </a:extLst>
            </p:cNvPr>
            <p:cNvSpPr/>
            <p:nvPr/>
          </p:nvSpPr>
          <p:spPr>
            <a:xfrm>
              <a:off x="5888158" y="1761608"/>
              <a:ext cx="987866" cy="1340470"/>
            </a:xfrm>
            <a:custGeom>
              <a:avLst/>
              <a:gdLst/>
              <a:ahLst/>
              <a:cxnLst/>
              <a:rect l="l" t="t" r="r" b="b"/>
              <a:pathLst>
                <a:path w="7942" h="10777" extrusionOk="0">
                  <a:moveTo>
                    <a:pt x="562" y="0"/>
                  </a:moveTo>
                  <a:cubicBezTo>
                    <a:pt x="269" y="0"/>
                    <a:pt x="0" y="236"/>
                    <a:pt x="1" y="563"/>
                  </a:cubicBezTo>
                  <a:lnTo>
                    <a:pt x="23" y="6328"/>
                  </a:lnTo>
                  <a:cubicBezTo>
                    <a:pt x="24" y="6527"/>
                    <a:pt x="132" y="6712"/>
                    <a:pt x="305" y="6811"/>
                  </a:cubicBezTo>
                  <a:lnTo>
                    <a:pt x="7103" y="10702"/>
                  </a:lnTo>
                  <a:cubicBezTo>
                    <a:pt x="7193" y="10753"/>
                    <a:pt x="7288" y="10777"/>
                    <a:pt x="7381" y="10777"/>
                  </a:cubicBezTo>
                  <a:cubicBezTo>
                    <a:pt x="7674" y="10777"/>
                    <a:pt x="7942" y="10542"/>
                    <a:pt x="7941" y="10214"/>
                  </a:cubicBezTo>
                  <a:lnTo>
                    <a:pt x="7918" y="4450"/>
                  </a:lnTo>
                  <a:cubicBezTo>
                    <a:pt x="7918" y="4249"/>
                    <a:pt x="7810" y="4066"/>
                    <a:pt x="7637" y="3967"/>
                  </a:cubicBezTo>
                  <a:lnTo>
                    <a:pt x="839" y="75"/>
                  </a:lnTo>
                  <a:cubicBezTo>
                    <a:pt x="749" y="24"/>
                    <a:pt x="654" y="0"/>
                    <a:pt x="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4" name="Google Shape;294;p28">
              <a:extLst>
                <a:ext uri="{FF2B5EF4-FFF2-40B4-BE49-F238E27FC236}">
                  <a16:creationId xmlns:a16="http://schemas.microsoft.com/office/drawing/2014/main" id="{05766112-2AC1-9F01-C16A-80497F54ED8C}"/>
                </a:ext>
              </a:extLst>
            </p:cNvPr>
            <p:cNvSpPr/>
            <p:nvPr/>
          </p:nvSpPr>
          <p:spPr>
            <a:xfrm>
              <a:off x="7376521" y="2926079"/>
              <a:ext cx="290812" cy="200878"/>
            </a:xfrm>
            <a:custGeom>
              <a:avLst/>
              <a:gdLst/>
              <a:ahLst/>
              <a:cxnLst/>
              <a:rect l="l" t="t" r="r" b="b"/>
              <a:pathLst>
                <a:path w="2338" h="1615" extrusionOk="0">
                  <a:moveTo>
                    <a:pt x="1315" y="1"/>
                  </a:moveTo>
                  <a:cubicBezTo>
                    <a:pt x="692" y="3"/>
                    <a:pt x="1" y="1113"/>
                    <a:pt x="1" y="1113"/>
                  </a:cubicBezTo>
                  <a:lnTo>
                    <a:pt x="883" y="1615"/>
                  </a:lnTo>
                  <a:lnTo>
                    <a:pt x="2337" y="634"/>
                  </a:lnTo>
                  <a:lnTo>
                    <a:pt x="2293" y="529"/>
                  </a:lnTo>
                  <a:lnTo>
                    <a:pt x="1426" y="34"/>
                  </a:lnTo>
                  <a:cubicBezTo>
                    <a:pt x="1395" y="13"/>
                    <a:pt x="1358" y="1"/>
                    <a:pt x="1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5" name="Google Shape;295;p28">
              <a:extLst>
                <a:ext uri="{FF2B5EF4-FFF2-40B4-BE49-F238E27FC236}">
                  <a16:creationId xmlns:a16="http://schemas.microsoft.com/office/drawing/2014/main" id="{AA11C4F6-CEAD-C77E-8921-DD5C5FC9CEFB}"/>
                </a:ext>
              </a:extLst>
            </p:cNvPr>
            <p:cNvSpPr/>
            <p:nvPr/>
          </p:nvSpPr>
          <p:spPr>
            <a:xfrm>
              <a:off x="7485729" y="2988394"/>
              <a:ext cx="194538" cy="138562"/>
            </a:xfrm>
            <a:custGeom>
              <a:avLst/>
              <a:gdLst/>
              <a:ahLst/>
              <a:cxnLst/>
              <a:rect l="l" t="t" r="r" b="b"/>
              <a:pathLst>
                <a:path w="1564" h="1114" extrusionOk="0">
                  <a:moveTo>
                    <a:pt x="1315" y="1"/>
                  </a:moveTo>
                  <a:cubicBezTo>
                    <a:pt x="692" y="3"/>
                    <a:pt x="1" y="1114"/>
                    <a:pt x="1" y="1114"/>
                  </a:cubicBezTo>
                  <a:lnTo>
                    <a:pt x="1564" y="203"/>
                  </a:lnTo>
                  <a:cubicBezTo>
                    <a:pt x="1564" y="203"/>
                    <a:pt x="1481" y="1"/>
                    <a:pt x="13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6" name="Google Shape;296;p28">
              <a:extLst>
                <a:ext uri="{FF2B5EF4-FFF2-40B4-BE49-F238E27FC236}">
                  <a16:creationId xmlns:a16="http://schemas.microsoft.com/office/drawing/2014/main" id="{97EEC70A-AAFA-932C-41AC-D59D41C8C472}"/>
                </a:ext>
              </a:extLst>
            </p:cNvPr>
            <p:cNvSpPr/>
            <p:nvPr/>
          </p:nvSpPr>
          <p:spPr>
            <a:xfrm>
              <a:off x="7418812" y="3038147"/>
              <a:ext cx="48510" cy="56967"/>
            </a:xfrm>
            <a:custGeom>
              <a:avLst/>
              <a:gdLst/>
              <a:ahLst/>
              <a:cxnLst/>
              <a:rect l="l" t="t" r="r" b="b"/>
              <a:pathLst>
                <a:path w="390" h="458" extrusionOk="0">
                  <a:moveTo>
                    <a:pt x="295" y="1"/>
                  </a:moveTo>
                  <a:cubicBezTo>
                    <a:pt x="117" y="219"/>
                    <a:pt x="1" y="405"/>
                    <a:pt x="1" y="405"/>
                  </a:cubicBezTo>
                  <a:lnTo>
                    <a:pt x="93" y="458"/>
                  </a:lnTo>
                  <a:cubicBezTo>
                    <a:pt x="93" y="458"/>
                    <a:pt x="210" y="272"/>
                    <a:pt x="389" y="53"/>
                  </a:cubicBezTo>
                  <a:lnTo>
                    <a:pt x="2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7" name="Google Shape;297;p28">
              <a:extLst>
                <a:ext uri="{FF2B5EF4-FFF2-40B4-BE49-F238E27FC236}">
                  <a16:creationId xmlns:a16="http://schemas.microsoft.com/office/drawing/2014/main" id="{E9239305-F6E5-528B-43E6-8AA7FE6B5A93}"/>
                </a:ext>
              </a:extLst>
            </p:cNvPr>
            <p:cNvSpPr/>
            <p:nvPr/>
          </p:nvSpPr>
          <p:spPr>
            <a:xfrm>
              <a:off x="6084558" y="2543229"/>
              <a:ext cx="374274" cy="630495"/>
            </a:xfrm>
            <a:custGeom>
              <a:avLst/>
              <a:gdLst/>
              <a:ahLst/>
              <a:cxnLst/>
              <a:rect l="l" t="t" r="r" b="b"/>
              <a:pathLst>
                <a:path w="3009" h="5069" extrusionOk="0">
                  <a:moveTo>
                    <a:pt x="708" y="0"/>
                  </a:moveTo>
                  <a:lnTo>
                    <a:pt x="496" y="122"/>
                  </a:lnTo>
                  <a:lnTo>
                    <a:pt x="1" y="4280"/>
                  </a:lnTo>
                  <a:cubicBezTo>
                    <a:pt x="1" y="4773"/>
                    <a:pt x="225" y="5069"/>
                    <a:pt x="544" y="5069"/>
                  </a:cubicBezTo>
                  <a:cubicBezTo>
                    <a:pt x="654" y="5069"/>
                    <a:pt x="774" y="5034"/>
                    <a:pt x="901" y="4961"/>
                  </a:cubicBezTo>
                  <a:lnTo>
                    <a:pt x="3009" y="3744"/>
                  </a:lnTo>
                  <a:lnTo>
                    <a:pt x="3009" y="3462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8" name="Google Shape;298;p28">
              <a:extLst>
                <a:ext uri="{FF2B5EF4-FFF2-40B4-BE49-F238E27FC236}">
                  <a16:creationId xmlns:a16="http://schemas.microsoft.com/office/drawing/2014/main" id="{52D4150E-3F29-C627-7CE2-31926A975B96}"/>
                </a:ext>
              </a:extLst>
            </p:cNvPr>
            <p:cNvSpPr/>
            <p:nvPr/>
          </p:nvSpPr>
          <p:spPr>
            <a:xfrm>
              <a:off x="6150730" y="2958916"/>
              <a:ext cx="626278" cy="385337"/>
            </a:xfrm>
            <a:custGeom>
              <a:avLst/>
              <a:gdLst/>
              <a:ahLst/>
              <a:cxnLst/>
              <a:rect l="l" t="t" r="r" b="b"/>
              <a:pathLst>
                <a:path w="5035" h="3098" extrusionOk="0">
                  <a:moveTo>
                    <a:pt x="2252" y="0"/>
                  </a:moveTo>
                  <a:lnTo>
                    <a:pt x="0" y="1280"/>
                  </a:lnTo>
                  <a:lnTo>
                    <a:pt x="2662" y="3097"/>
                  </a:lnTo>
                  <a:lnTo>
                    <a:pt x="5035" y="1611"/>
                  </a:lnTo>
                  <a:lnTo>
                    <a:pt x="225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299" name="Google Shape;299;p28">
              <a:extLst>
                <a:ext uri="{FF2B5EF4-FFF2-40B4-BE49-F238E27FC236}">
                  <a16:creationId xmlns:a16="http://schemas.microsoft.com/office/drawing/2014/main" id="{E5B7B38B-3A12-0CC0-7419-485FFA4301E5}"/>
                </a:ext>
              </a:extLst>
            </p:cNvPr>
            <p:cNvSpPr/>
            <p:nvPr/>
          </p:nvSpPr>
          <p:spPr>
            <a:xfrm>
              <a:off x="6094633" y="2561264"/>
              <a:ext cx="369423" cy="790575"/>
            </a:xfrm>
            <a:custGeom>
              <a:avLst/>
              <a:gdLst/>
              <a:ahLst/>
              <a:cxnLst/>
              <a:rect l="l" t="t" r="r" b="b"/>
              <a:pathLst>
                <a:path w="2970" h="6356" extrusionOk="0">
                  <a:moveTo>
                    <a:pt x="480" y="1"/>
                  </a:moveTo>
                  <a:cubicBezTo>
                    <a:pt x="480" y="1"/>
                    <a:pt x="1" y="3423"/>
                    <a:pt x="36" y="3855"/>
                  </a:cubicBezTo>
                  <a:cubicBezTo>
                    <a:pt x="71" y="4287"/>
                    <a:pt x="254" y="4886"/>
                    <a:pt x="254" y="4886"/>
                  </a:cubicBezTo>
                  <a:lnTo>
                    <a:pt x="2795" y="6356"/>
                  </a:lnTo>
                  <a:cubicBezTo>
                    <a:pt x="2795" y="6356"/>
                    <a:pt x="2585" y="5742"/>
                    <a:pt x="2585" y="5314"/>
                  </a:cubicBezTo>
                  <a:cubicBezTo>
                    <a:pt x="2585" y="4888"/>
                    <a:pt x="2969" y="1468"/>
                    <a:pt x="2969" y="1468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0" name="Google Shape;300;p28">
              <a:extLst>
                <a:ext uri="{FF2B5EF4-FFF2-40B4-BE49-F238E27FC236}">
                  <a16:creationId xmlns:a16="http://schemas.microsoft.com/office/drawing/2014/main" id="{4811AEFE-CD33-AC67-6028-2564DAC6A442}"/>
                </a:ext>
              </a:extLst>
            </p:cNvPr>
            <p:cNvSpPr/>
            <p:nvPr/>
          </p:nvSpPr>
          <p:spPr>
            <a:xfrm>
              <a:off x="6402854" y="2728559"/>
              <a:ext cx="374150" cy="630619"/>
            </a:xfrm>
            <a:custGeom>
              <a:avLst/>
              <a:gdLst/>
              <a:ahLst/>
              <a:cxnLst/>
              <a:rect l="l" t="t" r="r" b="b"/>
              <a:pathLst>
                <a:path w="3008" h="5070" extrusionOk="0">
                  <a:moveTo>
                    <a:pt x="703" y="0"/>
                  </a:moveTo>
                  <a:lnTo>
                    <a:pt x="491" y="123"/>
                  </a:lnTo>
                  <a:lnTo>
                    <a:pt x="0" y="4281"/>
                  </a:lnTo>
                  <a:cubicBezTo>
                    <a:pt x="0" y="4774"/>
                    <a:pt x="224" y="5069"/>
                    <a:pt x="544" y="5069"/>
                  </a:cubicBezTo>
                  <a:cubicBezTo>
                    <a:pt x="654" y="5069"/>
                    <a:pt x="774" y="5035"/>
                    <a:pt x="901" y="4961"/>
                  </a:cubicBezTo>
                  <a:lnTo>
                    <a:pt x="3008" y="3745"/>
                  </a:lnTo>
                  <a:lnTo>
                    <a:pt x="3008" y="3463"/>
                  </a:lnTo>
                  <a:lnTo>
                    <a:pt x="901" y="4679"/>
                  </a:lnTo>
                  <a:cubicBezTo>
                    <a:pt x="804" y="4735"/>
                    <a:pt x="712" y="4761"/>
                    <a:pt x="628" y="4761"/>
                  </a:cubicBezTo>
                  <a:cubicBezTo>
                    <a:pt x="384" y="4761"/>
                    <a:pt x="213" y="4536"/>
                    <a:pt x="213" y="4159"/>
                  </a:cubicBezTo>
                  <a:lnTo>
                    <a:pt x="70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1" name="Google Shape;301;p28">
              <a:extLst>
                <a:ext uri="{FF2B5EF4-FFF2-40B4-BE49-F238E27FC236}">
                  <a16:creationId xmlns:a16="http://schemas.microsoft.com/office/drawing/2014/main" id="{74B18316-2324-2FB3-7719-E1FAE865077A}"/>
                </a:ext>
              </a:extLst>
            </p:cNvPr>
            <p:cNvSpPr/>
            <p:nvPr/>
          </p:nvSpPr>
          <p:spPr>
            <a:xfrm>
              <a:off x="6146252" y="2543229"/>
              <a:ext cx="344049" cy="200629"/>
            </a:xfrm>
            <a:custGeom>
              <a:avLst/>
              <a:gdLst/>
              <a:ahLst/>
              <a:cxnLst/>
              <a:rect l="l" t="t" r="r" b="b"/>
              <a:pathLst>
                <a:path w="2766" h="1613" extrusionOk="0">
                  <a:moveTo>
                    <a:pt x="212" y="0"/>
                  </a:moveTo>
                  <a:cubicBezTo>
                    <a:pt x="176" y="21"/>
                    <a:pt x="0" y="122"/>
                    <a:pt x="0" y="122"/>
                  </a:cubicBezTo>
                  <a:lnTo>
                    <a:pt x="2554" y="1613"/>
                  </a:lnTo>
                  <a:lnTo>
                    <a:pt x="2766" y="1490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2" name="Google Shape;302;p28">
              <a:extLst>
                <a:ext uri="{FF2B5EF4-FFF2-40B4-BE49-F238E27FC236}">
                  <a16:creationId xmlns:a16="http://schemas.microsoft.com/office/drawing/2014/main" id="{0571356C-FE94-6E2D-61ED-5577FFBCAF2C}"/>
                </a:ext>
              </a:extLst>
            </p:cNvPr>
            <p:cNvSpPr/>
            <p:nvPr/>
          </p:nvSpPr>
          <p:spPr>
            <a:xfrm>
              <a:off x="6984965" y="2655671"/>
              <a:ext cx="500028" cy="278244"/>
            </a:xfrm>
            <a:custGeom>
              <a:avLst/>
              <a:gdLst/>
              <a:ahLst/>
              <a:cxnLst/>
              <a:rect l="l" t="t" r="r" b="b"/>
              <a:pathLst>
                <a:path w="4020" h="2237" extrusionOk="0">
                  <a:moveTo>
                    <a:pt x="1220" y="0"/>
                  </a:moveTo>
                  <a:cubicBezTo>
                    <a:pt x="944" y="0"/>
                    <a:pt x="647" y="19"/>
                    <a:pt x="577" y="34"/>
                  </a:cubicBezTo>
                  <a:cubicBezTo>
                    <a:pt x="463" y="60"/>
                    <a:pt x="508" y="191"/>
                    <a:pt x="708" y="288"/>
                  </a:cubicBezTo>
                  <a:cubicBezTo>
                    <a:pt x="787" y="325"/>
                    <a:pt x="1089" y="326"/>
                    <a:pt x="1121" y="326"/>
                  </a:cubicBezTo>
                  <a:cubicBezTo>
                    <a:pt x="1123" y="326"/>
                    <a:pt x="1124" y="326"/>
                    <a:pt x="1124" y="326"/>
                  </a:cubicBezTo>
                  <a:lnTo>
                    <a:pt x="1124" y="326"/>
                  </a:lnTo>
                  <a:cubicBezTo>
                    <a:pt x="1124" y="326"/>
                    <a:pt x="688" y="712"/>
                    <a:pt x="375" y="895"/>
                  </a:cubicBezTo>
                  <a:cubicBezTo>
                    <a:pt x="63" y="1076"/>
                    <a:pt x="0" y="1223"/>
                    <a:pt x="221" y="1258"/>
                  </a:cubicBezTo>
                  <a:cubicBezTo>
                    <a:pt x="229" y="1260"/>
                    <a:pt x="238" y="1260"/>
                    <a:pt x="247" y="1260"/>
                  </a:cubicBezTo>
                  <a:cubicBezTo>
                    <a:pt x="499" y="1260"/>
                    <a:pt x="1256" y="833"/>
                    <a:pt x="1256" y="833"/>
                  </a:cubicBezTo>
                  <a:lnTo>
                    <a:pt x="1256" y="833"/>
                  </a:lnTo>
                  <a:cubicBezTo>
                    <a:pt x="1256" y="833"/>
                    <a:pt x="793" y="1223"/>
                    <a:pt x="562" y="1362"/>
                  </a:cubicBezTo>
                  <a:cubicBezTo>
                    <a:pt x="374" y="1474"/>
                    <a:pt x="313" y="1547"/>
                    <a:pt x="377" y="1601"/>
                  </a:cubicBezTo>
                  <a:cubicBezTo>
                    <a:pt x="428" y="1645"/>
                    <a:pt x="525" y="1651"/>
                    <a:pt x="578" y="1651"/>
                  </a:cubicBezTo>
                  <a:cubicBezTo>
                    <a:pt x="601" y="1651"/>
                    <a:pt x="616" y="1650"/>
                    <a:pt x="616" y="1650"/>
                  </a:cubicBezTo>
                  <a:lnTo>
                    <a:pt x="616" y="1650"/>
                  </a:lnTo>
                  <a:cubicBezTo>
                    <a:pt x="616" y="1650"/>
                    <a:pt x="499" y="1765"/>
                    <a:pt x="653" y="1837"/>
                  </a:cubicBezTo>
                  <a:cubicBezTo>
                    <a:pt x="685" y="1852"/>
                    <a:pt x="721" y="1859"/>
                    <a:pt x="759" y="1859"/>
                  </a:cubicBezTo>
                  <a:cubicBezTo>
                    <a:pt x="972" y="1859"/>
                    <a:pt x="1261" y="1646"/>
                    <a:pt x="1458" y="1485"/>
                  </a:cubicBezTo>
                  <a:cubicBezTo>
                    <a:pt x="1598" y="1370"/>
                    <a:pt x="1764" y="1362"/>
                    <a:pt x="1812" y="1362"/>
                  </a:cubicBezTo>
                  <a:cubicBezTo>
                    <a:pt x="1821" y="1362"/>
                    <a:pt x="1825" y="1362"/>
                    <a:pt x="1825" y="1362"/>
                  </a:cubicBezTo>
                  <a:cubicBezTo>
                    <a:pt x="1825" y="1362"/>
                    <a:pt x="1544" y="1976"/>
                    <a:pt x="1524" y="2125"/>
                  </a:cubicBezTo>
                  <a:cubicBezTo>
                    <a:pt x="1513" y="2199"/>
                    <a:pt x="1583" y="2237"/>
                    <a:pt x="1672" y="2237"/>
                  </a:cubicBezTo>
                  <a:cubicBezTo>
                    <a:pt x="1764" y="2237"/>
                    <a:pt x="1876" y="2196"/>
                    <a:pt x="1938" y="2113"/>
                  </a:cubicBezTo>
                  <a:cubicBezTo>
                    <a:pt x="2061" y="1951"/>
                    <a:pt x="2124" y="1678"/>
                    <a:pt x="2324" y="1593"/>
                  </a:cubicBezTo>
                  <a:cubicBezTo>
                    <a:pt x="2526" y="1508"/>
                    <a:pt x="3346" y="1597"/>
                    <a:pt x="3682" y="1449"/>
                  </a:cubicBezTo>
                  <a:cubicBezTo>
                    <a:pt x="4019" y="1300"/>
                    <a:pt x="3385" y="24"/>
                    <a:pt x="3385" y="24"/>
                  </a:cubicBezTo>
                  <a:cubicBezTo>
                    <a:pt x="3385" y="24"/>
                    <a:pt x="2727" y="45"/>
                    <a:pt x="2210" y="45"/>
                  </a:cubicBezTo>
                  <a:cubicBezTo>
                    <a:pt x="1951" y="45"/>
                    <a:pt x="1728" y="40"/>
                    <a:pt x="1640" y="24"/>
                  </a:cubicBezTo>
                  <a:cubicBezTo>
                    <a:pt x="1541" y="7"/>
                    <a:pt x="1384" y="0"/>
                    <a:pt x="12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3" name="Google Shape;303;p28">
              <a:extLst>
                <a:ext uri="{FF2B5EF4-FFF2-40B4-BE49-F238E27FC236}">
                  <a16:creationId xmlns:a16="http://schemas.microsoft.com/office/drawing/2014/main" id="{28A971D8-A3B4-4928-B313-0A2AAAE2450D}"/>
                </a:ext>
              </a:extLst>
            </p:cNvPr>
            <p:cNvSpPr/>
            <p:nvPr/>
          </p:nvSpPr>
          <p:spPr>
            <a:xfrm>
              <a:off x="7329754" y="1782131"/>
              <a:ext cx="740961" cy="1072675"/>
            </a:xfrm>
            <a:custGeom>
              <a:avLst/>
              <a:gdLst/>
              <a:ahLst/>
              <a:cxnLst/>
              <a:rect l="l" t="t" r="r" b="b"/>
              <a:pathLst>
                <a:path w="5957" h="8624" extrusionOk="0">
                  <a:moveTo>
                    <a:pt x="4532" y="0"/>
                  </a:moveTo>
                  <a:cubicBezTo>
                    <a:pt x="3946" y="0"/>
                    <a:pt x="3623" y="1198"/>
                    <a:pt x="3603" y="2356"/>
                  </a:cubicBezTo>
                  <a:cubicBezTo>
                    <a:pt x="3591" y="2987"/>
                    <a:pt x="3638" y="4852"/>
                    <a:pt x="3639" y="5691"/>
                  </a:cubicBezTo>
                  <a:cubicBezTo>
                    <a:pt x="2583" y="5982"/>
                    <a:pt x="1" y="7047"/>
                    <a:pt x="1" y="7047"/>
                  </a:cubicBezTo>
                  <a:cubicBezTo>
                    <a:pt x="1" y="7047"/>
                    <a:pt x="346" y="7108"/>
                    <a:pt x="527" y="7558"/>
                  </a:cubicBezTo>
                  <a:cubicBezTo>
                    <a:pt x="770" y="8162"/>
                    <a:pt x="775" y="8616"/>
                    <a:pt x="775" y="8616"/>
                  </a:cubicBezTo>
                  <a:cubicBezTo>
                    <a:pt x="775" y="8616"/>
                    <a:pt x="983" y="8623"/>
                    <a:pt x="1296" y="8623"/>
                  </a:cubicBezTo>
                  <a:cubicBezTo>
                    <a:pt x="1881" y="8623"/>
                    <a:pt x="2832" y="8597"/>
                    <a:pt x="3481" y="8443"/>
                  </a:cubicBezTo>
                  <a:cubicBezTo>
                    <a:pt x="5225" y="8032"/>
                    <a:pt x="5497" y="7456"/>
                    <a:pt x="5497" y="7456"/>
                  </a:cubicBezTo>
                  <a:cubicBezTo>
                    <a:pt x="5686" y="7337"/>
                    <a:pt x="5689" y="6569"/>
                    <a:pt x="5772" y="6010"/>
                  </a:cubicBezTo>
                  <a:cubicBezTo>
                    <a:pt x="5808" y="5762"/>
                    <a:pt x="5956" y="2880"/>
                    <a:pt x="5853" y="1949"/>
                  </a:cubicBezTo>
                  <a:cubicBezTo>
                    <a:pt x="5692" y="507"/>
                    <a:pt x="5170" y="88"/>
                    <a:pt x="4596" y="5"/>
                  </a:cubicBezTo>
                  <a:cubicBezTo>
                    <a:pt x="4574" y="2"/>
                    <a:pt x="4553" y="0"/>
                    <a:pt x="4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4" name="Google Shape;304;p28">
              <a:extLst>
                <a:ext uri="{FF2B5EF4-FFF2-40B4-BE49-F238E27FC236}">
                  <a16:creationId xmlns:a16="http://schemas.microsoft.com/office/drawing/2014/main" id="{AA52663B-B934-07A8-B511-27B30DC849C4}"/>
                </a:ext>
              </a:extLst>
            </p:cNvPr>
            <p:cNvSpPr/>
            <p:nvPr/>
          </p:nvSpPr>
          <p:spPr>
            <a:xfrm>
              <a:off x="6264913" y="2215978"/>
              <a:ext cx="153491" cy="239063"/>
            </a:xfrm>
            <a:custGeom>
              <a:avLst/>
              <a:gdLst/>
              <a:ahLst/>
              <a:cxnLst/>
              <a:rect l="l" t="t" r="r" b="b"/>
              <a:pathLst>
                <a:path w="1234" h="1922" extrusionOk="0">
                  <a:moveTo>
                    <a:pt x="212" y="0"/>
                  </a:moveTo>
                  <a:cubicBezTo>
                    <a:pt x="56" y="0"/>
                    <a:pt x="32" y="142"/>
                    <a:pt x="32" y="307"/>
                  </a:cubicBezTo>
                  <a:cubicBezTo>
                    <a:pt x="32" y="578"/>
                    <a:pt x="0" y="707"/>
                    <a:pt x="33" y="1029"/>
                  </a:cubicBezTo>
                  <a:cubicBezTo>
                    <a:pt x="53" y="1242"/>
                    <a:pt x="133" y="1396"/>
                    <a:pt x="224" y="1455"/>
                  </a:cubicBezTo>
                  <a:lnTo>
                    <a:pt x="617" y="1681"/>
                  </a:lnTo>
                  <a:lnTo>
                    <a:pt x="1011" y="1907"/>
                  </a:lnTo>
                  <a:cubicBezTo>
                    <a:pt x="1030" y="1917"/>
                    <a:pt x="1049" y="1922"/>
                    <a:pt x="1066" y="1922"/>
                  </a:cubicBezTo>
                  <a:cubicBezTo>
                    <a:pt x="1133" y="1922"/>
                    <a:pt x="1186" y="1851"/>
                    <a:pt x="1202" y="1702"/>
                  </a:cubicBezTo>
                  <a:cubicBezTo>
                    <a:pt x="1233" y="1415"/>
                    <a:pt x="1202" y="1252"/>
                    <a:pt x="1200" y="979"/>
                  </a:cubicBezTo>
                  <a:cubicBezTo>
                    <a:pt x="1200" y="721"/>
                    <a:pt x="1155" y="464"/>
                    <a:pt x="615" y="153"/>
                  </a:cubicBezTo>
                  <a:cubicBezTo>
                    <a:pt x="427" y="44"/>
                    <a:pt x="299" y="0"/>
                    <a:pt x="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5" name="Google Shape;305;p28">
              <a:extLst>
                <a:ext uri="{FF2B5EF4-FFF2-40B4-BE49-F238E27FC236}">
                  <a16:creationId xmlns:a16="http://schemas.microsoft.com/office/drawing/2014/main" id="{6F2B53DA-1F0A-5F89-FCE9-FB1A0BC45BA4}"/>
                </a:ext>
              </a:extLst>
            </p:cNvPr>
            <p:cNvSpPr/>
            <p:nvPr/>
          </p:nvSpPr>
          <p:spPr>
            <a:xfrm>
              <a:off x="6376111" y="2439867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6"/>
                  </a:lnTo>
                  <a:lnTo>
                    <a:pt x="117" y="223"/>
                  </a:lnTo>
                  <a:lnTo>
                    <a:pt x="117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6" name="Google Shape;306;p28">
              <a:extLst>
                <a:ext uri="{FF2B5EF4-FFF2-40B4-BE49-F238E27FC236}">
                  <a16:creationId xmlns:a16="http://schemas.microsoft.com/office/drawing/2014/main" id="{AE9E06B8-D4FD-C12E-0036-065AAE4E8E30}"/>
                </a:ext>
              </a:extLst>
            </p:cNvPr>
            <p:cNvSpPr/>
            <p:nvPr/>
          </p:nvSpPr>
          <p:spPr>
            <a:xfrm>
              <a:off x="6348499" y="2423821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1"/>
                  </a:moveTo>
                  <a:lnTo>
                    <a:pt x="0" y="156"/>
                  </a:lnTo>
                  <a:lnTo>
                    <a:pt x="117" y="224"/>
                  </a:lnTo>
                  <a:lnTo>
                    <a:pt x="116" y="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7" name="Google Shape;307;p28">
              <a:extLst>
                <a:ext uri="{FF2B5EF4-FFF2-40B4-BE49-F238E27FC236}">
                  <a16:creationId xmlns:a16="http://schemas.microsoft.com/office/drawing/2014/main" id="{1829879E-AECD-AB42-2416-093B9B50141C}"/>
                </a:ext>
              </a:extLst>
            </p:cNvPr>
            <p:cNvSpPr/>
            <p:nvPr/>
          </p:nvSpPr>
          <p:spPr>
            <a:xfrm>
              <a:off x="6320761" y="240790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0" y="0"/>
                  </a:moveTo>
                  <a:lnTo>
                    <a:pt x="0" y="157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8" name="Google Shape;308;p28">
              <a:extLst>
                <a:ext uri="{FF2B5EF4-FFF2-40B4-BE49-F238E27FC236}">
                  <a16:creationId xmlns:a16="http://schemas.microsoft.com/office/drawing/2014/main" id="{581E4F34-F644-9C4C-9DC5-05C38E2706A9}"/>
                </a:ext>
              </a:extLst>
            </p:cNvPr>
            <p:cNvSpPr/>
            <p:nvPr/>
          </p:nvSpPr>
          <p:spPr>
            <a:xfrm>
              <a:off x="6362056" y="2460390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1"/>
                  </a:moveTo>
                  <a:lnTo>
                    <a:pt x="1" y="157"/>
                  </a:lnTo>
                  <a:lnTo>
                    <a:pt x="118" y="224"/>
                  </a:lnTo>
                  <a:lnTo>
                    <a:pt x="118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09" name="Google Shape;309;p28">
              <a:extLst>
                <a:ext uri="{FF2B5EF4-FFF2-40B4-BE49-F238E27FC236}">
                  <a16:creationId xmlns:a16="http://schemas.microsoft.com/office/drawing/2014/main" id="{68A5BD9B-E545-DF46-CB54-18891D6FB27E}"/>
                </a:ext>
              </a:extLst>
            </p:cNvPr>
            <p:cNvSpPr/>
            <p:nvPr/>
          </p:nvSpPr>
          <p:spPr>
            <a:xfrm>
              <a:off x="6334443" y="2444593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7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0" name="Google Shape;310;p28">
              <a:extLst>
                <a:ext uri="{FF2B5EF4-FFF2-40B4-BE49-F238E27FC236}">
                  <a16:creationId xmlns:a16="http://schemas.microsoft.com/office/drawing/2014/main" id="{458B5C35-2D2E-8CF9-50AE-3B6CC35591AB}"/>
                </a:ext>
              </a:extLst>
            </p:cNvPr>
            <p:cNvSpPr/>
            <p:nvPr/>
          </p:nvSpPr>
          <p:spPr>
            <a:xfrm>
              <a:off x="6306706" y="2428672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1" name="Google Shape;311;p28">
              <a:extLst>
                <a:ext uri="{FF2B5EF4-FFF2-40B4-BE49-F238E27FC236}">
                  <a16:creationId xmlns:a16="http://schemas.microsoft.com/office/drawing/2014/main" id="{2F390043-247A-4398-C4D3-7FADA987F007}"/>
                </a:ext>
              </a:extLst>
            </p:cNvPr>
            <p:cNvSpPr/>
            <p:nvPr/>
          </p:nvSpPr>
          <p:spPr>
            <a:xfrm>
              <a:off x="6293148" y="2392104"/>
              <a:ext cx="14677" cy="27862"/>
            </a:xfrm>
            <a:custGeom>
              <a:avLst/>
              <a:gdLst/>
              <a:ahLst/>
              <a:cxnLst/>
              <a:rect l="l" t="t" r="r" b="b"/>
              <a:pathLst>
                <a:path w="118" h="224" extrusionOk="0">
                  <a:moveTo>
                    <a:pt x="1" y="0"/>
                  </a:moveTo>
                  <a:lnTo>
                    <a:pt x="1" y="156"/>
                  </a:lnTo>
                  <a:lnTo>
                    <a:pt x="118" y="223"/>
                  </a:lnTo>
                  <a:lnTo>
                    <a:pt x="118" y="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2" name="Google Shape;312;p28">
              <a:extLst>
                <a:ext uri="{FF2B5EF4-FFF2-40B4-BE49-F238E27FC236}">
                  <a16:creationId xmlns:a16="http://schemas.microsoft.com/office/drawing/2014/main" id="{4EB3FEBB-978F-B000-72FA-5B6F5A885960}"/>
                </a:ext>
              </a:extLst>
            </p:cNvPr>
            <p:cNvSpPr/>
            <p:nvPr/>
          </p:nvSpPr>
          <p:spPr>
            <a:xfrm>
              <a:off x="6359693" y="2333395"/>
              <a:ext cx="36072" cy="60326"/>
            </a:xfrm>
            <a:custGeom>
              <a:avLst/>
              <a:gdLst/>
              <a:ahLst/>
              <a:cxnLst/>
              <a:rect l="l" t="t" r="r" b="b"/>
              <a:pathLst>
                <a:path w="290" h="485" extrusionOk="0">
                  <a:moveTo>
                    <a:pt x="61" y="0"/>
                  </a:moveTo>
                  <a:cubicBezTo>
                    <a:pt x="9" y="0"/>
                    <a:pt x="0" y="69"/>
                    <a:pt x="0" y="187"/>
                  </a:cubicBezTo>
                  <a:cubicBezTo>
                    <a:pt x="2" y="345"/>
                    <a:pt x="53" y="397"/>
                    <a:pt x="136" y="443"/>
                  </a:cubicBezTo>
                  <a:cubicBezTo>
                    <a:pt x="171" y="463"/>
                    <a:pt x="205" y="484"/>
                    <a:pt x="231" y="484"/>
                  </a:cubicBezTo>
                  <a:cubicBezTo>
                    <a:pt x="267" y="484"/>
                    <a:pt x="290" y="448"/>
                    <a:pt x="290" y="327"/>
                  </a:cubicBezTo>
                  <a:cubicBezTo>
                    <a:pt x="289" y="206"/>
                    <a:pt x="267" y="103"/>
                    <a:pt x="131" y="25"/>
                  </a:cubicBezTo>
                  <a:cubicBezTo>
                    <a:pt x="101" y="8"/>
                    <a:pt x="78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3" name="Google Shape;313;p28">
              <a:extLst>
                <a:ext uri="{FF2B5EF4-FFF2-40B4-BE49-F238E27FC236}">
                  <a16:creationId xmlns:a16="http://schemas.microsoft.com/office/drawing/2014/main" id="{589BFFDC-9829-466B-7444-753A738DBE67}"/>
                </a:ext>
              </a:extLst>
            </p:cNvPr>
            <p:cNvSpPr/>
            <p:nvPr/>
          </p:nvSpPr>
          <p:spPr>
            <a:xfrm>
              <a:off x="6286805" y="2292598"/>
              <a:ext cx="36072" cy="59206"/>
            </a:xfrm>
            <a:custGeom>
              <a:avLst/>
              <a:gdLst/>
              <a:ahLst/>
              <a:cxnLst/>
              <a:rect l="l" t="t" r="r" b="b"/>
              <a:pathLst>
                <a:path w="290" h="476" extrusionOk="0">
                  <a:moveTo>
                    <a:pt x="69" y="0"/>
                  </a:moveTo>
                  <a:cubicBezTo>
                    <a:pt x="12" y="0"/>
                    <a:pt x="1" y="65"/>
                    <a:pt x="1" y="152"/>
                  </a:cubicBezTo>
                  <a:cubicBezTo>
                    <a:pt x="1" y="364"/>
                    <a:pt x="73" y="398"/>
                    <a:pt x="155" y="446"/>
                  </a:cubicBezTo>
                  <a:cubicBezTo>
                    <a:pt x="186" y="463"/>
                    <a:pt x="212" y="475"/>
                    <a:pt x="234" y="475"/>
                  </a:cubicBezTo>
                  <a:cubicBezTo>
                    <a:pt x="269" y="475"/>
                    <a:pt x="289" y="442"/>
                    <a:pt x="289" y="343"/>
                  </a:cubicBezTo>
                  <a:cubicBezTo>
                    <a:pt x="289" y="185"/>
                    <a:pt x="275" y="99"/>
                    <a:pt x="159" y="32"/>
                  </a:cubicBezTo>
                  <a:cubicBezTo>
                    <a:pt x="120" y="10"/>
                    <a:pt x="91" y="0"/>
                    <a:pt x="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4" name="Google Shape;314;p28">
              <a:extLst>
                <a:ext uri="{FF2B5EF4-FFF2-40B4-BE49-F238E27FC236}">
                  <a16:creationId xmlns:a16="http://schemas.microsoft.com/office/drawing/2014/main" id="{BF3F0525-8450-7009-EA10-E5F48C509817}"/>
                </a:ext>
              </a:extLst>
            </p:cNvPr>
            <p:cNvSpPr/>
            <p:nvPr/>
          </p:nvSpPr>
          <p:spPr>
            <a:xfrm>
              <a:off x="6329468" y="2368471"/>
              <a:ext cx="24504" cy="39678"/>
            </a:xfrm>
            <a:custGeom>
              <a:avLst/>
              <a:gdLst/>
              <a:ahLst/>
              <a:cxnLst/>
              <a:rect l="l" t="t" r="r" b="b"/>
              <a:pathLst>
                <a:path w="197" h="319" extrusionOk="0">
                  <a:moveTo>
                    <a:pt x="79" y="1"/>
                  </a:moveTo>
                  <a:cubicBezTo>
                    <a:pt x="27" y="1"/>
                    <a:pt x="0" y="127"/>
                    <a:pt x="0" y="177"/>
                  </a:cubicBezTo>
                  <a:cubicBezTo>
                    <a:pt x="0" y="232"/>
                    <a:pt x="72" y="277"/>
                    <a:pt x="98" y="292"/>
                  </a:cubicBezTo>
                  <a:cubicBezTo>
                    <a:pt x="114" y="301"/>
                    <a:pt x="147" y="319"/>
                    <a:pt x="170" y="319"/>
                  </a:cubicBezTo>
                  <a:cubicBezTo>
                    <a:pt x="185" y="319"/>
                    <a:pt x="196" y="311"/>
                    <a:pt x="196" y="289"/>
                  </a:cubicBezTo>
                  <a:cubicBezTo>
                    <a:pt x="196" y="234"/>
                    <a:pt x="162" y="44"/>
                    <a:pt x="98" y="7"/>
                  </a:cubicBezTo>
                  <a:cubicBezTo>
                    <a:pt x="91" y="3"/>
                    <a:pt x="85" y="1"/>
                    <a:pt x="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5" name="Google Shape;315;p28">
              <a:extLst>
                <a:ext uri="{FF2B5EF4-FFF2-40B4-BE49-F238E27FC236}">
                  <a16:creationId xmlns:a16="http://schemas.microsoft.com/office/drawing/2014/main" id="{BDA39F0C-44C6-D95D-B458-78A043126ED9}"/>
                </a:ext>
              </a:extLst>
            </p:cNvPr>
            <p:cNvSpPr/>
            <p:nvPr/>
          </p:nvSpPr>
          <p:spPr>
            <a:xfrm>
              <a:off x="6306706" y="2445588"/>
              <a:ext cx="70029" cy="51246"/>
            </a:xfrm>
            <a:custGeom>
              <a:avLst/>
              <a:gdLst/>
              <a:ahLst/>
              <a:cxnLst/>
              <a:rect l="l" t="t" r="r" b="b"/>
              <a:pathLst>
                <a:path w="563" h="412" extrusionOk="0">
                  <a:moveTo>
                    <a:pt x="1" y="0"/>
                  </a:moveTo>
                  <a:lnTo>
                    <a:pt x="1" y="0"/>
                  </a:lnTo>
                  <a:cubicBezTo>
                    <a:pt x="2" y="67"/>
                    <a:pt x="31" y="139"/>
                    <a:pt x="68" y="159"/>
                  </a:cubicBezTo>
                  <a:lnTo>
                    <a:pt x="496" y="406"/>
                  </a:lnTo>
                  <a:cubicBezTo>
                    <a:pt x="503" y="410"/>
                    <a:pt x="510" y="412"/>
                    <a:pt x="516" y="412"/>
                  </a:cubicBezTo>
                  <a:cubicBezTo>
                    <a:pt x="543" y="412"/>
                    <a:pt x="563" y="377"/>
                    <a:pt x="563" y="3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" name="Google Shape;316;p28">
              <a:extLst>
                <a:ext uri="{FF2B5EF4-FFF2-40B4-BE49-F238E27FC236}">
                  <a16:creationId xmlns:a16="http://schemas.microsoft.com/office/drawing/2014/main" id="{287BB872-E9E8-5BBA-508C-85D4C85EC08E}"/>
                </a:ext>
              </a:extLst>
            </p:cNvPr>
            <p:cNvSpPr/>
            <p:nvPr/>
          </p:nvSpPr>
          <p:spPr>
            <a:xfrm>
              <a:off x="6170507" y="2101546"/>
              <a:ext cx="89682" cy="149632"/>
            </a:xfrm>
            <a:custGeom>
              <a:avLst/>
              <a:gdLst/>
              <a:ahLst/>
              <a:cxnLst/>
              <a:rect l="l" t="t" r="r" b="b"/>
              <a:pathLst>
                <a:path w="721" h="1203" extrusionOk="0">
                  <a:moveTo>
                    <a:pt x="191" y="0"/>
                  </a:moveTo>
                  <a:cubicBezTo>
                    <a:pt x="173" y="0"/>
                    <a:pt x="159" y="7"/>
                    <a:pt x="150" y="19"/>
                  </a:cubicBezTo>
                  <a:cubicBezTo>
                    <a:pt x="94" y="94"/>
                    <a:pt x="158" y="184"/>
                    <a:pt x="170" y="220"/>
                  </a:cubicBezTo>
                  <a:cubicBezTo>
                    <a:pt x="152" y="205"/>
                    <a:pt x="107" y="158"/>
                    <a:pt x="68" y="158"/>
                  </a:cubicBezTo>
                  <a:cubicBezTo>
                    <a:pt x="54" y="158"/>
                    <a:pt x="41" y="164"/>
                    <a:pt x="29" y="179"/>
                  </a:cubicBezTo>
                  <a:cubicBezTo>
                    <a:pt x="0" y="218"/>
                    <a:pt x="8" y="345"/>
                    <a:pt x="90" y="469"/>
                  </a:cubicBezTo>
                  <a:cubicBezTo>
                    <a:pt x="157" y="570"/>
                    <a:pt x="227" y="592"/>
                    <a:pt x="278" y="592"/>
                  </a:cubicBezTo>
                  <a:cubicBezTo>
                    <a:pt x="291" y="592"/>
                    <a:pt x="303" y="591"/>
                    <a:pt x="313" y="589"/>
                  </a:cubicBezTo>
                  <a:lnTo>
                    <a:pt x="721" y="1202"/>
                  </a:lnTo>
                  <a:lnTo>
                    <a:pt x="720" y="898"/>
                  </a:lnTo>
                  <a:lnTo>
                    <a:pt x="420" y="446"/>
                  </a:lnTo>
                  <a:cubicBezTo>
                    <a:pt x="431" y="378"/>
                    <a:pt x="436" y="251"/>
                    <a:pt x="351" y="124"/>
                  </a:cubicBezTo>
                  <a:cubicBezTo>
                    <a:pt x="294" y="36"/>
                    <a:pt x="233" y="0"/>
                    <a:pt x="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" name="Google Shape;317;p28">
              <a:extLst>
                <a:ext uri="{FF2B5EF4-FFF2-40B4-BE49-F238E27FC236}">
                  <a16:creationId xmlns:a16="http://schemas.microsoft.com/office/drawing/2014/main" id="{D4B6C909-6ECF-E74E-493D-3228B5B6DD9B}"/>
                </a:ext>
              </a:extLst>
            </p:cNvPr>
            <p:cNvSpPr/>
            <p:nvPr/>
          </p:nvSpPr>
          <p:spPr>
            <a:xfrm>
              <a:off x="6170631" y="2317599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720" y="0"/>
                  </a:moveTo>
                  <a:lnTo>
                    <a:pt x="314" y="147"/>
                  </a:lnTo>
                  <a:cubicBezTo>
                    <a:pt x="272" y="88"/>
                    <a:pt x="197" y="3"/>
                    <a:pt x="122" y="3"/>
                  </a:cubicBezTo>
                  <a:cubicBezTo>
                    <a:pt x="111" y="3"/>
                    <a:pt x="101" y="4"/>
                    <a:pt x="90" y="8"/>
                  </a:cubicBezTo>
                  <a:cubicBezTo>
                    <a:pt x="8" y="37"/>
                    <a:pt x="0" y="154"/>
                    <a:pt x="31" y="230"/>
                  </a:cubicBezTo>
                  <a:cubicBezTo>
                    <a:pt x="73" y="335"/>
                    <a:pt x="147" y="342"/>
                    <a:pt x="171" y="350"/>
                  </a:cubicBezTo>
                  <a:cubicBezTo>
                    <a:pt x="159" y="372"/>
                    <a:pt x="95" y="388"/>
                    <a:pt x="152" y="528"/>
                  </a:cubicBezTo>
                  <a:cubicBezTo>
                    <a:pt x="178" y="593"/>
                    <a:pt x="247" y="662"/>
                    <a:pt x="317" y="662"/>
                  </a:cubicBezTo>
                  <a:cubicBezTo>
                    <a:pt x="329" y="662"/>
                    <a:pt x="341" y="660"/>
                    <a:pt x="353" y="656"/>
                  </a:cubicBezTo>
                  <a:cubicBezTo>
                    <a:pt x="437" y="625"/>
                    <a:pt x="433" y="492"/>
                    <a:pt x="421" y="412"/>
                  </a:cubicBezTo>
                  <a:lnTo>
                    <a:pt x="721" y="304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" name="Google Shape;318;p28">
              <a:extLst>
                <a:ext uri="{FF2B5EF4-FFF2-40B4-BE49-F238E27FC236}">
                  <a16:creationId xmlns:a16="http://schemas.microsoft.com/office/drawing/2014/main" id="{808D7F65-0D86-5E5F-BA86-CC50B1D77CD7}"/>
                </a:ext>
              </a:extLst>
            </p:cNvPr>
            <p:cNvSpPr/>
            <p:nvPr/>
          </p:nvSpPr>
          <p:spPr>
            <a:xfrm>
              <a:off x="6422631" y="2262248"/>
              <a:ext cx="89682" cy="82466"/>
            </a:xfrm>
            <a:custGeom>
              <a:avLst/>
              <a:gdLst/>
              <a:ahLst/>
              <a:cxnLst/>
              <a:rect l="l" t="t" r="r" b="b"/>
              <a:pathLst>
                <a:path w="721" h="663" extrusionOk="0">
                  <a:moveTo>
                    <a:pt x="404" y="1"/>
                  </a:moveTo>
                  <a:cubicBezTo>
                    <a:pt x="392" y="1"/>
                    <a:pt x="380" y="3"/>
                    <a:pt x="368" y="7"/>
                  </a:cubicBezTo>
                  <a:cubicBezTo>
                    <a:pt x="284" y="38"/>
                    <a:pt x="288" y="170"/>
                    <a:pt x="300" y="250"/>
                  </a:cubicBezTo>
                  <a:lnTo>
                    <a:pt x="0" y="358"/>
                  </a:lnTo>
                  <a:lnTo>
                    <a:pt x="1" y="662"/>
                  </a:lnTo>
                  <a:lnTo>
                    <a:pt x="407" y="516"/>
                  </a:lnTo>
                  <a:cubicBezTo>
                    <a:pt x="449" y="574"/>
                    <a:pt x="524" y="660"/>
                    <a:pt x="599" y="660"/>
                  </a:cubicBezTo>
                  <a:cubicBezTo>
                    <a:pt x="610" y="660"/>
                    <a:pt x="620" y="658"/>
                    <a:pt x="631" y="655"/>
                  </a:cubicBezTo>
                  <a:cubicBezTo>
                    <a:pt x="713" y="625"/>
                    <a:pt x="721" y="508"/>
                    <a:pt x="690" y="433"/>
                  </a:cubicBezTo>
                  <a:cubicBezTo>
                    <a:pt x="648" y="328"/>
                    <a:pt x="574" y="320"/>
                    <a:pt x="550" y="312"/>
                  </a:cubicBezTo>
                  <a:cubicBezTo>
                    <a:pt x="562" y="292"/>
                    <a:pt x="626" y="275"/>
                    <a:pt x="569" y="134"/>
                  </a:cubicBezTo>
                  <a:cubicBezTo>
                    <a:pt x="543" y="71"/>
                    <a:pt x="474" y="1"/>
                    <a:pt x="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" name="Google Shape;319;p28">
              <a:extLst>
                <a:ext uri="{FF2B5EF4-FFF2-40B4-BE49-F238E27FC236}">
                  <a16:creationId xmlns:a16="http://schemas.microsoft.com/office/drawing/2014/main" id="{D1E426BD-D601-84C8-8CB1-0AFADC911908}"/>
                </a:ext>
              </a:extLst>
            </p:cNvPr>
            <p:cNvSpPr/>
            <p:nvPr/>
          </p:nvSpPr>
          <p:spPr>
            <a:xfrm>
              <a:off x="6422755" y="2411134"/>
              <a:ext cx="89806" cy="149632"/>
            </a:xfrm>
            <a:custGeom>
              <a:avLst/>
              <a:gdLst/>
              <a:ahLst/>
              <a:cxnLst/>
              <a:rect l="l" t="t" r="r" b="b"/>
              <a:pathLst>
                <a:path w="722" h="1203" extrusionOk="0">
                  <a:moveTo>
                    <a:pt x="0" y="0"/>
                  </a:moveTo>
                  <a:lnTo>
                    <a:pt x="1" y="304"/>
                  </a:lnTo>
                  <a:lnTo>
                    <a:pt x="301" y="757"/>
                  </a:lnTo>
                  <a:cubicBezTo>
                    <a:pt x="290" y="825"/>
                    <a:pt x="285" y="952"/>
                    <a:pt x="370" y="1079"/>
                  </a:cubicBezTo>
                  <a:cubicBezTo>
                    <a:pt x="427" y="1167"/>
                    <a:pt x="488" y="1202"/>
                    <a:pt x="530" y="1202"/>
                  </a:cubicBezTo>
                  <a:cubicBezTo>
                    <a:pt x="548" y="1202"/>
                    <a:pt x="562" y="1196"/>
                    <a:pt x="571" y="1184"/>
                  </a:cubicBezTo>
                  <a:cubicBezTo>
                    <a:pt x="627" y="1108"/>
                    <a:pt x="564" y="1018"/>
                    <a:pt x="551" y="982"/>
                  </a:cubicBezTo>
                  <a:lnTo>
                    <a:pt x="551" y="982"/>
                  </a:lnTo>
                  <a:cubicBezTo>
                    <a:pt x="569" y="998"/>
                    <a:pt x="614" y="1044"/>
                    <a:pt x="653" y="1044"/>
                  </a:cubicBezTo>
                  <a:cubicBezTo>
                    <a:pt x="667" y="1044"/>
                    <a:pt x="680" y="1039"/>
                    <a:pt x="692" y="1024"/>
                  </a:cubicBezTo>
                  <a:cubicBezTo>
                    <a:pt x="722" y="985"/>
                    <a:pt x="713" y="857"/>
                    <a:pt x="631" y="733"/>
                  </a:cubicBezTo>
                  <a:cubicBezTo>
                    <a:pt x="565" y="634"/>
                    <a:pt x="495" y="611"/>
                    <a:pt x="445" y="611"/>
                  </a:cubicBezTo>
                  <a:cubicBezTo>
                    <a:pt x="431" y="611"/>
                    <a:pt x="418" y="613"/>
                    <a:pt x="408" y="6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8" name="Google Shape;328;p28">
              <a:extLst>
                <a:ext uri="{FF2B5EF4-FFF2-40B4-BE49-F238E27FC236}">
                  <a16:creationId xmlns:a16="http://schemas.microsoft.com/office/drawing/2014/main" id="{87E19FFB-F371-B064-6686-77472AC942DB}"/>
                </a:ext>
              </a:extLst>
            </p:cNvPr>
            <p:cNvSpPr/>
            <p:nvPr/>
          </p:nvSpPr>
          <p:spPr>
            <a:xfrm>
              <a:off x="7849300" y="2906426"/>
              <a:ext cx="495301" cy="1175290"/>
            </a:xfrm>
            <a:custGeom>
              <a:avLst/>
              <a:gdLst/>
              <a:ahLst/>
              <a:cxnLst/>
              <a:rect l="l" t="t" r="r" b="b"/>
              <a:pathLst>
                <a:path w="3982" h="9449" extrusionOk="0">
                  <a:moveTo>
                    <a:pt x="698" y="1"/>
                  </a:moveTo>
                  <a:cubicBezTo>
                    <a:pt x="635" y="1"/>
                    <a:pt x="573" y="13"/>
                    <a:pt x="516" y="36"/>
                  </a:cubicBezTo>
                  <a:cubicBezTo>
                    <a:pt x="509" y="38"/>
                    <a:pt x="441" y="74"/>
                    <a:pt x="423" y="87"/>
                  </a:cubicBezTo>
                  <a:lnTo>
                    <a:pt x="0" y="310"/>
                  </a:lnTo>
                  <a:lnTo>
                    <a:pt x="186" y="699"/>
                  </a:lnTo>
                  <a:cubicBezTo>
                    <a:pt x="186" y="710"/>
                    <a:pt x="184" y="720"/>
                    <a:pt x="184" y="731"/>
                  </a:cubicBezTo>
                  <a:lnTo>
                    <a:pt x="184" y="7065"/>
                  </a:lnTo>
                  <a:cubicBezTo>
                    <a:pt x="184" y="7238"/>
                    <a:pt x="277" y="7399"/>
                    <a:pt x="428" y="7485"/>
                  </a:cubicBezTo>
                  <a:lnTo>
                    <a:pt x="1837" y="8289"/>
                  </a:lnTo>
                  <a:lnTo>
                    <a:pt x="1837" y="8375"/>
                  </a:lnTo>
                  <a:lnTo>
                    <a:pt x="3132" y="9113"/>
                  </a:lnTo>
                  <a:lnTo>
                    <a:pt x="3027" y="9165"/>
                  </a:lnTo>
                  <a:lnTo>
                    <a:pt x="3285" y="9449"/>
                  </a:lnTo>
                  <a:lnTo>
                    <a:pt x="3733" y="9188"/>
                  </a:lnTo>
                  <a:cubicBezTo>
                    <a:pt x="3739" y="9184"/>
                    <a:pt x="3743" y="9182"/>
                    <a:pt x="3749" y="9179"/>
                  </a:cubicBezTo>
                  <a:lnTo>
                    <a:pt x="3769" y="9166"/>
                  </a:lnTo>
                  <a:lnTo>
                    <a:pt x="3769" y="9163"/>
                  </a:lnTo>
                  <a:cubicBezTo>
                    <a:pt x="3894" y="9078"/>
                    <a:pt x="3982" y="8939"/>
                    <a:pt x="3982" y="8765"/>
                  </a:cubicBezTo>
                  <a:lnTo>
                    <a:pt x="3982" y="2111"/>
                  </a:lnTo>
                  <a:cubicBezTo>
                    <a:pt x="3982" y="1927"/>
                    <a:pt x="3877" y="1758"/>
                    <a:pt x="3710" y="1677"/>
                  </a:cubicBezTo>
                  <a:lnTo>
                    <a:pt x="909" y="50"/>
                  </a:lnTo>
                  <a:cubicBezTo>
                    <a:pt x="840" y="16"/>
                    <a:pt x="768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9" name="Google Shape;329;p28">
              <a:extLst>
                <a:ext uri="{FF2B5EF4-FFF2-40B4-BE49-F238E27FC236}">
                  <a16:creationId xmlns:a16="http://schemas.microsoft.com/office/drawing/2014/main" id="{7E54446F-773B-BEDA-74F5-100787FDEACC}"/>
                </a:ext>
              </a:extLst>
            </p:cNvPr>
            <p:cNvSpPr/>
            <p:nvPr/>
          </p:nvSpPr>
          <p:spPr>
            <a:xfrm>
              <a:off x="7818578" y="2937024"/>
              <a:ext cx="472539" cy="1151409"/>
            </a:xfrm>
            <a:custGeom>
              <a:avLst/>
              <a:gdLst/>
              <a:ahLst/>
              <a:cxnLst/>
              <a:rect l="l" t="t" r="r" b="b"/>
              <a:pathLst>
                <a:path w="3799" h="9257" extrusionOk="0">
                  <a:moveTo>
                    <a:pt x="484" y="1"/>
                  </a:moveTo>
                  <a:cubicBezTo>
                    <a:pt x="230" y="1"/>
                    <a:pt x="0" y="204"/>
                    <a:pt x="0" y="485"/>
                  </a:cubicBezTo>
                  <a:lnTo>
                    <a:pt x="0" y="7157"/>
                  </a:lnTo>
                  <a:cubicBezTo>
                    <a:pt x="0" y="7330"/>
                    <a:pt x="94" y="7491"/>
                    <a:pt x="245" y="7577"/>
                  </a:cubicBezTo>
                  <a:lnTo>
                    <a:pt x="2084" y="8626"/>
                  </a:lnTo>
                  <a:lnTo>
                    <a:pt x="3076" y="9192"/>
                  </a:lnTo>
                  <a:cubicBezTo>
                    <a:pt x="3153" y="9236"/>
                    <a:pt x="3235" y="9256"/>
                    <a:pt x="3315" y="9256"/>
                  </a:cubicBezTo>
                  <a:cubicBezTo>
                    <a:pt x="3567" y="9256"/>
                    <a:pt x="3799" y="9054"/>
                    <a:pt x="3799" y="8772"/>
                  </a:cubicBezTo>
                  <a:lnTo>
                    <a:pt x="3799" y="2117"/>
                  </a:lnTo>
                  <a:cubicBezTo>
                    <a:pt x="3799" y="1932"/>
                    <a:pt x="3694" y="1763"/>
                    <a:pt x="3527" y="1682"/>
                  </a:cubicBezTo>
                  <a:lnTo>
                    <a:pt x="696" y="50"/>
                  </a:lnTo>
                  <a:cubicBezTo>
                    <a:pt x="627" y="16"/>
                    <a:pt x="555" y="1"/>
                    <a:pt x="4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0" name="Google Shape;330;p28">
              <a:extLst>
                <a:ext uri="{FF2B5EF4-FFF2-40B4-BE49-F238E27FC236}">
                  <a16:creationId xmlns:a16="http://schemas.microsoft.com/office/drawing/2014/main" id="{A9C24710-49D2-E67E-6E95-370F2BBD0D3D}"/>
                </a:ext>
              </a:extLst>
            </p:cNvPr>
            <p:cNvSpPr/>
            <p:nvPr/>
          </p:nvSpPr>
          <p:spPr>
            <a:xfrm>
              <a:off x="8039979" y="3078821"/>
              <a:ext cx="26370" cy="34951"/>
            </a:xfrm>
            <a:custGeom>
              <a:avLst/>
              <a:gdLst/>
              <a:ahLst/>
              <a:cxnLst/>
              <a:rect l="l" t="t" r="r" b="b"/>
              <a:pathLst>
                <a:path w="212" h="281" extrusionOk="0">
                  <a:moveTo>
                    <a:pt x="101" y="0"/>
                  </a:moveTo>
                  <a:cubicBezTo>
                    <a:pt x="99" y="0"/>
                    <a:pt x="98" y="0"/>
                    <a:pt x="96" y="0"/>
                  </a:cubicBezTo>
                  <a:cubicBezTo>
                    <a:pt x="41" y="5"/>
                    <a:pt x="1" y="70"/>
                    <a:pt x="5" y="148"/>
                  </a:cubicBezTo>
                  <a:cubicBezTo>
                    <a:pt x="11" y="222"/>
                    <a:pt x="57" y="281"/>
                    <a:pt x="110" y="281"/>
                  </a:cubicBezTo>
                  <a:cubicBezTo>
                    <a:pt x="111" y="281"/>
                    <a:pt x="113" y="281"/>
                    <a:pt x="114" y="281"/>
                  </a:cubicBezTo>
                  <a:cubicBezTo>
                    <a:pt x="170" y="277"/>
                    <a:pt x="211" y="212"/>
                    <a:pt x="206" y="134"/>
                  </a:cubicBezTo>
                  <a:cubicBezTo>
                    <a:pt x="201" y="59"/>
                    <a:pt x="15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1" name="Google Shape;331;p28">
              <a:extLst>
                <a:ext uri="{FF2B5EF4-FFF2-40B4-BE49-F238E27FC236}">
                  <a16:creationId xmlns:a16="http://schemas.microsoft.com/office/drawing/2014/main" id="{7CA9943A-3EA5-4B43-3ECD-B5882FDF09C8}"/>
                </a:ext>
              </a:extLst>
            </p:cNvPr>
            <p:cNvSpPr/>
            <p:nvPr/>
          </p:nvSpPr>
          <p:spPr>
            <a:xfrm>
              <a:off x="7873928" y="3039516"/>
              <a:ext cx="358478" cy="945680"/>
            </a:xfrm>
            <a:custGeom>
              <a:avLst/>
              <a:gdLst/>
              <a:ahLst/>
              <a:cxnLst/>
              <a:rect l="l" t="t" r="r" b="b"/>
              <a:pathLst>
                <a:path w="2882" h="7603" extrusionOk="0">
                  <a:moveTo>
                    <a:pt x="0" y="1"/>
                  </a:moveTo>
                  <a:lnTo>
                    <a:pt x="0" y="5931"/>
                  </a:lnTo>
                  <a:lnTo>
                    <a:pt x="2882" y="7603"/>
                  </a:lnTo>
                  <a:lnTo>
                    <a:pt x="2882" y="16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2" name="Google Shape;332;p28">
              <a:extLst>
                <a:ext uri="{FF2B5EF4-FFF2-40B4-BE49-F238E27FC236}">
                  <a16:creationId xmlns:a16="http://schemas.microsoft.com/office/drawing/2014/main" id="{9522F2E9-B69F-C352-DFF9-A84B136F0CAC}"/>
                </a:ext>
              </a:extLst>
            </p:cNvPr>
            <p:cNvSpPr/>
            <p:nvPr/>
          </p:nvSpPr>
          <p:spPr>
            <a:xfrm>
              <a:off x="7970822" y="3880840"/>
              <a:ext cx="114310" cy="83212"/>
            </a:xfrm>
            <a:custGeom>
              <a:avLst/>
              <a:gdLst/>
              <a:ahLst/>
              <a:cxnLst/>
              <a:rect l="l" t="t" r="r" b="b"/>
              <a:pathLst>
                <a:path w="919" h="669" extrusionOk="0">
                  <a:moveTo>
                    <a:pt x="80" y="1"/>
                  </a:moveTo>
                  <a:cubicBezTo>
                    <a:pt x="38" y="1"/>
                    <a:pt x="8" y="28"/>
                    <a:pt x="5" y="76"/>
                  </a:cubicBezTo>
                  <a:cubicBezTo>
                    <a:pt x="0" y="149"/>
                    <a:pt x="59" y="243"/>
                    <a:pt x="136" y="287"/>
                  </a:cubicBezTo>
                  <a:lnTo>
                    <a:pt x="766" y="646"/>
                  </a:lnTo>
                  <a:cubicBezTo>
                    <a:pt x="792" y="661"/>
                    <a:pt x="817" y="668"/>
                    <a:pt x="838" y="668"/>
                  </a:cubicBezTo>
                  <a:cubicBezTo>
                    <a:pt x="881" y="668"/>
                    <a:pt x="911" y="641"/>
                    <a:pt x="914" y="594"/>
                  </a:cubicBezTo>
                  <a:cubicBezTo>
                    <a:pt x="918" y="520"/>
                    <a:pt x="860" y="426"/>
                    <a:pt x="783" y="382"/>
                  </a:cubicBezTo>
                  <a:lnTo>
                    <a:pt x="151" y="23"/>
                  </a:lnTo>
                  <a:cubicBezTo>
                    <a:pt x="126" y="8"/>
                    <a:pt x="101" y="1"/>
                    <a:pt x="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3" name="Google Shape;333;p28">
              <a:extLst>
                <a:ext uri="{FF2B5EF4-FFF2-40B4-BE49-F238E27FC236}">
                  <a16:creationId xmlns:a16="http://schemas.microsoft.com/office/drawing/2014/main" id="{BF0FE4F9-135F-BCB0-7768-876246A389C3}"/>
                </a:ext>
              </a:extLst>
            </p:cNvPr>
            <p:cNvSpPr/>
            <p:nvPr/>
          </p:nvSpPr>
          <p:spPr>
            <a:xfrm>
              <a:off x="8013361" y="3390897"/>
              <a:ext cx="88935" cy="165553"/>
            </a:xfrm>
            <a:custGeom>
              <a:avLst/>
              <a:gdLst/>
              <a:ahLst/>
              <a:cxnLst/>
              <a:rect l="l" t="t" r="r" b="b"/>
              <a:pathLst>
                <a:path w="715" h="1331" extrusionOk="0">
                  <a:moveTo>
                    <a:pt x="173" y="125"/>
                  </a:moveTo>
                  <a:cubicBezTo>
                    <a:pt x="179" y="125"/>
                    <a:pt x="193" y="135"/>
                    <a:pt x="203" y="154"/>
                  </a:cubicBezTo>
                  <a:cubicBezTo>
                    <a:pt x="237" y="229"/>
                    <a:pt x="250" y="301"/>
                    <a:pt x="256" y="332"/>
                  </a:cubicBezTo>
                  <a:lnTo>
                    <a:pt x="263" y="372"/>
                  </a:lnTo>
                  <a:cubicBezTo>
                    <a:pt x="270" y="409"/>
                    <a:pt x="277" y="446"/>
                    <a:pt x="286" y="482"/>
                  </a:cubicBezTo>
                  <a:cubicBezTo>
                    <a:pt x="326" y="663"/>
                    <a:pt x="402" y="780"/>
                    <a:pt x="461" y="874"/>
                  </a:cubicBezTo>
                  <a:cubicBezTo>
                    <a:pt x="489" y="917"/>
                    <a:pt x="513" y="955"/>
                    <a:pt x="530" y="992"/>
                  </a:cubicBezTo>
                  <a:cubicBezTo>
                    <a:pt x="590" y="1123"/>
                    <a:pt x="586" y="1173"/>
                    <a:pt x="580" y="1193"/>
                  </a:cubicBezTo>
                  <a:cubicBezTo>
                    <a:pt x="576" y="1199"/>
                    <a:pt x="572" y="1204"/>
                    <a:pt x="565" y="1207"/>
                  </a:cubicBezTo>
                  <a:cubicBezTo>
                    <a:pt x="561" y="1209"/>
                    <a:pt x="558" y="1210"/>
                    <a:pt x="554" y="1210"/>
                  </a:cubicBezTo>
                  <a:cubicBezTo>
                    <a:pt x="525" y="1210"/>
                    <a:pt x="486" y="1170"/>
                    <a:pt x="433" y="1092"/>
                  </a:cubicBezTo>
                  <a:cubicBezTo>
                    <a:pt x="407" y="1053"/>
                    <a:pt x="368" y="985"/>
                    <a:pt x="345" y="928"/>
                  </a:cubicBezTo>
                  <a:cubicBezTo>
                    <a:pt x="318" y="867"/>
                    <a:pt x="297" y="808"/>
                    <a:pt x="277" y="741"/>
                  </a:cubicBezTo>
                  <a:cubicBezTo>
                    <a:pt x="241" y="621"/>
                    <a:pt x="215" y="497"/>
                    <a:pt x="192" y="382"/>
                  </a:cubicBezTo>
                  <a:cubicBezTo>
                    <a:pt x="189" y="365"/>
                    <a:pt x="185" y="349"/>
                    <a:pt x="181" y="332"/>
                  </a:cubicBezTo>
                  <a:cubicBezTo>
                    <a:pt x="172" y="291"/>
                    <a:pt x="163" y="248"/>
                    <a:pt x="161" y="211"/>
                  </a:cubicBezTo>
                  <a:cubicBezTo>
                    <a:pt x="158" y="140"/>
                    <a:pt x="174" y="125"/>
                    <a:pt x="173" y="125"/>
                  </a:cubicBezTo>
                  <a:close/>
                  <a:moveTo>
                    <a:pt x="144" y="1"/>
                  </a:moveTo>
                  <a:cubicBezTo>
                    <a:pt x="123" y="1"/>
                    <a:pt x="105" y="9"/>
                    <a:pt x="90" y="24"/>
                  </a:cubicBezTo>
                  <a:cubicBezTo>
                    <a:pt x="1" y="121"/>
                    <a:pt x="126" y="576"/>
                    <a:pt x="183" y="766"/>
                  </a:cubicBezTo>
                  <a:cubicBezTo>
                    <a:pt x="209" y="850"/>
                    <a:pt x="375" y="1291"/>
                    <a:pt x="541" y="1328"/>
                  </a:cubicBezTo>
                  <a:cubicBezTo>
                    <a:pt x="548" y="1330"/>
                    <a:pt x="556" y="1330"/>
                    <a:pt x="564" y="1330"/>
                  </a:cubicBezTo>
                  <a:cubicBezTo>
                    <a:pt x="589" y="1330"/>
                    <a:pt x="618" y="1322"/>
                    <a:pt x="645" y="1292"/>
                  </a:cubicBezTo>
                  <a:cubicBezTo>
                    <a:pt x="715" y="1213"/>
                    <a:pt x="656" y="1057"/>
                    <a:pt x="636" y="1012"/>
                  </a:cubicBezTo>
                  <a:cubicBezTo>
                    <a:pt x="611" y="956"/>
                    <a:pt x="580" y="905"/>
                    <a:pt x="549" y="856"/>
                  </a:cubicBezTo>
                  <a:cubicBezTo>
                    <a:pt x="526" y="818"/>
                    <a:pt x="501" y="778"/>
                    <a:pt x="480" y="738"/>
                  </a:cubicBezTo>
                  <a:cubicBezTo>
                    <a:pt x="429" y="633"/>
                    <a:pt x="390" y="537"/>
                    <a:pt x="377" y="481"/>
                  </a:cubicBezTo>
                  <a:cubicBezTo>
                    <a:pt x="368" y="442"/>
                    <a:pt x="359" y="402"/>
                    <a:pt x="351" y="364"/>
                  </a:cubicBezTo>
                  <a:cubicBezTo>
                    <a:pt x="313" y="184"/>
                    <a:pt x="280" y="27"/>
                    <a:pt x="162" y="2"/>
                  </a:cubicBezTo>
                  <a:cubicBezTo>
                    <a:pt x="156" y="1"/>
                    <a:pt x="150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4" name="Google Shape;334;p28">
              <a:extLst>
                <a:ext uri="{FF2B5EF4-FFF2-40B4-BE49-F238E27FC236}">
                  <a16:creationId xmlns:a16="http://schemas.microsoft.com/office/drawing/2014/main" id="{DE3A0541-F3E3-F4D6-8BB4-B464FED1E6C2}"/>
                </a:ext>
              </a:extLst>
            </p:cNvPr>
            <p:cNvSpPr/>
            <p:nvPr/>
          </p:nvSpPr>
          <p:spPr>
            <a:xfrm>
              <a:off x="7998684" y="3341766"/>
              <a:ext cx="132346" cy="266303"/>
            </a:xfrm>
            <a:custGeom>
              <a:avLst/>
              <a:gdLst/>
              <a:ahLst/>
              <a:cxnLst/>
              <a:rect l="l" t="t" r="r" b="b"/>
              <a:pathLst>
                <a:path w="1064" h="2141" extrusionOk="0">
                  <a:moveTo>
                    <a:pt x="183" y="0"/>
                  </a:moveTo>
                  <a:cubicBezTo>
                    <a:pt x="169" y="0"/>
                    <a:pt x="156" y="3"/>
                    <a:pt x="142" y="8"/>
                  </a:cubicBezTo>
                  <a:cubicBezTo>
                    <a:pt x="77" y="33"/>
                    <a:pt x="38" y="115"/>
                    <a:pt x="25" y="246"/>
                  </a:cubicBezTo>
                  <a:cubicBezTo>
                    <a:pt x="1" y="539"/>
                    <a:pt x="82" y="1050"/>
                    <a:pt x="171" y="1383"/>
                  </a:cubicBezTo>
                  <a:cubicBezTo>
                    <a:pt x="228" y="1600"/>
                    <a:pt x="257" y="1608"/>
                    <a:pt x="273" y="1612"/>
                  </a:cubicBezTo>
                  <a:lnTo>
                    <a:pt x="294" y="1616"/>
                  </a:lnTo>
                  <a:lnTo>
                    <a:pt x="307" y="1602"/>
                  </a:lnTo>
                  <a:cubicBezTo>
                    <a:pt x="318" y="1591"/>
                    <a:pt x="338" y="1571"/>
                    <a:pt x="281" y="1366"/>
                  </a:cubicBezTo>
                  <a:cubicBezTo>
                    <a:pt x="182" y="1019"/>
                    <a:pt x="140" y="721"/>
                    <a:pt x="122" y="529"/>
                  </a:cubicBezTo>
                  <a:cubicBezTo>
                    <a:pt x="109" y="449"/>
                    <a:pt x="128" y="312"/>
                    <a:pt x="149" y="210"/>
                  </a:cubicBezTo>
                  <a:cubicBezTo>
                    <a:pt x="154" y="190"/>
                    <a:pt x="166" y="155"/>
                    <a:pt x="196" y="149"/>
                  </a:cubicBezTo>
                  <a:cubicBezTo>
                    <a:pt x="199" y="148"/>
                    <a:pt x="202" y="148"/>
                    <a:pt x="205" y="148"/>
                  </a:cubicBezTo>
                  <a:cubicBezTo>
                    <a:pt x="236" y="148"/>
                    <a:pt x="285" y="173"/>
                    <a:pt x="338" y="249"/>
                  </a:cubicBezTo>
                  <a:cubicBezTo>
                    <a:pt x="409" y="348"/>
                    <a:pt x="449" y="495"/>
                    <a:pt x="514" y="739"/>
                  </a:cubicBezTo>
                  <a:cubicBezTo>
                    <a:pt x="558" y="904"/>
                    <a:pt x="650" y="1093"/>
                    <a:pt x="731" y="1260"/>
                  </a:cubicBezTo>
                  <a:cubicBezTo>
                    <a:pt x="749" y="1297"/>
                    <a:pt x="767" y="1334"/>
                    <a:pt x="784" y="1369"/>
                  </a:cubicBezTo>
                  <a:cubicBezTo>
                    <a:pt x="895" y="1602"/>
                    <a:pt x="964" y="1902"/>
                    <a:pt x="890" y="1975"/>
                  </a:cubicBezTo>
                  <a:cubicBezTo>
                    <a:pt x="879" y="1986"/>
                    <a:pt x="863" y="1990"/>
                    <a:pt x="846" y="1990"/>
                  </a:cubicBezTo>
                  <a:cubicBezTo>
                    <a:pt x="813" y="1990"/>
                    <a:pt x="774" y="1975"/>
                    <a:pt x="741" y="1959"/>
                  </a:cubicBezTo>
                  <a:cubicBezTo>
                    <a:pt x="604" y="1892"/>
                    <a:pt x="508" y="1679"/>
                    <a:pt x="430" y="1486"/>
                  </a:cubicBezTo>
                  <a:cubicBezTo>
                    <a:pt x="416" y="1452"/>
                    <a:pt x="400" y="1414"/>
                    <a:pt x="372" y="1414"/>
                  </a:cubicBezTo>
                  <a:cubicBezTo>
                    <a:pt x="368" y="1414"/>
                    <a:pt x="363" y="1415"/>
                    <a:pt x="359" y="1416"/>
                  </a:cubicBezTo>
                  <a:cubicBezTo>
                    <a:pt x="326" y="1429"/>
                    <a:pt x="332" y="1468"/>
                    <a:pt x="350" y="1525"/>
                  </a:cubicBezTo>
                  <a:cubicBezTo>
                    <a:pt x="434" y="1793"/>
                    <a:pt x="629" y="2094"/>
                    <a:pt x="807" y="2136"/>
                  </a:cubicBezTo>
                  <a:cubicBezTo>
                    <a:pt x="821" y="2139"/>
                    <a:pt x="835" y="2141"/>
                    <a:pt x="850" y="2141"/>
                  </a:cubicBezTo>
                  <a:cubicBezTo>
                    <a:pt x="896" y="2141"/>
                    <a:pt x="940" y="2121"/>
                    <a:pt x="976" y="2083"/>
                  </a:cubicBezTo>
                  <a:cubicBezTo>
                    <a:pt x="1052" y="2004"/>
                    <a:pt x="1064" y="1835"/>
                    <a:pt x="1007" y="1633"/>
                  </a:cubicBezTo>
                  <a:cubicBezTo>
                    <a:pt x="961" y="1467"/>
                    <a:pt x="889" y="1326"/>
                    <a:pt x="812" y="1178"/>
                  </a:cubicBezTo>
                  <a:cubicBezTo>
                    <a:pt x="735" y="1025"/>
                    <a:pt x="654" y="867"/>
                    <a:pt x="603" y="680"/>
                  </a:cubicBezTo>
                  <a:cubicBezTo>
                    <a:pt x="585" y="592"/>
                    <a:pt x="550" y="459"/>
                    <a:pt x="502" y="351"/>
                  </a:cubicBezTo>
                  <a:cubicBezTo>
                    <a:pt x="470" y="279"/>
                    <a:pt x="406" y="147"/>
                    <a:pt x="332" y="76"/>
                  </a:cubicBezTo>
                  <a:cubicBezTo>
                    <a:pt x="278" y="26"/>
                    <a:pt x="228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5" name="Google Shape;335;p28">
              <a:extLst>
                <a:ext uri="{FF2B5EF4-FFF2-40B4-BE49-F238E27FC236}">
                  <a16:creationId xmlns:a16="http://schemas.microsoft.com/office/drawing/2014/main" id="{9C6103A3-3E75-9FAC-9D87-865E22C6D01E}"/>
                </a:ext>
              </a:extLst>
            </p:cNvPr>
            <p:cNvSpPr/>
            <p:nvPr/>
          </p:nvSpPr>
          <p:spPr>
            <a:xfrm>
              <a:off x="8004654" y="3310048"/>
              <a:ext cx="56346" cy="44031"/>
            </a:xfrm>
            <a:custGeom>
              <a:avLst/>
              <a:gdLst/>
              <a:ahLst/>
              <a:cxnLst/>
              <a:rect l="l" t="t" r="r" b="b"/>
              <a:pathLst>
                <a:path w="453" h="354" extrusionOk="0">
                  <a:moveTo>
                    <a:pt x="153" y="0"/>
                  </a:moveTo>
                  <a:cubicBezTo>
                    <a:pt x="145" y="0"/>
                    <a:pt x="137" y="1"/>
                    <a:pt x="129" y="3"/>
                  </a:cubicBezTo>
                  <a:cubicBezTo>
                    <a:pt x="84" y="14"/>
                    <a:pt x="55" y="53"/>
                    <a:pt x="34" y="90"/>
                  </a:cubicBezTo>
                  <a:cubicBezTo>
                    <a:pt x="14" y="122"/>
                    <a:pt x="1" y="168"/>
                    <a:pt x="17" y="195"/>
                  </a:cubicBezTo>
                  <a:lnTo>
                    <a:pt x="31" y="215"/>
                  </a:lnTo>
                  <a:lnTo>
                    <a:pt x="51" y="217"/>
                  </a:lnTo>
                  <a:cubicBezTo>
                    <a:pt x="73" y="217"/>
                    <a:pt x="92" y="199"/>
                    <a:pt x="116" y="158"/>
                  </a:cubicBezTo>
                  <a:cubicBezTo>
                    <a:pt x="135" y="127"/>
                    <a:pt x="155" y="111"/>
                    <a:pt x="175" y="111"/>
                  </a:cubicBezTo>
                  <a:lnTo>
                    <a:pt x="177" y="111"/>
                  </a:lnTo>
                  <a:cubicBezTo>
                    <a:pt x="198" y="111"/>
                    <a:pt x="260" y="130"/>
                    <a:pt x="359" y="306"/>
                  </a:cubicBezTo>
                  <a:cubicBezTo>
                    <a:pt x="373" y="329"/>
                    <a:pt x="386" y="354"/>
                    <a:pt x="407" y="354"/>
                  </a:cubicBezTo>
                  <a:cubicBezTo>
                    <a:pt x="412" y="354"/>
                    <a:pt x="416" y="353"/>
                    <a:pt x="422" y="351"/>
                  </a:cubicBezTo>
                  <a:cubicBezTo>
                    <a:pt x="453" y="337"/>
                    <a:pt x="440" y="304"/>
                    <a:pt x="431" y="281"/>
                  </a:cubicBezTo>
                  <a:cubicBezTo>
                    <a:pt x="396" y="187"/>
                    <a:pt x="314" y="76"/>
                    <a:pt x="246" y="33"/>
                  </a:cubicBezTo>
                  <a:cubicBezTo>
                    <a:pt x="212" y="11"/>
                    <a:pt x="181" y="0"/>
                    <a:pt x="1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6" name="Google Shape;336;p28">
              <a:extLst>
                <a:ext uri="{FF2B5EF4-FFF2-40B4-BE49-F238E27FC236}">
                  <a16:creationId xmlns:a16="http://schemas.microsoft.com/office/drawing/2014/main" id="{CC82983B-726A-6E19-CE5F-F4C211576EA3}"/>
                </a:ext>
              </a:extLst>
            </p:cNvPr>
            <p:cNvSpPr/>
            <p:nvPr/>
          </p:nvSpPr>
          <p:spPr>
            <a:xfrm>
              <a:off x="7975797" y="3283928"/>
              <a:ext cx="167173" cy="361704"/>
            </a:xfrm>
            <a:custGeom>
              <a:avLst/>
              <a:gdLst/>
              <a:ahLst/>
              <a:cxnLst/>
              <a:rect l="l" t="t" r="r" b="b"/>
              <a:pathLst>
                <a:path w="1344" h="2908" extrusionOk="0">
                  <a:moveTo>
                    <a:pt x="262" y="1"/>
                  </a:moveTo>
                  <a:cubicBezTo>
                    <a:pt x="235" y="1"/>
                    <a:pt x="208" y="34"/>
                    <a:pt x="185" y="62"/>
                  </a:cubicBezTo>
                  <a:cubicBezTo>
                    <a:pt x="1" y="284"/>
                    <a:pt x="55" y="749"/>
                    <a:pt x="102" y="1160"/>
                  </a:cubicBezTo>
                  <a:cubicBezTo>
                    <a:pt x="114" y="1258"/>
                    <a:pt x="125" y="1352"/>
                    <a:pt x="132" y="1440"/>
                  </a:cubicBezTo>
                  <a:cubicBezTo>
                    <a:pt x="164" y="1823"/>
                    <a:pt x="213" y="2169"/>
                    <a:pt x="491" y="2527"/>
                  </a:cubicBezTo>
                  <a:cubicBezTo>
                    <a:pt x="638" y="2717"/>
                    <a:pt x="858" y="2907"/>
                    <a:pt x="1052" y="2907"/>
                  </a:cubicBezTo>
                  <a:cubicBezTo>
                    <a:pt x="1094" y="2907"/>
                    <a:pt x="1135" y="2898"/>
                    <a:pt x="1173" y="2878"/>
                  </a:cubicBezTo>
                  <a:cubicBezTo>
                    <a:pt x="1257" y="2834"/>
                    <a:pt x="1311" y="2741"/>
                    <a:pt x="1329" y="2606"/>
                  </a:cubicBezTo>
                  <a:cubicBezTo>
                    <a:pt x="1332" y="2577"/>
                    <a:pt x="1343" y="2491"/>
                    <a:pt x="1291" y="2481"/>
                  </a:cubicBezTo>
                  <a:cubicBezTo>
                    <a:pt x="1289" y="2480"/>
                    <a:pt x="1286" y="2480"/>
                    <a:pt x="1284" y="2480"/>
                  </a:cubicBezTo>
                  <a:cubicBezTo>
                    <a:pt x="1261" y="2480"/>
                    <a:pt x="1230" y="2499"/>
                    <a:pt x="1208" y="2582"/>
                  </a:cubicBezTo>
                  <a:cubicBezTo>
                    <a:pt x="1184" y="2671"/>
                    <a:pt x="1142" y="2731"/>
                    <a:pt x="1083" y="2755"/>
                  </a:cubicBezTo>
                  <a:cubicBezTo>
                    <a:pt x="1063" y="2764"/>
                    <a:pt x="1040" y="2768"/>
                    <a:pt x="1016" y="2768"/>
                  </a:cubicBezTo>
                  <a:cubicBezTo>
                    <a:pt x="972" y="2768"/>
                    <a:pt x="922" y="2754"/>
                    <a:pt x="868" y="2725"/>
                  </a:cubicBezTo>
                  <a:cubicBezTo>
                    <a:pt x="616" y="2589"/>
                    <a:pt x="361" y="2213"/>
                    <a:pt x="288" y="1868"/>
                  </a:cubicBezTo>
                  <a:cubicBezTo>
                    <a:pt x="232" y="1604"/>
                    <a:pt x="212" y="1334"/>
                    <a:pt x="191" y="1073"/>
                  </a:cubicBezTo>
                  <a:lnTo>
                    <a:pt x="186" y="996"/>
                  </a:lnTo>
                  <a:cubicBezTo>
                    <a:pt x="168" y="772"/>
                    <a:pt x="132" y="305"/>
                    <a:pt x="273" y="106"/>
                  </a:cubicBezTo>
                  <a:cubicBezTo>
                    <a:pt x="275" y="102"/>
                    <a:pt x="321" y="37"/>
                    <a:pt x="284" y="9"/>
                  </a:cubicBezTo>
                  <a:cubicBezTo>
                    <a:pt x="276" y="3"/>
                    <a:pt x="269" y="1"/>
                    <a:pt x="2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7" name="Google Shape;337;p28">
              <a:extLst>
                <a:ext uri="{FF2B5EF4-FFF2-40B4-BE49-F238E27FC236}">
                  <a16:creationId xmlns:a16="http://schemas.microsoft.com/office/drawing/2014/main" id="{B996EA6D-CBC0-74E0-7F80-65520A8D6EF1}"/>
                </a:ext>
              </a:extLst>
            </p:cNvPr>
            <p:cNvSpPr/>
            <p:nvPr/>
          </p:nvSpPr>
          <p:spPr>
            <a:xfrm>
              <a:off x="7960871" y="3377090"/>
              <a:ext cx="32216" cy="157717"/>
            </a:xfrm>
            <a:custGeom>
              <a:avLst/>
              <a:gdLst/>
              <a:ahLst/>
              <a:cxnLst/>
              <a:rect l="l" t="t" r="r" b="b"/>
              <a:pathLst>
                <a:path w="259" h="1268" extrusionOk="0">
                  <a:moveTo>
                    <a:pt x="68" y="1"/>
                  </a:moveTo>
                  <a:cubicBezTo>
                    <a:pt x="51" y="2"/>
                    <a:pt x="25" y="9"/>
                    <a:pt x="21" y="64"/>
                  </a:cubicBezTo>
                  <a:cubicBezTo>
                    <a:pt x="1" y="362"/>
                    <a:pt x="46" y="871"/>
                    <a:pt x="171" y="1229"/>
                  </a:cubicBezTo>
                  <a:cubicBezTo>
                    <a:pt x="181" y="1261"/>
                    <a:pt x="199" y="1268"/>
                    <a:pt x="211" y="1268"/>
                  </a:cubicBezTo>
                  <a:cubicBezTo>
                    <a:pt x="216" y="1268"/>
                    <a:pt x="219" y="1266"/>
                    <a:pt x="221" y="1266"/>
                  </a:cubicBezTo>
                  <a:cubicBezTo>
                    <a:pt x="234" y="1262"/>
                    <a:pt x="258" y="1248"/>
                    <a:pt x="244" y="1192"/>
                  </a:cubicBezTo>
                  <a:cubicBezTo>
                    <a:pt x="203" y="1036"/>
                    <a:pt x="194" y="923"/>
                    <a:pt x="185" y="815"/>
                  </a:cubicBezTo>
                  <a:cubicBezTo>
                    <a:pt x="181" y="751"/>
                    <a:pt x="175" y="690"/>
                    <a:pt x="165" y="623"/>
                  </a:cubicBezTo>
                  <a:cubicBezTo>
                    <a:pt x="128" y="401"/>
                    <a:pt x="122" y="236"/>
                    <a:pt x="122" y="93"/>
                  </a:cubicBezTo>
                  <a:cubicBezTo>
                    <a:pt x="122" y="49"/>
                    <a:pt x="103" y="2"/>
                    <a:pt x="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8" name="Google Shape;338;p28">
              <a:extLst>
                <a:ext uri="{FF2B5EF4-FFF2-40B4-BE49-F238E27FC236}">
                  <a16:creationId xmlns:a16="http://schemas.microsoft.com/office/drawing/2014/main" id="{A6F8B0AA-61A9-3716-65B9-D33053D0F4A6}"/>
                </a:ext>
              </a:extLst>
            </p:cNvPr>
            <p:cNvSpPr/>
            <p:nvPr/>
          </p:nvSpPr>
          <p:spPr>
            <a:xfrm>
              <a:off x="7975424" y="3230692"/>
              <a:ext cx="157471" cy="296403"/>
            </a:xfrm>
            <a:custGeom>
              <a:avLst/>
              <a:gdLst/>
              <a:ahLst/>
              <a:cxnLst/>
              <a:rect l="l" t="t" r="r" b="b"/>
              <a:pathLst>
                <a:path w="1266" h="2383" extrusionOk="0">
                  <a:moveTo>
                    <a:pt x="350" y="0"/>
                  </a:moveTo>
                  <a:cubicBezTo>
                    <a:pt x="181" y="0"/>
                    <a:pt x="49" y="169"/>
                    <a:pt x="7" y="437"/>
                  </a:cubicBezTo>
                  <a:cubicBezTo>
                    <a:pt x="1" y="477"/>
                    <a:pt x="13" y="506"/>
                    <a:pt x="38" y="510"/>
                  </a:cubicBezTo>
                  <a:cubicBezTo>
                    <a:pt x="40" y="510"/>
                    <a:pt x="42" y="511"/>
                    <a:pt x="45" y="511"/>
                  </a:cubicBezTo>
                  <a:cubicBezTo>
                    <a:pt x="58" y="511"/>
                    <a:pt x="77" y="504"/>
                    <a:pt x="85" y="467"/>
                  </a:cubicBezTo>
                  <a:cubicBezTo>
                    <a:pt x="126" y="288"/>
                    <a:pt x="200" y="174"/>
                    <a:pt x="306" y="129"/>
                  </a:cubicBezTo>
                  <a:cubicBezTo>
                    <a:pt x="320" y="124"/>
                    <a:pt x="334" y="121"/>
                    <a:pt x="349" y="121"/>
                  </a:cubicBezTo>
                  <a:cubicBezTo>
                    <a:pt x="420" y="121"/>
                    <a:pt x="498" y="185"/>
                    <a:pt x="554" y="296"/>
                  </a:cubicBezTo>
                  <a:cubicBezTo>
                    <a:pt x="615" y="419"/>
                    <a:pt x="659" y="560"/>
                    <a:pt x="688" y="726"/>
                  </a:cubicBezTo>
                  <a:cubicBezTo>
                    <a:pt x="691" y="747"/>
                    <a:pt x="838" y="1458"/>
                    <a:pt x="869" y="1585"/>
                  </a:cubicBezTo>
                  <a:cubicBezTo>
                    <a:pt x="934" y="1865"/>
                    <a:pt x="1068" y="2153"/>
                    <a:pt x="1168" y="2345"/>
                  </a:cubicBezTo>
                  <a:cubicBezTo>
                    <a:pt x="1184" y="2375"/>
                    <a:pt x="1201" y="2383"/>
                    <a:pt x="1213" y="2383"/>
                  </a:cubicBezTo>
                  <a:cubicBezTo>
                    <a:pt x="1220" y="2383"/>
                    <a:pt x="1225" y="2380"/>
                    <a:pt x="1229" y="2378"/>
                  </a:cubicBezTo>
                  <a:cubicBezTo>
                    <a:pt x="1242" y="2374"/>
                    <a:pt x="1265" y="2355"/>
                    <a:pt x="1240" y="2293"/>
                  </a:cubicBezTo>
                  <a:cubicBezTo>
                    <a:pt x="1208" y="2210"/>
                    <a:pt x="1174" y="2136"/>
                    <a:pt x="1142" y="2065"/>
                  </a:cubicBezTo>
                  <a:cubicBezTo>
                    <a:pt x="1043" y="1843"/>
                    <a:pt x="959" y="1652"/>
                    <a:pt x="913" y="1329"/>
                  </a:cubicBezTo>
                  <a:cubicBezTo>
                    <a:pt x="896" y="1204"/>
                    <a:pt x="794" y="730"/>
                    <a:pt x="773" y="636"/>
                  </a:cubicBezTo>
                  <a:cubicBezTo>
                    <a:pt x="762" y="585"/>
                    <a:pt x="707" y="394"/>
                    <a:pt x="665" y="304"/>
                  </a:cubicBezTo>
                  <a:cubicBezTo>
                    <a:pt x="601" y="168"/>
                    <a:pt x="508" y="11"/>
                    <a:pt x="370" y="1"/>
                  </a:cubicBezTo>
                  <a:cubicBezTo>
                    <a:pt x="363" y="1"/>
                    <a:pt x="357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39" name="Google Shape;339;p28">
              <a:extLst>
                <a:ext uri="{FF2B5EF4-FFF2-40B4-BE49-F238E27FC236}">
                  <a16:creationId xmlns:a16="http://schemas.microsoft.com/office/drawing/2014/main" id="{75F10DB8-D0FF-B4C8-C299-F398E05989F8}"/>
                </a:ext>
              </a:extLst>
            </p:cNvPr>
            <p:cNvSpPr/>
            <p:nvPr/>
          </p:nvSpPr>
          <p:spPr>
            <a:xfrm>
              <a:off x="8047069" y="3237782"/>
              <a:ext cx="119907" cy="434966"/>
            </a:xfrm>
            <a:custGeom>
              <a:avLst/>
              <a:gdLst/>
              <a:ahLst/>
              <a:cxnLst/>
              <a:rect l="l" t="t" r="r" b="b"/>
              <a:pathLst>
                <a:path w="964" h="3497" extrusionOk="0">
                  <a:moveTo>
                    <a:pt x="54" y="1"/>
                  </a:moveTo>
                  <a:cubicBezTo>
                    <a:pt x="48" y="1"/>
                    <a:pt x="42" y="3"/>
                    <a:pt x="36" y="6"/>
                  </a:cubicBezTo>
                  <a:cubicBezTo>
                    <a:pt x="0" y="26"/>
                    <a:pt x="26" y="75"/>
                    <a:pt x="47" y="113"/>
                  </a:cubicBezTo>
                  <a:cubicBezTo>
                    <a:pt x="315" y="614"/>
                    <a:pt x="537" y="1251"/>
                    <a:pt x="641" y="1820"/>
                  </a:cubicBezTo>
                  <a:cubicBezTo>
                    <a:pt x="676" y="2011"/>
                    <a:pt x="702" y="2209"/>
                    <a:pt x="726" y="2399"/>
                  </a:cubicBezTo>
                  <a:cubicBezTo>
                    <a:pt x="736" y="2478"/>
                    <a:pt x="748" y="2557"/>
                    <a:pt x="758" y="2635"/>
                  </a:cubicBezTo>
                  <a:cubicBezTo>
                    <a:pt x="821" y="3080"/>
                    <a:pt x="774" y="3313"/>
                    <a:pt x="601" y="3413"/>
                  </a:cubicBezTo>
                  <a:cubicBezTo>
                    <a:pt x="586" y="3422"/>
                    <a:pt x="579" y="3440"/>
                    <a:pt x="584" y="3460"/>
                  </a:cubicBezTo>
                  <a:cubicBezTo>
                    <a:pt x="589" y="3478"/>
                    <a:pt x="605" y="3497"/>
                    <a:pt x="627" y="3497"/>
                  </a:cubicBezTo>
                  <a:cubicBezTo>
                    <a:pt x="702" y="3495"/>
                    <a:pt x="761" y="3467"/>
                    <a:pt x="806" y="3415"/>
                  </a:cubicBezTo>
                  <a:cubicBezTo>
                    <a:pt x="964" y="3229"/>
                    <a:pt x="895" y="2758"/>
                    <a:pt x="841" y="2380"/>
                  </a:cubicBezTo>
                  <a:cubicBezTo>
                    <a:pt x="829" y="2299"/>
                    <a:pt x="818" y="2223"/>
                    <a:pt x="810" y="2156"/>
                  </a:cubicBezTo>
                  <a:cubicBezTo>
                    <a:pt x="729" y="1455"/>
                    <a:pt x="445" y="595"/>
                    <a:pt x="122" y="62"/>
                  </a:cubicBezTo>
                  <a:cubicBezTo>
                    <a:pt x="103" y="33"/>
                    <a:pt x="80" y="1"/>
                    <a:pt x="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0" name="Google Shape;340;p28">
              <a:extLst>
                <a:ext uri="{FF2B5EF4-FFF2-40B4-BE49-F238E27FC236}">
                  <a16:creationId xmlns:a16="http://schemas.microsoft.com/office/drawing/2014/main" id="{59EF2581-6F28-DDB7-96B3-F890A8CE6129}"/>
                </a:ext>
              </a:extLst>
            </p:cNvPr>
            <p:cNvSpPr/>
            <p:nvPr/>
          </p:nvSpPr>
          <p:spPr>
            <a:xfrm>
              <a:off x="7978534" y="3549609"/>
              <a:ext cx="197897" cy="151498"/>
            </a:xfrm>
            <a:custGeom>
              <a:avLst/>
              <a:gdLst/>
              <a:ahLst/>
              <a:cxnLst/>
              <a:rect l="l" t="t" r="r" b="b"/>
              <a:pathLst>
                <a:path w="1591" h="1218" extrusionOk="0">
                  <a:moveTo>
                    <a:pt x="73" y="1"/>
                  </a:moveTo>
                  <a:cubicBezTo>
                    <a:pt x="66" y="1"/>
                    <a:pt x="60" y="5"/>
                    <a:pt x="53" y="10"/>
                  </a:cubicBezTo>
                  <a:cubicBezTo>
                    <a:pt x="32" y="26"/>
                    <a:pt x="0" y="48"/>
                    <a:pt x="316" y="485"/>
                  </a:cubicBezTo>
                  <a:cubicBezTo>
                    <a:pt x="572" y="842"/>
                    <a:pt x="949" y="1217"/>
                    <a:pt x="1249" y="1217"/>
                  </a:cubicBezTo>
                  <a:cubicBezTo>
                    <a:pt x="1256" y="1217"/>
                    <a:pt x="1264" y="1217"/>
                    <a:pt x="1271" y="1216"/>
                  </a:cubicBezTo>
                  <a:cubicBezTo>
                    <a:pt x="1339" y="1213"/>
                    <a:pt x="1402" y="1177"/>
                    <a:pt x="1453" y="1114"/>
                  </a:cubicBezTo>
                  <a:cubicBezTo>
                    <a:pt x="1551" y="994"/>
                    <a:pt x="1590" y="796"/>
                    <a:pt x="1560" y="584"/>
                  </a:cubicBezTo>
                  <a:cubicBezTo>
                    <a:pt x="1555" y="552"/>
                    <a:pt x="1535" y="537"/>
                    <a:pt x="1518" y="537"/>
                  </a:cubicBezTo>
                  <a:cubicBezTo>
                    <a:pt x="1516" y="537"/>
                    <a:pt x="1514" y="537"/>
                    <a:pt x="1513" y="537"/>
                  </a:cubicBezTo>
                  <a:cubicBezTo>
                    <a:pt x="1495" y="538"/>
                    <a:pt x="1477" y="554"/>
                    <a:pt x="1478" y="586"/>
                  </a:cubicBezTo>
                  <a:cubicBezTo>
                    <a:pt x="1485" y="840"/>
                    <a:pt x="1427" y="1009"/>
                    <a:pt x="1316" y="1061"/>
                  </a:cubicBezTo>
                  <a:cubicBezTo>
                    <a:pt x="1291" y="1072"/>
                    <a:pt x="1264" y="1078"/>
                    <a:pt x="1235" y="1078"/>
                  </a:cubicBezTo>
                  <a:cubicBezTo>
                    <a:pt x="1141" y="1078"/>
                    <a:pt x="1024" y="1020"/>
                    <a:pt x="897" y="909"/>
                  </a:cubicBezTo>
                  <a:cubicBezTo>
                    <a:pt x="664" y="705"/>
                    <a:pt x="456" y="479"/>
                    <a:pt x="263" y="216"/>
                  </a:cubicBezTo>
                  <a:cubicBezTo>
                    <a:pt x="134" y="40"/>
                    <a:pt x="96" y="1"/>
                    <a:pt x="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1" name="Google Shape;341;p28">
              <a:extLst>
                <a:ext uri="{FF2B5EF4-FFF2-40B4-BE49-F238E27FC236}">
                  <a16:creationId xmlns:a16="http://schemas.microsoft.com/office/drawing/2014/main" id="{87F62B07-B9D4-A6ED-68A0-5950A37488AE}"/>
                </a:ext>
              </a:extLst>
            </p:cNvPr>
            <p:cNvSpPr/>
            <p:nvPr/>
          </p:nvSpPr>
          <p:spPr>
            <a:xfrm>
              <a:off x="7932263" y="3204074"/>
              <a:ext cx="105603" cy="213938"/>
            </a:xfrm>
            <a:custGeom>
              <a:avLst/>
              <a:gdLst/>
              <a:ahLst/>
              <a:cxnLst/>
              <a:rect l="l" t="t" r="r" b="b"/>
              <a:pathLst>
                <a:path w="849" h="1720" extrusionOk="0">
                  <a:moveTo>
                    <a:pt x="570" y="0"/>
                  </a:moveTo>
                  <a:cubicBezTo>
                    <a:pt x="520" y="0"/>
                    <a:pt x="474" y="13"/>
                    <a:pt x="430" y="37"/>
                  </a:cubicBezTo>
                  <a:cubicBezTo>
                    <a:pt x="1" y="280"/>
                    <a:pt x="62" y="1602"/>
                    <a:pt x="65" y="1659"/>
                  </a:cubicBezTo>
                  <a:cubicBezTo>
                    <a:pt x="66" y="1691"/>
                    <a:pt x="90" y="1718"/>
                    <a:pt x="117" y="1719"/>
                  </a:cubicBezTo>
                  <a:lnTo>
                    <a:pt x="118" y="1719"/>
                  </a:lnTo>
                  <a:cubicBezTo>
                    <a:pt x="136" y="1719"/>
                    <a:pt x="156" y="1706"/>
                    <a:pt x="160" y="1678"/>
                  </a:cubicBezTo>
                  <a:cubicBezTo>
                    <a:pt x="169" y="1581"/>
                    <a:pt x="174" y="1474"/>
                    <a:pt x="181" y="1363"/>
                  </a:cubicBezTo>
                  <a:cubicBezTo>
                    <a:pt x="209" y="908"/>
                    <a:pt x="243" y="341"/>
                    <a:pt x="483" y="182"/>
                  </a:cubicBezTo>
                  <a:cubicBezTo>
                    <a:pt x="528" y="152"/>
                    <a:pt x="580" y="137"/>
                    <a:pt x="638" y="137"/>
                  </a:cubicBezTo>
                  <a:cubicBezTo>
                    <a:pt x="686" y="137"/>
                    <a:pt x="738" y="147"/>
                    <a:pt x="796" y="168"/>
                  </a:cubicBezTo>
                  <a:lnTo>
                    <a:pt x="826" y="176"/>
                  </a:lnTo>
                  <a:lnTo>
                    <a:pt x="840" y="150"/>
                  </a:lnTo>
                  <a:cubicBezTo>
                    <a:pt x="849" y="132"/>
                    <a:pt x="841" y="104"/>
                    <a:pt x="823" y="91"/>
                  </a:cubicBezTo>
                  <a:cubicBezTo>
                    <a:pt x="732" y="31"/>
                    <a:pt x="647" y="0"/>
                    <a:pt x="5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2" name="Google Shape;342;p28">
              <a:extLst>
                <a:ext uri="{FF2B5EF4-FFF2-40B4-BE49-F238E27FC236}">
                  <a16:creationId xmlns:a16="http://schemas.microsoft.com/office/drawing/2014/main" id="{087E5141-3841-97FA-5B29-112542C4828E}"/>
                </a:ext>
              </a:extLst>
            </p:cNvPr>
            <p:cNvSpPr/>
            <p:nvPr/>
          </p:nvSpPr>
          <p:spPr>
            <a:xfrm>
              <a:off x="7975175" y="3183675"/>
              <a:ext cx="215559" cy="449145"/>
            </a:xfrm>
            <a:custGeom>
              <a:avLst/>
              <a:gdLst/>
              <a:ahLst/>
              <a:cxnLst/>
              <a:rect l="l" t="t" r="r" b="b"/>
              <a:pathLst>
                <a:path w="1733" h="3611" extrusionOk="0">
                  <a:moveTo>
                    <a:pt x="229" y="0"/>
                  </a:moveTo>
                  <a:cubicBezTo>
                    <a:pt x="162" y="0"/>
                    <a:pt x="99" y="18"/>
                    <a:pt x="40" y="52"/>
                  </a:cubicBezTo>
                  <a:cubicBezTo>
                    <a:pt x="13" y="68"/>
                    <a:pt x="0" y="101"/>
                    <a:pt x="13" y="125"/>
                  </a:cubicBezTo>
                  <a:cubicBezTo>
                    <a:pt x="14" y="129"/>
                    <a:pt x="26" y="147"/>
                    <a:pt x="52" y="147"/>
                  </a:cubicBezTo>
                  <a:cubicBezTo>
                    <a:pt x="61" y="147"/>
                    <a:pt x="71" y="145"/>
                    <a:pt x="83" y="140"/>
                  </a:cubicBezTo>
                  <a:cubicBezTo>
                    <a:pt x="124" y="123"/>
                    <a:pt x="168" y="114"/>
                    <a:pt x="212" y="114"/>
                  </a:cubicBezTo>
                  <a:cubicBezTo>
                    <a:pt x="269" y="114"/>
                    <a:pt x="327" y="128"/>
                    <a:pt x="387" y="155"/>
                  </a:cubicBezTo>
                  <a:cubicBezTo>
                    <a:pt x="750" y="325"/>
                    <a:pt x="1101" y="970"/>
                    <a:pt x="1271" y="1499"/>
                  </a:cubicBezTo>
                  <a:cubicBezTo>
                    <a:pt x="1475" y="2135"/>
                    <a:pt x="1605" y="2889"/>
                    <a:pt x="1616" y="3516"/>
                  </a:cubicBezTo>
                  <a:cubicBezTo>
                    <a:pt x="1617" y="3570"/>
                    <a:pt x="1646" y="3611"/>
                    <a:pt x="1680" y="3611"/>
                  </a:cubicBezTo>
                  <a:cubicBezTo>
                    <a:pt x="1696" y="3611"/>
                    <a:pt x="1732" y="3602"/>
                    <a:pt x="1732" y="3529"/>
                  </a:cubicBezTo>
                  <a:cubicBezTo>
                    <a:pt x="1728" y="2891"/>
                    <a:pt x="1589" y="1852"/>
                    <a:pt x="1212" y="1021"/>
                  </a:cubicBezTo>
                  <a:cubicBezTo>
                    <a:pt x="1034" y="627"/>
                    <a:pt x="703" y="129"/>
                    <a:pt x="357" y="21"/>
                  </a:cubicBezTo>
                  <a:cubicBezTo>
                    <a:pt x="313" y="7"/>
                    <a:pt x="270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3" name="Google Shape;343;p28">
              <a:extLst>
                <a:ext uri="{FF2B5EF4-FFF2-40B4-BE49-F238E27FC236}">
                  <a16:creationId xmlns:a16="http://schemas.microsoft.com/office/drawing/2014/main" id="{38CD65FC-A8E3-9438-C2FB-CBC6C957C123}"/>
                </a:ext>
              </a:extLst>
            </p:cNvPr>
            <p:cNvSpPr/>
            <p:nvPr/>
          </p:nvSpPr>
          <p:spPr>
            <a:xfrm>
              <a:off x="7936492" y="3429207"/>
              <a:ext cx="228122" cy="299016"/>
            </a:xfrm>
            <a:custGeom>
              <a:avLst/>
              <a:gdLst/>
              <a:ahLst/>
              <a:cxnLst/>
              <a:rect l="l" t="t" r="r" b="b"/>
              <a:pathLst>
                <a:path w="1834" h="2404" extrusionOk="0">
                  <a:moveTo>
                    <a:pt x="102" y="1"/>
                  </a:moveTo>
                  <a:lnTo>
                    <a:pt x="40" y="4"/>
                  </a:lnTo>
                  <a:lnTo>
                    <a:pt x="38" y="33"/>
                  </a:lnTo>
                  <a:cubicBezTo>
                    <a:pt x="1" y="423"/>
                    <a:pt x="83" y="790"/>
                    <a:pt x="298" y="1190"/>
                  </a:cubicBezTo>
                  <a:cubicBezTo>
                    <a:pt x="612" y="1773"/>
                    <a:pt x="851" y="1993"/>
                    <a:pt x="953" y="2087"/>
                  </a:cubicBezTo>
                  <a:cubicBezTo>
                    <a:pt x="1176" y="2293"/>
                    <a:pt x="1404" y="2404"/>
                    <a:pt x="1589" y="2404"/>
                  </a:cubicBezTo>
                  <a:cubicBezTo>
                    <a:pt x="1665" y="2404"/>
                    <a:pt x="1732" y="2386"/>
                    <a:pt x="1791" y="2348"/>
                  </a:cubicBezTo>
                  <a:cubicBezTo>
                    <a:pt x="1811" y="2336"/>
                    <a:pt x="1834" y="2302"/>
                    <a:pt x="1823" y="2273"/>
                  </a:cubicBezTo>
                  <a:cubicBezTo>
                    <a:pt x="1819" y="2263"/>
                    <a:pt x="1807" y="2243"/>
                    <a:pt x="1774" y="2243"/>
                  </a:cubicBezTo>
                  <a:cubicBezTo>
                    <a:pt x="1768" y="2243"/>
                    <a:pt x="1762" y="2244"/>
                    <a:pt x="1755" y="2245"/>
                  </a:cubicBezTo>
                  <a:lnTo>
                    <a:pt x="1721" y="2251"/>
                  </a:lnTo>
                  <a:cubicBezTo>
                    <a:pt x="1658" y="2261"/>
                    <a:pt x="1604" y="2271"/>
                    <a:pt x="1548" y="2271"/>
                  </a:cubicBezTo>
                  <a:cubicBezTo>
                    <a:pt x="1427" y="2271"/>
                    <a:pt x="1303" y="2226"/>
                    <a:pt x="1087" y="2052"/>
                  </a:cubicBezTo>
                  <a:cubicBezTo>
                    <a:pt x="874" y="1881"/>
                    <a:pt x="669" y="1612"/>
                    <a:pt x="440" y="1206"/>
                  </a:cubicBezTo>
                  <a:cubicBezTo>
                    <a:pt x="198" y="778"/>
                    <a:pt x="150" y="451"/>
                    <a:pt x="109" y="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4" name="Google Shape;344;p28">
              <a:extLst>
                <a:ext uri="{FF2B5EF4-FFF2-40B4-BE49-F238E27FC236}">
                  <a16:creationId xmlns:a16="http://schemas.microsoft.com/office/drawing/2014/main" id="{163A421E-3B8E-8D91-CB1C-93E12F761D23}"/>
                </a:ext>
              </a:extLst>
            </p:cNvPr>
            <p:cNvSpPr/>
            <p:nvPr/>
          </p:nvSpPr>
          <p:spPr>
            <a:xfrm>
              <a:off x="7909750" y="3215517"/>
              <a:ext cx="281483" cy="559846"/>
            </a:xfrm>
            <a:custGeom>
              <a:avLst/>
              <a:gdLst/>
              <a:ahLst/>
              <a:cxnLst/>
              <a:rect l="l" t="t" r="r" b="b"/>
              <a:pathLst>
                <a:path w="2263" h="4501" extrusionOk="0">
                  <a:moveTo>
                    <a:pt x="352" y="0"/>
                  </a:moveTo>
                  <a:lnTo>
                    <a:pt x="336" y="25"/>
                  </a:lnTo>
                  <a:cubicBezTo>
                    <a:pt x="113" y="354"/>
                    <a:pt x="0" y="961"/>
                    <a:pt x="34" y="1649"/>
                  </a:cubicBezTo>
                  <a:cubicBezTo>
                    <a:pt x="66" y="2321"/>
                    <a:pt x="217" y="2892"/>
                    <a:pt x="494" y="3393"/>
                  </a:cubicBezTo>
                  <a:cubicBezTo>
                    <a:pt x="610" y="3604"/>
                    <a:pt x="762" y="3801"/>
                    <a:pt x="909" y="3991"/>
                  </a:cubicBezTo>
                  <a:cubicBezTo>
                    <a:pt x="941" y="4032"/>
                    <a:pt x="971" y="4071"/>
                    <a:pt x="1000" y="4109"/>
                  </a:cubicBezTo>
                  <a:cubicBezTo>
                    <a:pt x="1143" y="4297"/>
                    <a:pt x="1307" y="4419"/>
                    <a:pt x="1486" y="4472"/>
                  </a:cubicBezTo>
                  <a:cubicBezTo>
                    <a:pt x="1549" y="4490"/>
                    <a:pt x="1611" y="4500"/>
                    <a:pt x="1670" y="4500"/>
                  </a:cubicBezTo>
                  <a:cubicBezTo>
                    <a:pt x="1765" y="4500"/>
                    <a:pt x="1855" y="4476"/>
                    <a:pt x="1934" y="4430"/>
                  </a:cubicBezTo>
                  <a:cubicBezTo>
                    <a:pt x="2087" y="4342"/>
                    <a:pt x="2197" y="4178"/>
                    <a:pt x="2251" y="3955"/>
                  </a:cubicBezTo>
                  <a:cubicBezTo>
                    <a:pt x="2263" y="3911"/>
                    <a:pt x="2263" y="3842"/>
                    <a:pt x="2221" y="3830"/>
                  </a:cubicBezTo>
                  <a:cubicBezTo>
                    <a:pt x="2217" y="3829"/>
                    <a:pt x="2213" y="3828"/>
                    <a:pt x="2209" y="3828"/>
                  </a:cubicBezTo>
                  <a:cubicBezTo>
                    <a:pt x="2174" y="3828"/>
                    <a:pt x="2159" y="3878"/>
                    <a:pt x="2154" y="3895"/>
                  </a:cubicBezTo>
                  <a:cubicBezTo>
                    <a:pt x="2090" y="4098"/>
                    <a:pt x="1995" y="4234"/>
                    <a:pt x="1869" y="4301"/>
                  </a:cubicBezTo>
                  <a:cubicBezTo>
                    <a:pt x="1811" y="4331"/>
                    <a:pt x="1747" y="4346"/>
                    <a:pt x="1677" y="4346"/>
                  </a:cubicBezTo>
                  <a:cubicBezTo>
                    <a:pt x="1618" y="4346"/>
                    <a:pt x="1554" y="4335"/>
                    <a:pt x="1487" y="4313"/>
                  </a:cubicBezTo>
                  <a:cubicBezTo>
                    <a:pt x="1271" y="4244"/>
                    <a:pt x="1127" y="4051"/>
                    <a:pt x="959" y="3828"/>
                  </a:cubicBezTo>
                  <a:cubicBezTo>
                    <a:pt x="931" y="3792"/>
                    <a:pt x="904" y="3755"/>
                    <a:pt x="874" y="3716"/>
                  </a:cubicBezTo>
                  <a:cubicBezTo>
                    <a:pt x="698" y="3487"/>
                    <a:pt x="553" y="3288"/>
                    <a:pt x="445" y="3004"/>
                  </a:cubicBezTo>
                  <a:cubicBezTo>
                    <a:pt x="264" y="2528"/>
                    <a:pt x="173" y="2050"/>
                    <a:pt x="156" y="1496"/>
                  </a:cubicBezTo>
                  <a:cubicBezTo>
                    <a:pt x="140" y="971"/>
                    <a:pt x="231" y="438"/>
                    <a:pt x="401" y="71"/>
                  </a:cubicBezTo>
                  <a:cubicBezTo>
                    <a:pt x="413" y="50"/>
                    <a:pt x="400" y="24"/>
                    <a:pt x="383" y="15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5" name="Google Shape;345;p28">
              <a:extLst>
                <a:ext uri="{FF2B5EF4-FFF2-40B4-BE49-F238E27FC236}">
                  <a16:creationId xmlns:a16="http://schemas.microsoft.com/office/drawing/2014/main" id="{964F657E-BC6F-0EFE-C1C8-9B1D780C246D}"/>
                </a:ext>
              </a:extLst>
            </p:cNvPr>
            <p:cNvSpPr/>
            <p:nvPr/>
          </p:nvSpPr>
          <p:spPr>
            <a:xfrm>
              <a:off x="7891217" y="3706083"/>
              <a:ext cx="308226" cy="280109"/>
            </a:xfrm>
            <a:custGeom>
              <a:avLst/>
              <a:gdLst/>
              <a:ahLst/>
              <a:cxnLst/>
              <a:rect l="l" t="t" r="r" b="b"/>
              <a:pathLst>
                <a:path w="2478" h="2252" extrusionOk="0">
                  <a:moveTo>
                    <a:pt x="286" y="0"/>
                  </a:moveTo>
                  <a:cubicBezTo>
                    <a:pt x="119" y="0"/>
                    <a:pt x="1" y="155"/>
                    <a:pt x="1" y="411"/>
                  </a:cubicBezTo>
                  <a:cubicBezTo>
                    <a:pt x="1" y="755"/>
                    <a:pt x="213" y="1160"/>
                    <a:pt x="470" y="1308"/>
                  </a:cubicBezTo>
                  <a:lnTo>
                    <a:pt x="2007" y="2196"/>
                  </a:lnTo>
                  <a:cubicBezTo>
                    <a:pt x="2073" y="2234"/>
                    <a:pt x="2136" y="2252"/>
                    <a:pt x="2193" y="2252"/>
                  </a:cubicBezTo>
                  <a:cubicBezTo>
                    <a:pt x="2360" y="2252"/>
                    <a:pt x="2477" y="2098"/>
                    <a:pt x="2477" y="1841"/>
                  </a:cubicBezTo>
                  <a:cubicBezTo>
                    <a:pt x="2477" y="1496"/>
                    <a:pt x="2265" y="1093"/>
                    <a:pt x="2007" y="943"/>
                  </a:cubicBezTo>
                  <a:lnTo>
                    <a:pt x="470" y="56"/>
                  </a:lnTo>
                  <a:cubicBezTo>
                    <a:pt x="405" y="18"/>
                    <a:pt x="342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6" name="Google Shape;346;p28">
              <a:extLst>
                <a:ext uri="{FF2B5EF4-FFF2-40B4-BE49-F238E27FC236}">
                  <a16:creationId xmlns:a16="http://schemas.microsoft.com/office/drawing/2014/main" id="{8416BA74-4CB2-518B-3746-70144457E2BD}"/>
                </a:ext>
              </a:extLst>
            </p:cNvPr>
            <p:cNvSpPr/>
            <p:nvPr/>
          </p:nvSpPr>
          <p:spPr>
            <a:xfrm>
              <a:off x="8144460" y="3973257"/>
              <a:ext cx="34703" cy="23881"/>
            </a:xfrm>
            <a:custGeom>
              <a:avLst/>
              <a:gdLst/>
              <a:ahLst/>
              <a:cxnLst/>
              <a:rect l="l" t="t" r="r" b="b"/>
              <a:pathLst>
                <a:path w="279" h="192" extrusionOk="0">
                  <a:moveTo>
                    <a:pt x="1" y="0"/>
                  </a:moveTo>
                  <a:lnTo>
                    <a:pt x="66" y="192"/>
                  </a:lnTo>
                  <a:lnTo>
                    <a:pt x="279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7" name="Google Shape;347;p28">
              <a:extLst>
                <a:ext uri="{FF2B5EF4-FFF2-40B4-BE49-F238E27FC236}">
                  <a16:creationId xmlns:a16="http://schemas.microsoft.com/office/drawing/2014/main" id="{C0A071F4-33C5-750B-3C4D-45E16DED928A}"/>
                </a:ext>
              </a:extLst>
            </p:cNvPr>
            <p:cNvSpPr/>
            <p:nvPr/>
          </p:nvSpPr>
          <p:spPr>
            <a:xfrm>
              <a:off x="7885247" y="3708943"/>
              <a:ext cx="28733" cy="30101"/>
            </a:xfrm>
            <a:custGeom>
              <a:avLst/>
              <a:gdLst/>
              <a:ahLst/>
              <a:cxnLst/>
              <a:rect l="l" t="t" r="r" b="b"/>
              <a:pathLst>
                <a:path w="231" h="242" extrusionOk="0">
                  <a:moveTo>
                    <a:pt x="230" y="0"/>
                  </a:moveTo>
                  <a:lnTo>
                    <a:pt x="0" y="136"/>
                  </a:lnTo>
                  <a:lnTo>
                    <a:pt x="230" y="24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F91F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8" name="Google Shape;348;p28">
              <a:extLst>
                <a:ext uri="{FF2B5EF4-FFF2-40B4-BE49-F238E27FC236}">
                  <a16:creationId xmlns:a16="http://schemas.microsoft.com/office/drawing/2014/main" id="{60DF7F7C-41E3-15D9-FAFE-8242E52F32A9}"/>
                </a:ext>
              </a:extLst>
            </p:cNvPr>
            <p:cNvSpPr/>
            <p:nvPr/>
          </p:nvSpPr>
          <p:spPr>
            <a:xfrm>
              <a:off x="7866092" y="3721008"/>
              <a:ext cx="308102" cy="280109"/>
            </a:xfrm>
            <a:custGeom>
              <a:avLst/>
              <a:gdLst/>
              <a:ahLst/>
              <a:cxnLst/>
              <a:rect l="l" t="t" r="r" b="b"/>
              <a:pathLst>
                <a:path w="2477" h="2252" extrusionOk="0">
                  <a:moveTo>
                    <a:pt x="284" y="0"/>
                  </a:moveTo>
                  <a:cubicBezTo>
                    <a:pt x="117" y="0"/>
                    <a:pt x="0" y="155"/>
                    <a:pt x="0" y="411"/>
                  </a:cubicBezTo>
                  <a:cubicBezTo>
                    <a:pt x="0" y="756"/>
                    <a:pt x="211" y="1159"/>
                    <a:pt x="470" y="1308"/>
                  </a:cubicBezTo>
                  <a:lnTo>
                    <a:pt x="2007" y="2196"/>
                  </a:lnTo>
                  <a:cubicBezTo>
                    <a:pt x="2072" y="2234"/>
                    <a:pt x="2135" y="2252"/>
                    <a:pt x="2192" y="2252"/>
                  </a:cubicBezTo>
                  <a:cubicBezTo>
                    <a:pt x="2359" y="2252"/>
                    <a:pt x="2476" y="2098"/>
                    <a:pt x="2476" y="1841"/>
                  </a:cubicBezTo>
                  <a:cubicBezTo>
                    <a:pt x="2476" y="1497"/>
                    <a:pt x="2265" y="1093"/>
                    <a:pt x="2007" y="944"/>
                  </a:cubicBezTo>
                  <a:lnTo>
                    <a:pt x="470" y="57"/>
                  </a:lnTo>
                  <a:cubicBezTo>
                    <a:pt x="404" y="18"/>
                    <a:pt x="341" y="0"/>
                    <a:pt x="2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49" name="Google Shape;349;p28">
              <a:extLst>
                <a:ext uri="{FF2B5EF4-FFF2-40B4-BE49-F238E27FC236}">
                  <a16:creationId xmlns:a16="http://schemas.microsoft.com/office/drawing/2014/main" id="{6BFF5FE9-AA2B-22A7-370C-1EDDBD42CF7E}"/>
                </a:ext>
              </a:extLst>
            </p:cNvPr>
            <p:cNvSpPr/>
            <p:nvPr/>
          </p:nvSpPr>
          <p:spPr>
            <a:xfrm>
              <a:off x="7924054" y="3762055"/>
              <a:ext cx="44779" cy="111944"/>
            </a:xfrm>
            <a:custGeom>
              <a:avLst/>
              <a:gdLst/>
              <a:ahLst/>
              <a:cxnLst/>
              <a:rect l="l" t="t" r="r" b="b"/>
              <a:pathLst>
                <a:path w="360" h="900" extrusionOk="0">
                  <a:moveTo>
                    <a:pt x="0" y="0"/>
                  </a:moveTo>
                  <a:lnTo>
                    <a:pt x="0" y="693"/>
                  </a:lnTo>
                  <a:lnTo>
                    <a:pt x="103" y="751"/>
                  </a:lnTo>
                  <a:lnTo>
                    <a:pt x="103" y="463"/>
                  </a:lnTo>
                  <a:lnTo>
                    <a:pt x="258" y="552"/>
                  </a:lnTo>
                  <a:lnTo>
                    <a:pt x="258" y="841"/>
                  </a:lnTo>
                  <a:lnTo>
                    <a:pt x="360" y="900"/>
                  </a:lnTo>
                  <a:lnTo>
                    <a:pt x="360" y="207"/>
                  </a:lnTo>
                  <a:lnTo>
                    <a:pt x="258" y="149"/>
                  </a:lnTo>
                  <a:lnTo>
                    <a:pt x="258" y="415"/>
                  </a:lnTo>
                  <a:lnTo>
                    <a:pt x="103" y="326"/>
                  </a:lnTo>
                  <a:lnTo>
                    <a:pt x="103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0" name="Google Shape;350;p28">
              <a:extLst>
                <a:ext uri="{FF2B5EF4-FFF2-40B4-BE49-F238E27FC236}">
                  <a16:creationId xmlns:a16="http://schemas.microsoft.com/office/drawing/2014/main" id="{E7F53E06-6D85-5325-C313-7A0BAB549D4E}"/>
                </a:ext>
              </a:extLst>
            </p:cNvPr>
            <p:cNvSpPr/>
            <p:nvPr/>
          </p:nvSpPr>
          <p:spPr>
            <a:xfrm>
              <a:off x="7974553" y="3801360"/>
              <a:ext cx="50500" cy="105103"/>
            </a:xfrm>
            <a:custGeom>
              <a:avLst/>
              <a:gdLst/>
              <a:ahLst/>
              <a:cxnLst/>
              <a:rect l="l" t="t" r="r" b="b"/>
              <a:pathLst>
                <a:path w="406" h="845" extrusionOk="0">
                  <a:moveTo>
                    <a:pt x="199" y="151"/>
                  </a:moveTo>
                  <a:lnTo>
                    <a:pt x="201" y="154"/>
                  </a:lnTo>
                  <a:cubicBezTo>
                    <a:pt x="214" y="233"/>
                    <a:pt x="225" y="322"/>
                    <a:pt x="238" y="397"/>
                  </a:cubicBezTo>
                  <a:lnTo>
                    <a:pt x="249" y="468"/>
                  </a:lnTo>
                  <a:lnTo>
                    <a:pt x="249" y="468"/>
                  </a:lnTo>
                  <a:lnTo>
                    <a:pt x="153" y="412"/>
                  </a:lnTo>
                  <a:lnTo>
                    <a:pt x="163" y="354"/>
                  </a:lnTo>
                  <a:cubicBezTo>
                    <a:pt x="175" y="292"/>
                    <a:pt x="188" y="219"/>
                    <a:pt x="199" y="151"/>
                  </a:cubicBezTo>
                  <a:close/>
                  <a:moveTo>
                    <a:pt x="142" y="1"/>
                  </a:moveTo>
                  <a:lnTo>
                    <a:pt x="1" y="611"/>
                  </a:lnTo>
                  <a:lnTo>
                    <a:pt x="104" y="671"/>
                  </a:lnTo>
                  <a:lnTo>
                    <a:pt x="131" y="522"/>
                  </a:lnTo>
                  <a:lnTo>
                    <a:pt x="270" y="602"/>
                  </a:lnTo>
                  <a:lnTo>
                    <a:pt x="297" y="782"/>
                  </a:lnTo>
                  <a:lnTo>
                    <a:pt x="405" y="844"/>
                  </a:lnTo>
                  <a:lnTo>
                    <a:pt x="263" y="70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1" name="Google Shape;351;p28">
              <a:extLst>
                <a:ext uri="{FF2B5EF4-FFF2-40B4-BE49-F238E27FC236}">
                  <a16:creationId xmlns:a16="http://schemas.microsoft.com/office/drawing/2014/main" id="{5EE81549-029B-FE0D-32E9-CE4579E4FB58}"/>
                </a:ext>
              </a:extLst>
            </p:cNvPr>
            <p:cNvSpPr/>
            <p:nvPr/>
          </p:nvSpPr>
          <p:spPr>
            <a:xfrm>
              <a:off x="8027167" y="3832455"/>
              <a:ext cx="44157" cy="94531"/>
            </a:xfrm>
            <a:custGeom>
              <a:avLst/>
              <a:gdLst/>
              <a:ahLst/>
              <a:cxnLst/>
              <a:rect l="l" t="t" r="r" b="b"/>
              <a:pathLst>
                <a:path w="355" h="760" extrusionOk="0">
                  <a:moveTo>
                    <a:pt x="139" y="0"/>
                  </a:moveTo>
                  <a:cubicBezTo>
                    <a:pt x="59" y="0"/>
                    <a:pt x="0" y="86"/>
                    <a:pt x="0" y="263"/>
                  </a:cubicBezTo>
                  <a:cubicBezTo>
                    <a:pt x="0" y="496"/>
                    <a:pt x="96" y="673"/>
                    <a:pt x="212" y="740"/>
                  </a:cubicBezTo>
                  <a:cubicBezTo>
                    <a:pt x="235" y="753"/>
                    <a:pt x="257" y="760"/>
                    <a:pt x="278" y="760"/>
                  </a:cubicBezTo>
                  <a:cubicBezTo>
                    <a:pt x="307" y="760"/>
                    <a:pt x="333" y="747"/>
                    <a:pt x="355" y="720"/>
                  </a:cubicBezTo>
                  <a:lnTo>
                    <a:pt x="299" y="594"/>
                  </a:lnTo>
                  <a:cubicBezTo>
                    <a:pt x="285" y="608"/>
                    <a:pt x="270" y="618"/>
                    <a:pt x="252" y="618"/>
                  </a:cubicBezTo>
                  <a:cubicBezTo>
                    <a:pt x="240" y="618"/>
                    <a:pt x="227" y="614"/>
                    <a:pt x="213" y="605"/>
                  </a:cubicBezTo>
                  <a:cubicBezTo>
                    <a:pt x="148" y="568"/>
                    <a:pt x="105" y="460"/>
                    <a:pt x="105" y="318"/>
                  </a:cubicBezTo>
                  <a:cubicBezTo>
                    <a:pt x="105" y="206"/>
                    <a:pt x="136" y="149"/>
                    <a:pt x="181" y="149"/>
                  </a:cubicBezTo>
                  <a:cubicBezTo>
                    <a:pt x="192" y="149"/>
                    <a:pt x="204" y="152"/>
                    <a:pt x="216" y="159"/>
                  </a:cubicBezTo>
                  <a:cubicBezTo>
                    <a:pt x="248" y="177"/>
                    <a:pt x="269" y="210"/>
                    <a:pt x="292" y="255"/>
                  </a:cubicBezTo>
                  <a:lnTo>
                    <a:pt x="348" y="191"/>
                  </a:lnTo>
                  <a:cubicBezTo>
                    <a:pt x="318" y="126"/>
                    <a:pt x="270" y="56"/>
                    <a:pt x="215" y="23"/>
                  </a:cubicBezTo>
                  <a:cubicBezTo>
                    <a:pt x="188" y="8"/>
                    <a:pt x="163" y="0"/>
                    <a:pt x="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2" name="Google Shape;352;p28">
              <a:extLst>
                <a:ext uri="{FF2B5EF4-FFF2-40B4-BE49-F238E27FC236}">
                  <a16:creationId xmlns:a16="http://schemas.microsoft.com/office/drawing/2014/main" id="{9FB1659F-497F-C024-EA07-6A8909A9EE3A}"/>
                </a:ext>
              </a:extLst>
            </p:cNvPr>
            <p:cNvSpPr/>
            <p:nvPr/>
          </p:nvSpPr>
          <p:spPr>
            <a:xfrm>
              <a:off x="8079532" y="3851735"/>
              <a:ext cx="46769" cy="113188"/>
            </a:xfrm>
            <a:custGeom>
              <a:avLst/>
              <a:gdLst/>
              <a:ahLst/>
              <a:cxnLst/>
              <a:rect l="l" t="t" r="r" b="b"/>
              <a:pathLst>
                <a:path w="376" h="910" extrusionOk="0">
                  <a:moveTo>
                    <a:pt x="0" y="1"/>
                  </a:moveTo>
                  <a:lnTo>
                    <a:pt x="0" y="694"/>
                  </a:lnTo>
                  <a:lnTo>
                    <a:pt x="103" y="752"/>
                  </a:lnTo>
                  <a:lnTo>
                    <a:pt x="103" y="566"/>
                  </a:lnTo>
                  <a:lnTo>
                    <a:pt x="156" y="490"/>
                  </a:lnTo>
                  <a:lnTo>
                    <a:pt x="264" y="846"/>
                  </a:lnTo>
                  <a:lnTo>
                    <a:pt x="375" y="910"/>
                  </a:lnTo>
                  <a:lnTo>
                    <a:pt x="214" y="401"/>
                  </a:lnTo>
                  <a:lnTo>
                    <a:pt x="350" y="203"/>
                  </a:lnTo>
                  <a:lnTo>
                    <a:pt x="239" y="138"/>
                  </a:lnTo>
                  <a:lnTo>
                    <a:pt x="105" y="344"/>
                  </a:lnTo>
                  <a:lnTo>
                    <a:pt x="103" y="343"/>
                  </a:lnTo>
                  <a:lnTo>
                    <a:pt x="103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53" name="Google Shape;353;p28">
            <a:extLst>
              <a:ext uri="{FF2B5EF4-FFF2-40B4-BE49-F238E27FC236}">
                <a16:creationId xmlns:a16="http://schemas.microsoft.com/office/drawing/2014/main" id="{C310DAB0-AA75-120B-0555-D78CD3C29020}"/>
              </a:ext>
            </a:extLst>
          </p:cNvPr>
          <p:cNvGrpSpPr/>
          <p:nvPr/>
        </p:nvGrpSpPr>
        <p:grpSpPr>
          <a:xfrm>
            <a:off x="6772409" y="2058351"/>
            <a:ext cx="743328" cy="1472924"/>
            <a:chOff x="331179" y="148675"/>
            <a:chExt cx="557496" cy="1104693"/>
          </a:xfrm>
        </p:grpSpPr>
        <p:sp>
          <p:nvSpPr>
            <p:cNvPr id="354" name="Google Shape;354;p28">
              <a:extLst>
                <a:ext uri="{FF2B5EF4-FFF2-40B4-BE49-F238E27FC236}">
                  <a16:creationId xmlns:a16="http://schemas.microsoft.com/office/drawing/2014/main" id="{53AD06BC-5B75-E5D8-6B7D-07E4D09E4121}"/>
                </a:ext>
              </a:extLst>
            </p:cNvPr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5" name="Google Shape;355;p28">
              <a:extLst>
                <a:ext uri="{FF2B5EF4-FFF2-40B4-BE49-F238E27FC236}">
                  <a16:creationId xmlns:a16="http://schemas.microsoft.com/office/drawing/2014/main" id="{017B0D48-D324-0250-0B1D-AF1A1C6034B5}"/>
                </a:ext>
              </a:extLst>
            </p:cNvPr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6" name="Google Shape;356;p28">
              <a:extLst>
                <a:ext uri="{FF2B5EF4-FFF2-40B4-BE49-F238E27FC236}">
                  <a16:creationId xmlns:a16="http://schemas.microsoft.com/office/drawing/2014/main" id="{879B2D9D-A891-455E-75F2-8D2A478CE095}"/>
                </a:ext>
              </a:extLst>
            </p:cNvPr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7" name="Google Shape;357;p28">
              <a:extLst>
                <a:ext uri="{FF2B5EF4-FFF2-40B4-BE49-F238E27FC236}">
                  <a16:creationId xmlns:a16="http://schemas.microsoft.com/office/drawing/2014/main" id="{AD817132-192F-D435-4BF7-605BC79114DA}"/>
                </a:ext>
              </a:extLst>
            </p:cNvPr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8" name="Google Shape;358;p28">
              <a:extLst>
                <a:ext uri="{FF2B5EF4-FFF2-40B4-BE49-F238E27FC236}">
                  <a16:creationId xmlns:a16="http://schemas.microsoft.com/office/drawing/2014/main" id="{9807E7DF-2770-93F2-BA85-F4F5BA93625B}"/>
                </a:ext>
              </a:extLst>
            </p:cNvPr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59" name="Google Shape;359;p28">
              <a:extLst>
                <a:ext uri="{FF2B5EF4-FFF2-40B4-BE49-F238E27FC236}">
                  <a16:creationId xmlns:a16="http://schemas.microsoft.com/office/drawing/2014/main" id="{110B3984-226E-7DB1-3904-AD511ED55BA3}"/>
                </a:ext>
              </a:extLst>
            </p:cNvPr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0" name="Google Shape;360;p28">
              <a:extLst>
                <a:ext uri="{FF2B5EF4-FFF2-40B4-BE49-F238E27FC236}">
                  <a16:creationId xmlns:a16="http://schemas.microsoft.com/office/drawing/2014/main" id="{E9F1F03B-7497-AEB4-7CB5-D8B3535C1F36}"/>
                </a:ext>
              </a:extLst>
            </p:cNvPr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1" name="Google Shape;361;p28">
              <a:extLst>
                <a:ext uri="{FF2B5EF4-FFF2-40B4-BE49-F238E27FC236}">
                  <a16:creationId xmlns:a16="http://schemas.microsoft.com/office/drawing/2014/main" id="{9C4E5499-96FB-D257-BFE6-68349BD2B4EC}"/>
                </a:ext>
              </a:extLst>
            </p:cNvPr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2" name="Google Shape;362;p28">
              <a:extLst>
                <a:ext uri="{FF2B5EF4-FFF2-40B4-BE49-F238E27FC236}">
                  <a16:creationId xmlns:a16="http://schemas.microsoft.com/office/drawing/2014/main" id="{2DC3A4B5-3E01-41D0-7A90-C5607439F923}"/>
                </a:ext>
              </a:extLst>
            </p:cNvPr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3" name="Google Shape;363;p28">
              <a:extLst>
                <a:ext uri="{FF2B5EF4-FFF2-40B4-BE49-F238E27FC236}">
                  <a16:creationId xmlns:a16="http://schemas.microsoft.com/office/drawing/2014/main" id="{0C793AD5-78A8-D8E6-D66D-9BDF88DF356C}"/>
                </a:ext>
              </a:extLst>
            </p:cNvPr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4" name="Google Shape;364;p28">
              <a:extLst>
                <a:ext uri="{FF2B5EF4-FFF2-40B4-BE49-F238E27FC236}">
                  <a16:creationId xmlns:a16="http://schemas.microsoft.com/office/drawing/2014/main" id="{FEFCDD44-D30D-389E-9F75-5CC54065D3D3}"/>
                </a:ext>
              </a:extLst>
            </p:cNvPr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5" name="Google Shape;365;p28">
              <a:extLst>
                <a:ext uri="{FF2B5EF4-FFF2-40B4-BE49-F238E27FC236}">
                  <a16:creationId xmlns:a16="http://schemas.microsoft.com/office/drawing/2014/main" id="{E3AC6C32-EF35-9B69-23CD-AF6DF6CCDBEB}"/>
                </a:ext>
              </a:extLst>
            </p:cNvPr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6" name="Google Shape;366;p28">
              <a:extLst>
                <a:ext uri="{FF2B5EF4-FFF2-40B4-BE49-F238E27FC236}">
                  <a16:creationId xmlns:a16="http://schemas.microsoft.com/office/drawing/2014/main" id="{CB88F9F2-E37A-059A-5A1A-C48420BBCA5A}"/>
                </a:ext>
              </a:extLst>
            </p:cNvPr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7" name="Google Shape;367;p28">
              <a:extLst>
                <a:ext uri="{FF2B5EF4-FFF2-40B4-BE49-F238E27FC236}">
                  <a16:creationId xmlns:a16="http://schemas.microsoft.com/office/drawing/2014/main" id="{AFB558A4-2CD3-ED42-2891-F0B576836D2E}"/>
                </a:ext>
              </a:extLst>
            </p:cNvPr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8" name="Google Shape;368;p28">
              <a:extLst>
                <a:ext uri="{FF2B5EF4-FFF2-40B4-BE49-F238E27FC236}">
                  <a16:creationId xmlns:a16="http://schemas.microsoft.com/office/drawing/2014/main" id="{7AD2499C-FA36-74AE-4DAB-DBB845A6D1B2}"/>
                </a:ext>
              </a:extLst>
            </p:cNvPr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69" name="Google Shape;369;p28">
              <a:extLst>
                <a:ext uri="{FF2B5EF4-FFF2-40B4-BE49-F238E27FC236}">
                  <a16:creationId xmlns:a16="http://schemas.microsoft.com/office/drawing/2014/main" id="{37D6B2CC-9CE0-8AEB-D109-354970859D04}"/>
                </a:ext>
              </a:extLst>
            </p:cNvPr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0" name="Google Shape;370;p28">
              <a:extLst>
                <a:ext uri="{FF2B5EF4-FFF2-40B4-BE49-F238E27FC236}">
                  <a16:creationId xmlns:a16="http://schemas.microsoft.com/office/drawing/2014/main" id="{1EBF9DB4-F306-9558-6AAC-1A98E80DBD3F}"/>
                </a:ext>
              </a:extLst>
            </p:cNvPr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1" name="Google Shape;371;p28">
              <a:extLst>
                <a:ext uri="{FF2B5EF4-FFF2-40B4-BE49-F238E27FC236}">
                  <a16:creationId xmlns:a16="http://schemas.microsoft.com/office/drawing/2014/main" id="{836EBB07-D9E2-09FC-2912-7E70F2A2D17C}"/>
                </a:ext>
              </a:extLst>
            </p:cNvPr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72" name="Google Shape;372;p28">
              <a:extLst>
                <a:ext uri="{FF2B5EF4-FFF2-40B4-BE49-F238E27FC236}">
                  <a16:creationId xmlns:a16="http://schemas.microsoft.com/office/drawing/2014/main" id="{9226E339-CBEA-0A6E-AFB6-41330D0041C4}"/>
                </a:ext>
              </a:extLst>
            </p:cNvPr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D063460-EF7A-E42E-2684-C11F55FCF77D}"/>
              </a:ext>
            </a:extLst>
          </p:cNvPr>
          <p:cNvSpPr txBox="1"/>
          <p:nvPr/>
        </p:nvSpPr>
        <p:spPr>
          <a:xfrm>
            <a:off x="5357026" y="6509187"/>
            <a:ext cx="1477949" cy="318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it-IT" sz="1467" kern="0">
                <a:solidFill>
                  <a:srgbClr val="3C3C3B"/>
                </a:solidFill>
                <a:latin typeface="Roboto"/>
                <a:ea typeface="Roboto"/>
                <a:cs typeface="Roboto"/>
                <a:sym typeface="Arial"/>
              </a:rPr>
              <a:t>A.A 2023-2024</a:t>
            </a:r>
          </a:p>
        </p:txBody>
      </p:sp>
      <p:sp>
        <p:nvSpPr>
          <p:cNvPr id="30" name="Google Shape;320;p28">
            <a:extLst>
              <a:ext uri="{FF2B5EF4-FFF2-40B4-BE49-F238E27FC236}">
                <a16:creationId xmlns:a16="http://schemas.microsoft.com/office/drawing/2014/main" id="{2913B062-553B-1964-D94D-4537C44B470B}"/>
              </a:ext>
            </a:extLst>
          </p:cNvPr>
          <p:cNvSpPr/>
          <p:nvPr/>
        </p:nvSpPr>
        <p:spPr>
          <a:xfrm>
            <a:off x="10837496" y="1603013"/>
            <a:ext cx="1348997" cy="1768056"/>
          </a:xfrm>
          <a:custGeom>
            <a:avLst/>
            <a:gdLst/>
            <a:ahLst/>
            <a:cxnLst/>
            <a:rect l="l" t="t" r="r" b="b"/>
            <a:pathLst>
              <a:path w="8134" h="10661" extrusionOk="0">
                <a:moveTo>
                  <a:pt x="271" y="1"/>
                </a:moveTo>
                <a:cubicBezTo>
                  <a:pt x="112" y="1"/>
                  <a:pt x="0" y="148"/>
                  <a:pt x="0" y="393"/>
                </a:cubicBezTo>
                <a:lnTo>
                  <a:pt x="0" y="5572"/>
                </a:lnTo>
                <a:cubicBezTo>
                  <a:pt x="0" y="5901"/>
                  <a:pt x="202" y="6286"/>
                  <a:pt x="448" y="6428"/>
                </a:cubicBezTo>
                <a:lnTo>
                  <a:pt x="7685" y="10607"/>
                </a:lnTo>
                <a:cubicBezTo>
                  <a:pt x="7748" y="10643"/>
                  <a:pt x="7808" y="10660"/>
                  <a:pt x="7862" y="10660"/>
                </a:cubicBezTo>
                <a:cubicBezTo>
                  <a:pt x="8022" y="10660"/>
                  <a:pt x="8134" y="10513"/>
                  <a:pt x="8134" y="10268"/>
                </a:cubicBezTo>
                <a:lnTo>
                  <a:pt x="8134" y="5090"/>
                </a:lnTo>
                <a:cubicBezTo>
                  <a:pt x="8134" y="4761"/>
                  <a:pt x="7932" y="4375"/>
                  <a:pt x="7685" y="4233"/>
                </a:cubicBezTo>
                <a:lnTo>
                  <a:pt x="448" y="54"/>
                </a:lnTo>
                <a:cubicBezTo>
                  <a:pt x="385" y="18"/>
                  <a:pt x="326" y="1"/>
                  <a:pt x="27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" name="Google Shape;321;p28">
            <a:extLst>
              <a:ext uri="{FF2B5EF4-FFF2-40B4-BE49-F238E27FC236}">
                <a16:creationId xmlns:a16="http://schemas.microsoft.com/office/drawing/2014/main" id="{C6EB3CFD-6E33-C617-23F5-CFDB6056BFAA}"/>
              </a:ext>
            </a:extLst>
          </p:cNvPr>
          <p:cNvSpPr/>
          <p:nvPr/>
        </p:nvSpPr>
        <p:spPr>
          <a:xfrm>
            <a:off x="10783929" y="1607825"/>
            <a:ext cx="152745" cy="142460"/>
          </a:xfrm>
          <a:custGeom>
            <a:avLst/>
            <a:gdLst/>
            <a:ahLst/>
            <a:cxnLst/>
            <a:rect l="l" t="t" r="r" b="b"/>
            <a:pathLst>
              <a:path w="921" h="859" extrusionOk="0">
                <a:moveTo>
                  <a:pt x="481" y="0"/>
                </a:moveTo>
                <a:lnTo>
                  <a:pt x="1" y="274"/>
                </a:lnTo>
                <a:lnTo>
                  <a:pt x="921" y="859"/>
                </a:lnTo>
                <a:lnTo>
                  <a:pt x="48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" name="Google Shape;322;p28">
            <a:extLst>
              <a:ext uri="{FF2B5EF4-FFF2-40B4-BE49-F238E27FC236}">
                <a16:creationId xmlns:a16="http://schemas.microsoft.com/office/drawing/2014/main" id="{97BB4A44-C446-6005-39CC-71CCEA29F946}"/>
              </a:ext>
            </a:extLst>
          </p:cNvPr>
          <p:cNvSpPr/>
          <p:nvPr/>
        </p:nvSpPr>
        <p:spPr>
          <a:xfrm>
            <a:off x="10759217" y="1647295"/>
            <a:ext cx="1349163" cy="1768056"/>
          </a:xfrm>
          <a:custGeom>
            <a:avLst/>
            <a:gdLst/>
            <a:ahLst/>
            <a:cxnLst/>
            <a:rect l="l" t="t" r="r" b="b"/>
            <a:pathLst>
              <a:path w="8135" h="10661" extrusionOk="0">
                <a:moveTo>
                  <a:pt x="272" y="1"/>
                </a:moveTo>
                <a:cubicBezTo>
                  <a:pt x="112" y="1"/>
                  <a:pt x="0" y="148"/>
                  <a:pt x="0" y="393"/>
                </a:cubicBezTo>
                <a:lnTo>
                  <a:pt x="0" y="5572"/>
                </a:lnTo>
                <a:cubicBezTo>
                  <a:pt x="0" y="5901"/>
                  <a:pt x="202" y="6287"/>
                  <a:pt x="450" y="6429"/>
                </a:cubicBezTo>
                <a:lnTo>
                  <a:pt x="7687" y="10608"/>
                </a:lnTo>
                <a:cubicBezTo>
                  <a:pt x="7749" y="10644"/>
                  <a:pt x="7809" y="10661"/>
                  <a:pt x="7863" y="10661"/>
                </a:cubicBezTo>
                <a:cubicBezTo>
                  <a:pt x="8023" y="10661"/>
                  <a:pt x="8135" y="10514"/>
                  <a:pt x="8135" y="10269"/>
                </a:cubicBezTo>
                <a:lnTo>
                  <a:pt x="8135" y="5090"/>
                </a:lnTo>
                <a:cubicBezTo>
                  <a:pt x="8135" y="4761"/>
                  <a:pt x="7933" y="4376"/>
                  <a:pt x="7687" y="4233"/>
                </a:cubicBezTo>
                <a:lnTo>
                  <a:pt x="450" y="54"/>
                </a:lnTo>
                <a:cubicBezTo>
                  <a:pt x="387" y="18"/>
                  <a:pt x="327" y="1"/>
                  <a:pt x="27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" name="Google Shape;323;p28">
            <a:extLst>
              <a:ext uri="{FF2B5EF4-FFF2-40B4-BE49-F238E27FC236}">
                <a16:creationId xmlns:a16="http://schemas.microsoft.com/office/drawing/2014/main" id="{DC68B84D-E5A0-031B-348A-1337196485A0}"/>
              </a:ext>
            </a:extLst>
          </p:cNvPr>
          <p:cNvSpPr/>
          <p:nvPr/>
        </p:nvSpPr>
        <p:spPr>
          <a:xfrm>
            <a:off x="11752455" y="2722127"/>
            <a:ext cx="257560" cy="367509"/>
          </a:xfrm>
          <a:custGeom>
            <a:avLst/>
            <a:gdLst/>
            <a:ahLst/>
            <a:cxnLst/>
            <a:rect l="l" t="t" r="r" b="b"/>
            <a:pathLst>
              <a:path w="1553" h="2216" extrusionOk="0">
                <a:moveTo>
                  <a:pt x="104" y="1"/>
                </a:moveTo>
                <a:cubicBezTo>
                  <a:pt x="43" y="1"/>
                  <a:pt x="1" y="56"/>
                  <a:pt x="1" y="150"/>
                </a:cubicBezTo>
                <a:lnTo>
                  <a:pt x="1" y="1171"/>
                </a:lnTo>
                <a:cubicBezTo>
                  <a:pt x="1" y="1296"/>
                  <a:pt x="77" y="1442"/>
                  <a:pt x="172" y="1496"/>
                </a:cubicBezTo>
                <a:lnTo>
                  <a:pt x="1382" y="2195"/>
                </a:lnTo>
                <a:cubicBezTo>
                  <a:pt x="1406" y="2209"/>
                  <a:pt x="1429" y="2216"/>
                  <a:pt x="1450" y="2216"/>
                </a:cubicBezTo>
                <a:cubicBezTo>
                  <a:pt x="1510" y="2216"/>
                  <a:pt x="1552" y="2160"/>
                  <a:pt x="1552" y="2066"/>
                </a:cubicBezTo>
                <a:lnTo>
                  <a:pt x="1552" y="1046"/>
                </a:lnTo>
                <a:cubicBezTo>
                  <a:pt x="1552" y="921"/>
                  <a:pt x="1476" y="774"/>
                  <a:pt x="1382" y="720"/>
                </a:cubicBezTo>
                <a:lnTo>
                  <a:pt x="172" y="21"/>
                </a:lnTo>
                <a:cubicBezTo>
                  <a:pt x="148" y="7"/>
                  <a:pt x="125" y="1"/>
                  <a:pt x="10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" name="Google Shape;324;p28">
            <a:extLst>
              <a:ext uri="{FF2B5EF4-FFF2-40B4-BE49-F238E27FC236}">
                <a16:creationId xmlns:a16="http://schemas.microsoft.com/office/drawing/2014/main" id="{B91C136D-14AA-C0D4-C98E-2AAA16B356D4}"/>
              </a:ext>
            </a:extLst>
          </p:cNvPr>
          <p:cNvSpPr/>
          <p:nvPr/>
        </p:nvSpPr>
        <p:spPr>
          <a:xfrm>
            <a:off x="10759217" y="1719104"/>
            <a:ext cx="1349163" cy="1020435"/>
          </a:xfrm>
          <a:custGeom>
            <a:avLst/>
            <a:gdLst/>
            <a:ahLst/>
            <a:cxnLst/>
            <a:rect l="l" t="t" r="r" b="b"/>
            <a:pathLst>
              <a:path w="8135" h="6153" extrusionOk="0">
                <a:moveTo>
                  <a:pt x="0" y="1"/>
                </a:moveTo>
                <a:lnTo>
                  <a:pt x="0" y="1450"/>
                </a:lnTo>
                <a:lnTo>
                  <a:pt x="8135" y="6152"/>
                </a:lnTo>
                <a:lnTo>
                  <a:pt x="8135" y="4703"/>
                </a:lnTo>
                <a:lnTo>
                  <a:pt x="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" name="Google Shape;325;p28">
            <a:extLst>
              <a:ext uri="{FF2B5EF4-FFF2-40B4-BE49-F238E27FC236}">
                <a16:creationId xmlns:a16="http://schemas.microsoft.com/office/drawing/2014/main" id="{BCCC1EDF-597C-8076-F0C9-F8451BFE2033}"/>
              </a:ext>
            </a:extLst>
          </p:cNvPr>
          <p:cNvSpPr/>
          <p:nvPr/>
        </p:nvSpPr>
        <p:spPr>
          <a:xfrm>
            <a:off x="10857564" y="2198725"/>
            <a:ext cx="802697" cy="535673"/>
          </a:xfrm>
          <a:custGeom>
            <a:avLst/>
            <a:gdLst/>
            <a:ahLst/>
            <a:cxnLst/>
            <a:rect l="l" t="t" r="r" b="b"/>
            <a:pathLst>
              <a:path w="4840" h="3230" extrusionOk="0">
                <a:moveTo>
                  <a:pt x="1" y="0"/>
                </a:moveTo>
                <a:lnTo>
                  <a:pt x="1" y="436"/>
                </a:lnTo>
                <a:lnTo>
                  <a:pt x="4839" y="3230"/>
                </a:lnTo>
                <a:lnTo>
                  <a:pt x="4839" y="2794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" name="Google Shape;326;p28">
            <a:extLst>
              <a:ext uri="{FF2B5EF4-FFF2-40B4-BE49-F238E27FC236}">
                <a16:creationId xmlns:a16="http://schemas.microsoft.com/office/drawing/2014/main" id="{48B51525-C86E-3709-8451-CDD1C81782D9}"/>
              </a:ext>
            </a:extLst>
          </p:cNvPr>
          <p:cNvSpPr/>
          <p:nvPr/>
        </p:nvSpPr>
        <p:spPr>
          <a:xfrm>
            <a:off x="10857564" y="2362577"/>
            <a:ext cx="802697" cy="535840"/>
          </a:xfrm>
          <a:custGeom>
            <a:avLst/>
            <a:gdLst/>
            <a:ahLst/>
            <a:cxnLst/>
            <a:rect l="l" t="t" r="r" b="b"/>
            <a:pathLst>
              <a:path w="4840" h="3231" extrusionOk="0">
                <a:moveTo>
                  <a:pt x="1" y="1"/>
                </a:moveTo>
                <a:lnTo>
                  <a:pt x="1" y="437"/>
                </a:lnTo>
                <a:lnTo>
                  <a:pt x="4839" y="3231"/>
                </a:lnTo>
                <a:lnTo>
                  <a:pt x="4839" y="2795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" name="Google Shape;327;p28">
            <a:extLst>
              <a:ext uri="{FF2B5EF4-FFF2-40B4-BE49-F238E27FC236}">
                <a16:creationId xmlns:a16="http://schemas.microsoft.com/office/drawing/2014/main" id="{FCF1FC11-78A3-AFEC-38A0-DFD9A5C45456}"/>
              </a:ext>
            </a:extLst>
          </p:cNvPr>
          <p:cNvSpPr/>
          <p:nvPr/>
        </p:nvSpPr>
        <p:spPr>
          <a:xfrm>
            <a:off x="10857563" y="2529914"/>
            <a:ext cx="1152468" cy="737671"/>
          </a:xfrm>
          <a:custGeom>
            <a:avLst/>
            <a:gdLst/>
            <a:ahLst/>
            <a:cxnLst/>
            <a:rect l="l" t="t" r="r" b="b"/>
            <a:pathLst>
              <a:path w="6949" h="4448" extrusionOk="0">
                <a:moveTo>
                  <a:pt x="1" y="1"/>
                </a:moveTo>
                <a:lnTo>
                  <a:pt x="1" y="437"/>
                </a:lnTo>
                <a:lnTo>
                  <a:pt x="6948" y="4448"/>
                </a:lnTo>
                <a:lnTo>
                  <a:pt x="6948" y="4012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" name="Picture 2" descr="UNISA | Home">
            <a:extLst>
              <a:ext uri="{FF2B5EF4-FFF2-40B4-BE49-F238E27FC236}">
                <a16:creationId xmlns:a16="http://schemas.microsoft.com/office/drawing/2014/main" id="{4EC2AAB2-DEC6-F1A9-6090-D055E50E4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70" y="38975"/>
            <a:ext cx="1232813" cy="123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12191E1-0A8E-E2DC-FAAD-C656F583B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981" y="1326216"/>
            <a:ext cx="4740696" cy="349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230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404;p30">
            <a:extLst>
              <a:ext uri="{FF2B5EF4-FFF2-40B4-BE49-F238E27FC236}">
                <a16:creationId xmlns:a16="http://schemas.microsoft.com/office/drawing/2014/main" id="{BAA32FF6-933C-CB65-74E4-DCEC01B177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2925" y="120188"/>
            <a:ext cx="6259059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IL NOSTRO </a:t>
            </a:r>
            <a:r>
              <a:rPr lang="en">
                <a:solidFill>
                  <a:schemeClr val="lt2"/>
                </a:solidFill>
              </a:rPr>
              <a:t>TEAM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" name="Immagine 9" descr="Immagine che contiene vestiti, persona, eretto, cartone animato&#10;&#10;Descrizione generata automaticamente">
            <a:extLst>
              <a:ext uri="{FF2B5EF4-FFF2-40B4-BE49-F238E27FC236}">
                <a16:creationId xmlns:a16="http://schemas.microsoft.com/office/drawing/2014/main" id="{3DCACD49-D51F-4801-E9ED-AE0465998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3" y="238125"/>
            <a:ext cx="732928" cy="7329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A2C817D-2A0F-E6BD-9ED6-D088694C57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240" y="1584893"/>
            <a:ext cx="991483" cy="99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046392C-0FF8-E314-155E-E568C5A0E6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581" y="1584893"/>
            <a:ext cx="991483" cy="9914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5962E7-F902-2D3D-C981-8FAF623E8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858" y="1099771"/>
            <a:ext cx="3610201" cy="71532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0FC9D3A-3EDA-F561-C912-A9CCBF06E84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8" r="13316" b="1130"/>
          <a:stretch/>
        </p:blipFill>
        <p:spPr>
          <a:xfrm>
            <a:off x="5153901" y="2865572"/>
            <a:ext cx="3073359" cy="707243"/>
          </a:xfrm>
          <a:prstGeom prst="rect">
            <a:avLst/>
          </a:prstGeom>
        </p:spPr>
      </p:pic>
      <p:sp>
        <p:nvSpPr>
          <p:cNvPr id="27" name="Google Shape;1393;p41">
            <a:extLst>
              <a:ext uri="{FF2B5EF4-FFF2-40B4-BE49-F238E27FC236}">
                <a16:creationId xmlns:a16="http://schemas.microsoft.com/office/drawing/2014/main" id="{E7CAAA27-1B9D-5FB4-120F-B513C6C39C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1710697" y="2576376"/>
            <a:ext cx="2277200" cy="58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 algn="ctr"/>
            <a:r>
              <a:rPr lang="en-US" sz="2400">
                <a:latin typeface="Oswald" panose="00000500000000000000" pitchFamily="2" charset="0"/>
              </a:rPr>
              <a:t>Raffaele Mezza</a:t>
            </a:r>
            <a:endParaRPr sz="2400">
              <a:latin typeface="Oswald" panose="00000500000000000000" pitchFamily="2" charset="0"/>
            </a:endParaRPr>
          </a:p>
        </p:txBody>
      </p:sp>
      <p:sp>
        <p:nvSpPr>
          <p:cNvPr id="28" name="Google Shape;1394;p41">
            <a:extLst>
              <a:ext uri="{FF2B5EF4-FFF2-40B4-BE49-F238E27FC236}">
                <a16:creationId xmlns:a16="http://schemas.microsoft.com/office/drawing/2014/main" id="{DBE03B34-F96A-0486-8671-3395E03787EF}"/>
              </a:ext>
            </a:extLst>
          </p:cNvPr>
          <p:cNvSpPr txBox="1">
            <a:spLocks/>
          </p:cNvSpPr>
          <p:nvPr/>
        </p:nvSpPr>
        <p:spPr>
          <a:xfrm flipH="1">
            <a:off x="1710696" y="3122740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0522501433</a:t>
            </a:r>
          </a:p>
        </p:txBody>
      </p:sp>
      <p:cxnSp>
        <p:nvCxnSpPr>
          <p:cNvPr id="29" name="Google Shape;1404;p41">
            <a:extLst>
              <a:ext uri="{FF2B5EF4-FFF2-40B4-BE49-F238E27FC236}">
                <a16:creationId xmlns:a16="http://schemas.microsoft.com/office/drawing/2014/main" id="{B88C5D42-290C-FE7D-26F6-63F793861581}"/>
              </a:ext>
            </a:extLst>
          </p:cNvPr>
          <p:cNvCxnSpPr/>
          <p:nvPr/>
        </p:nvCxnSpPr>
        <p:spPr>
          <a:xfrm>
            <a:off x="1773096" y="312274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1393;p41">
            <a:extLst>
              <a:ext uri="{FF2B5EF4-FFF2-40B4-BE49-F238E27FC236}">
                <a16:creationId xmlns:a16="http://schemas.microsoft.com/office/drawing/2014/main" id="{9D32407A-7E16-A7BC-2320-3D2D67C3ADDC}"/>
              </a:ext>
            </a:extLst>
          </p:cNvPr>
          <p:cNvSpPr txBox="1">
            <a:spLocks/>
          </p:cNvSpPr>
          <p:nvPr/>
        </p:nvSpPr>
        <p:spPr>
          <a:xfrm flipH="1">
            <a:off x="8214300" y="2573637"/>
            <a:ext cx="2601861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Martina </a:t>
            </a:r>
            <a:r>
              <a:rPr lang="en-US" sz="2400" kern="0" err="1">
                <a:solidFill>
                  <a:srgbClr val="3C3C3B"/>
                </a:solidFill>
                <a:latin typeface="Oswald" panose="00000500000000000000" pitchFamily="2" charset="0"/>
              </a:rPr>
              <a:t>Mingione</a:t>
            </a:r>
            <a:endParaRPr lang="en-US" sz="2400" kern="0">
              <a:solidFill>
                <a:srgbClr val="3C3C3B"/>
              </a:solidFill>
              <a:latin typeface="Oswald" panose="00000500000000000000" pitchFamily="2" charset="0"/>
            </a:endParaRPr>
          </a:p>
        </p:txBody>
      </p:sp>
      <p:sp>
        <p:nvSpPr>
          <p:cNvPr id="31" name="Google Shape;1394;p41">
            <a:extLst>
              <a:ext uri="{FF2B5EF4-FFF2-40B4-BE49-F238E27FC236}">
                <a16:creationId xmlns:a16="http://schemas.microsoft.com/office/drawing/2014/main" id="{4F9CC072-0144-B8BB-8ECB-22E5F67AA12D}"/>
              </a:ext>
            </a:extLst>
          </p:cNvPr>
          <p:cNvSpPr txBox="1">
            <a:spLocks/>
          </p:cNvSpPr>
          <p:nvPr/>
        </p:nvSpPr>
        <p:spPr>
          <a:xfrm flipH="1">
            <a:off x="8314231" y="311992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0522501467</a:t>
            </a:r>
          </a:p>
        </p:txBody>
      </p:sp>
      <p:cxnSp>
        <p:nvCxnSpPr>
          <p:cNvPr id="33" name="Google Shape;1407;p41">
            <a:extLst>
              <a:ext uri="{FF2B5EF4-FFF2-40B4-BE49-F238E27FC236}">
                <a16:creationId xmlns:a16="http://schemas.microsoft.com/office/drawing/2014/main" id="{CD9DD65C-5DB5-6DA9-136A-EDED2A372BD6}"/>
              </a:ext>
            </a:extLst>
          </p:cNvPr>
          <p:cNvCxnSpPr/>
          <p:nvPr/>
        </p:nvCxnSpPr>
        <p:spPr>
          <a:xfrm>
            <a:off x="8439031" y="3126729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" name="Google Shape;1393;p41">
            <a:extLst>
              <a:ext uri="{FF2B5EF4-FFF2-40B4-BE49-F238E27FC236}">
                <a16:creationId xmlns:a16="http://schemas.microsoft.com/office/drawing/2014/main" id="{7857D7E4-DB57-F2E5-E928-77D138CDC0DF}"/>
              </a:ext>
            </a:extLst>
          </p:cNvPr>
          <p:cNvSpPr txBox="1">
            <a:spLocks/>
          </p:cNvSpPr>
          <p:nvPr/>
        </p:nvSpPr>
        <p:spPr>
          <a:xfrm flipH="1">
            <a:off x="17003" y="4683507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Giuseppe </a:t>
            </a:r>
            <a:r>
              <a:rPr lang="en-US" sz="2400" kern="0" err="1">
                <a:solidFill>
                  <a:srgbClr val="3C3C3B"/>
                </a:solidFill>
                <a:latin typeface="Oswald" panose="00000500000000000000" pitchFamily="2" charset="0"/>
              </a:rPr>
              <a:t>Cerella</a:t>
            </a:r>
            <a:endParaRPr lang="en-US" sz="2400" kern="0">
              <a:solidFill>
                <a:srgbClr val="3C3C3B"/>
              </a:solidFill>
              <a:latin typeface="Oswald" panose="00000500000000000000" pitchFamily="2" charset="0"/>
            </a:endParaRPr>
          </a:p>
        </p:txBody>
      </p:sp>
      <p:sp>
        <p:nvSpPr>
          <p:cNvPr id="38" name="Google Shape;1394;p41">
            <a:extLst>
              <a:ext uri="{FF2B5EF4-FFF2-40B4-BE49-F238E27FC236}">
                <a16:creationId xmlns:a16="http://schemas.microsoft.com/office/drawing/2014/main" id="{18C0690A-BCEC-FC15-EBED-C44EFF2267F3}"/>
              </a:ext>
            </a:extLst>
          </p:cNvPr>
          <p:cNvSpPr txBox="1">
            <a:spLocks/>
          </p:cNvSpPr>
          <p:nvPr/>
        </p:nvSpPr>
        <p:spPr>
          <a:xfrm flipH="1">
            <a:off x="17001" y="522987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0512113360</a:t>
            </a:r>
          </a:p>
        </p:txBody>
      </p:sp>
      <p:cxnSp>
        <p:nvCxnSpPr>
          <p:cNvPr id="39" name="Google Shape;1404;p41">
            <a:extLst>
              <a:ext uri="{FF2B5EF4-FFF2-40B4-BE49-F238E27FC236}">
                <a16:creationId xmlns:a16="http://schemas.microsoft.com/office/drawing/2014/main" id="{7EB113F4-B70E-6F16-5E17-4BB0AEFCA3EC}"/>
              </a:ext>
            </a:extLst>
          </p:cNvPr>
          <p:cNvCxnSpPr/>
          <p:nvPr/>
        </p:nvCxnSpPr>
        <p:spPr>
          <a:xfrm>
            <a:off x="79401" y="522987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1393;p41">
            <a:extLst>
              <a:ext uri="{FF2B5EF4-FFF2-40B4-BE49-F238E27FC236}">
                <a16:creationId xmlns:a16="http://schemas.microsoft.com/office/drawing/2014/main" id="{E2448DE5-C3D4-0F1A-CFCB-6067CC3846B1}"/>
              </a:ext>
            </a:extLst>
          </p:cNvPr>
          <p:cNvSpPr txBox="1">
            <a:spLocks/>
          </p:cNvSpPr>
          <p:nvPr/>
        </p:nvSpPr>
        <p:spPr>
          <a:xfrm flipH="1">
            <a:off x="1305121" y="6091339"/>
            <a:ext cx="3647433" cy="5515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 err="1">
                <a:solidFill>
                  <a:srgbClr val="3C3C3B"/>
                </a:solidFill>
                <a:latin typeface="Oswald" panose="00000500000000000000" pitchFamily="2" charset="0"/>
              </a:rPr>
              <a:t>Edmondo</a:t>
            </a: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 </a:t>
            </a:r>
            <a:r>
              <a:rPr lang="en-US" sz="2400" kern="0" err="1">
                <a:solidFill>
                  <a:srgbClr val="3C3C3B"/>
                </a:solidFill>
                <a:latin typeface="Oswald" panose="00000500000000000000" pitchFamily="2" charset="0"/>
              </a:rPr>
              <a:t>Nicolò</a:t>
            </a: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 De Simone</a:t>
            </a:r>
          </a:p>
        </p:txBody>
      </p:sp>
      <p:sp>
        <p:nvSpPr>
          <p:cNvPr id="41" name="Google Shape;1394;p41">
            <a:extLst>
              <a:ext uri="{FF2B5EF4-FFF2-40B4-BE49-F238E27FC236}">
                <a16:creationId xmlns:a16="http://schemas.microsoft.com/office/drawing/2014/main" id="{6A6CB2EE-2DA3-3BBF-6197-16A54911A225}"/>
              </a:ext>
            </a:extLst>
          </p:cNvPr>
          <p:cNvSpPr txBox="1">
            <a:spLocks/>
          </p:cNvSpPr>
          <p:nvPr/>
        </p:nvSpPr>
        <p:spPr>
          <a:xfrm flipH="1">
            <a:off x="1933087" y="6472917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0512114659</a:t>
            </a:r>
          </a:p>
        </p:txBody>
      </p:sp>
      <p:cxnSp>
        <p:nvCxnSpPr>
          <p:cNvPr id="42" name="Google Shape;1404;p41">
            <a:extLst>
              <a:ext uri="{FF2B5EF4-FFF2-40B4-BE49-F238E27FC236}">
                <a16:creationId xmlns:a16="http://schemas.microsoft.com/office/drawing/2014/main" id="{4EA8D8F9-346F-25CC-5523-4AB29992C338}"/>
              </a:ext>
            </a:extLst>
          </p:cNvPr>
          <p:cNvCxnSpPr>
            <a:cxnSpLocks/>
          </p:cNvCxnSpPr>
          <p:nvPr/>
        </p:nvCxnSpPr>
        <p:spPr>
          <a:xfrm flipV="1">
            <a:off x="1610721" y="6529000"/>
            <a:ext cx="2921931" cy="3"/>
          </a:xfrm>
          <a:prstGeom prst="straightConnector1">
            <a:avLst/>
          </a:prstGeom>
          <a:noFill/>
          <a:ln w="19050" cap="flat" cmpd="sng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1393;p41">
            <a:extLst>
              <a:ext uri="{FF2B5EF4-FFF2-40B4-BE49-F238E27FC236}">
                <a16:creationId xmlns:a16="http://schemas.microsoft.com/office/drawing/2014/main" id="{FBC49F25-DC5A-7AA5-4640-11E4575124B3}"/>
              </a:ext>
            </a:extLst>
          </p:cNvPr>
          <p:cNvSpPr txBox="1">
            <a:spLocks/>
          </p:cNvSpPr>
          <p:nvPr/>
        </p:nvSpPr>
        <p:spPr>
          <a:xfrm flipH="1">
            <a:off x="3768015" y="4682001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Mattia Guariglia</a:t>
            </a:r>
          </a:p>
        </p:txBody>
      </p:sp>
      <p:sp>
        <p:nvSpPr>
          <p:cNvPr id="45" name="Google Shape;1394;p41">
            <a:extLst>
              <a:ext uri="{FF2B5EF4-FFF2-40B4-BE49-F238E27FC236}">
                <a16:creationId xmlns:a16="http://schemas.microsoft.com/office/drawing/2014/main" id="{2CB089A2-84BE-2EBF-9480-F8FA7DCC3AB6}"/>
              </a:ext>
            </a:extLst>
          </p:cNvPr>
          <p:cNvSpPr txBox="1">
            <a:spLocks/>
          </p:cNvSpPr>
          <p:nvPr/>
        </p:nvSpPr>
        <p:spPr>
          <a:xfrm flipH="1">
            <a:off x="3768013" y="5228365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0512113510</a:t>
            </a:r>
          </a:p>
        </p:txBody>
      </p:sp>
      <p:cxnSp>
        <p:nvCxnSpPr>
          <p:cNvPr id="46" name="Google Shape;1404;p41">
            <a:extLst>
              <a:ext uri="{FF2B5EF4-FFF2-40B4-BE49-F238E27FC236}">
                <a16:creationId xmlns:a16="http://schemas.microsoft.com/office/drawing/2014/main" id="{97226883-9728-1269-86A5-7BCF3C5B024E}"/>
              </a:ext>
            </a:extLst>
          </p:cNvPr>
          <p:cNvCxnSpPr/>
          <p:nvPr/>
        </p:nvCxnSpPr>
        <p:spPr>
          <a:xfrm>
            <a:off x="3763739" y="5218843"/>
            <a:ext cx="2152400" cy="0"/>
          </a:xfrm>
          <a:prstGeom prst="straightConnector1">
            <a:avLst/>
          </a:prstGeom>
          <a:noFill/>
          <a:ln w="19050" cap="flat" cmpd="sng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1393;p41">
            <a:extLst>
              <a:ext uri="{FF2B5EF4-FFF2-40B4-BE49-F238E27FC236}">
                <a16:creationId xmlns:a16="http://schemas.microsoft.com/office/drawing/2014/main" id="{BE731206-BF27-F6EC-EDA0-74C2E5D14D5B}"/>
              </a:ext>
            </a:extLst>
          </p:cNvPr>
          <p:cNvSpPr txBox="1">
            <a:spLocks/>
          </p:cNvSpPr>
          <p:nvPr/>
        </p:nvSpPr>
        <p:spPr>
          <a:xfrm flipH="1">
            <a:off x="6093463" y="4689259"/>
            <a:ext cx="2563725" cy="580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Vincenzo Maiellaro</a:t>
            </a:r>
          </a:p>
        </p:txBody>
      </p:sp>
      <p:sp>
        <p:nvSpPr>
          <p:cNvPr id="48" name="Google Shape;1394;p41">
            <a:extLst>
              <a:ext uri="{FF2B5EF4-FFF2-40B4-BE49-F238E27FC236}">
                <a16:creationId xmlns:a16="http://schemas.microsoft.com/office/drawing/2014/main" id="{6F5F14D9-1441-3BBF-5AEF-D92657F016AF}"/>
              </a:ext>
            </a:extLst>
          </p:cNvPr>
          <p:cNvSpPr txBox="1">
            <a:spLocks/>
          </p:cNvSpPr>
          <p:nvPr/>
        </p:nvSpPr>
        <p:spPr>
          <a:xfrm flipH="1">
            <a:off x="6236337" y="5216573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0512115079</a:t>
            </a:r>
          </a:p>
        </p:txBody>
      </p:sp>
      <p:cxnSp>
        <p:nvCxnSpPr>
          <p:cNvPr id="49" name="Google Shape;1404;p41">
            <a:extLst>
              <a:ext uri="{FF2B5EF4-FFF2-40B4-BE49-F238E27FC236}">
                <a16:creationId xmlns:a16="http://schemas.microsoft.com/office/drawing/2014/main" id="{5021C161-F6B2-C1E1-E83A-3C5FD80D2529}"/>
              </a:ext>
            </a:extLst>
          </p:cNvPr>
          <p:cNvCxnSpPr/>
          <p:nvPr/>
        </p:nvCxnSpPr>
        <p:spPr>
          <a:xfrm>
            <a:off x="6270159" y="5216576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1393;p41">
            <a:extLst>
              <a:ext uri="{FF2B5EF4-FFF2-40B4-BE49-F238E27FC236}">
                <a16:creationId xmlns:a16="http://schemas.microsoft.com/office/drawing/2014/main" id="{B23C978E-8F6A-D484-CB18-3962AF447188}"/>
              </a:ext>
            </a:extLst>
          </p:cNvPr>
          <p:cNvSpPr txBox="1">
            <a:spLocks/>
          </p:cNvSpPr>
          <p:nvPr/>
        </p:nvSpPr>
        <p:spPr>
          <a:xfrm flipH="1">
            <a:off x="8103528" y="6031923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/>
              </a:rPr>
              <a:t>Danilo Gisolfi</a:t>
            </a:r>
          </a:p>
        </p:txBody>
      </p:sp>
      <p:sp>
        <p:nvSpPr>
          <p:cNvPr id="51" name="Google Shape;1394;p41">
            <a:extLst>
              <a:ext uri="{FF2B5EF4-FFF2-40B4-BE49-F238E27FC236}">
                <a16:creationId xmlns:a16="http://schemas.microsoft.com/office/drawing/2014/main" id="{6F9BC364-825E-C595-B5B7-3511B3916AE5}"/>
              </a:ext>
            </a:extLst>
          </p:cNvPr>
          <p:cNvSpPr txBox="1">
            <a:spLocks/>
          </p:cNvSpPr>
          <p:nvPr/>
        </p:nvSpPr>
        <p:spPr>
          <a:xfrm flipH="1">
            <a:off x="8103527" y="6473512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0512113591</a:t>
            </a:r>
          </a:p>
        </p:txBody>
      </p:sp>
      <p:cxnSp>
        <p:nvCxnSpPr>
          <p:cNvPr id="52" name="Google Shape;1404;p41">
            <a:extLst>
              <a:ext uri="{FF2B5EF4-FFF2-40B4-BE49-F238E27FC236}">
                <a16:creationId xmlns:a16="http://schemas.microsoft.com/office/drawing/2014/main" id="{2D7D0622-FCBB-AB9B-6C51-DCC5D2A6D8B0}"/>
              </a:ext>
            </a:extLst>
          </p:cNvPr>
          <p:cNvCxnSpPr/>
          <p:nvPr/>
        </p:nvCxnSpPr>
        <p:spPr>
          <a:xfrm>
            <a:off x="8099252" y="6521140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1393;p41">
            <a:extLst>
              <a:ext uri="{FF2B5EF4-FFF2-40B4-BE49-F238E27FC236}">
                <a16:creationId xmlns:a16="http://schemas.microsoft.com/office/drawing/2014/main" id="{BFF10F11-CC27-9C93-DE2D-EE089784E119}"/>
              </a:ext>
            </a:extLst>
          </p:cNvPr>
          <p:cNvSpPr txBox="1">
            <a:spLocks/>
          </p:cNvSpPr>
          <p:nvPr/>
        </p:nvSpPr>
        <p:spPr>
          <a:xfrm flipH="1">
            <a:off x="9902356" y="4697527"/>
            <a:ext cx="2277200" cy="5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6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 defTabSz="1219170">
              <a:buClr>
                <a:srgbClr val="3C3C3B"/>
              </a:buClr>
            </a:pPr>
            <a:r>
              <a:rPr lang="en-US" sz="2400" kern="0">
                <a:solidFill>
                  <a:srgbClr val="3C3C3B"/>
                </a:solidFill>
                <a:latin typeface="Oswald" panose="00000500000000000000" pitchFamily="2" charset="0"/>
              </a:rPr>
              <a:t>Tommaso </a:t>
            </a:r>
            <a:r>
              <a:rPr lang="en-US" sz="2400" kern="0" err="1">
                <a:solidFill>
                  <a:srgbClr val="3C3C3B"/>
                </a:solidFill>
                <a:latin typeface="Oswald" panose="00000500000000000000" pitchFamily="2" charset="0"/>
              </a:rPr>
              <a:t>Nardi</a:t>
            </a:r>
            <a:endParaRPr lang="en-US" sz="2400" kern="0">
              <a:solidFill>
                <a:srgbClr val="3C3C3B"/>
              </a:solidFill>
              <a:latin typeface="Oswald" panose="00000500000000000000" pitchFamily="2" charset="0"/>
            </a:endParaRPr>
          </a:p>
        </p:txBody>
      </p:sp>
      <p:sp>
        <p:nvSpPr>
          <p:cNvPr id="54" name="Google Shape;1394;p41">
            <a:extLst>
              <a:ext uri="{FF2B5EF4-FFF2-40B4-BE49-F238E27FC236}">
                <a16:creationId xmlns:a16="http://schemas.microsoft.com/office/drawing/2014/main" id="{22228FD1-FB3C-74EE-EA16-1187B97FB82E}"/>
              </a:ext>
            </a:extLst>
          </p:cNvPr>
          <p:cNvSpPr txBox="1">
            <a:spLocks/>
          </p:cNvSpPr>
          <p:nvPr/>
        </p:nvSpPr>
        <p:spPr>
          <a:xfrm flipH="1">
            <a:off x="9902355" y="5243891"/>
            <a:ext cx="2277200" cy="114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1219170"/>
            <a:r>
              <a:rPr lang="en-US" sz="1867" kern="0">
                <a:latin typeface="Nunito" pitchFamily="2" charset="0"/>
              </a:rPr>
              <a:t>0512113294</a:t>
            </a:r>
          </a:p>
        </p:txBody>
      </p:sp>
      <p:cxnSp>
        <p:nvCxnSpPr>
          <p:cNvPr id="55" name="Google Shape;1404;p41">
            <a:extLst>
              <a:ext uri="{FF2B5EF4-FFF2-40B4-BE49-F238E27FC236}">
                <a16:creationId xmlns:a16="http://schemas.microsoft.com/office/drawing/2014/main" id="{8735BF15-FC1E-0D10-D07B-0A4A1307FFB4}"/>
              </a:ext>
            </a:extLst>
          </p:cNvPr>
          <p:cNvCxnSpPr/>
          <p:nvPr/>
        </p:nvCxnSpPr>
        <p:spPr>
          <a:xfrm>
            <a:off x="9964755" y="5243893"/>
            <a:ext cx="2152400" cy="0"/>
          </a:xfrm>
          <a:prstGeom prst="straightConnector1">
            <a:avLst/>
          </a:prstGeom>
          <a:noFill/>
          <a:ln w="19050" cap="flat" cmpd="sng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03CFEB9B-0CE0-254B-6574-8B31D83FD87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16458" r="1762" b="14328"/>
          <a:stretch/>
        </p:blipFill>
        <p:spPr>
          <a:xfrm>
            <a:off x="10375635" y="3357111"/>
            <a:ext cx="1446109" cy="1412516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0B34644-6181-271F-C631-3E2E915B1B4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156" b="4465"/>
          <a:stretch/>
        </p:blipFill>
        <p:spPr>
          <a:xfrm>
            <a:off x="526474" y="3397552"/>
            <a:ext cx="1402500" cy="1342785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9CBA321-9BC1-98FA-E816-62AE7AB679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5" t="19547" r="-175" b="8816"/>
          <a:stretch/>
        </p:blipFill>
        <p:spPr>
          <a:xfrm>
            <a:off x="2297964" y="4694019"/>
            <a:ext cx="1419971" cy="1341648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A393C24-6294-89D5-B628-F77E6E6D9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88606" y="1298125"/>
            <a:ext cx="1340220" cy="134022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magine 3" descr="Immagine che contiene Viso umano, ritratto, persona, Fronte&#10;&#10;Descrizione generata automaticamente">
            <a:extLst>
              <a:ext uri="{FF2B5EF4-FFF2-40B4-BE49-F238E27FC236}">
                <a16:creationId xmlns:a16="http://schemas.microsoft.com/office/drawing/2014/main" id="{F5D42A1B-BB60-1F02-7531-DCC373D3DFF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344" b="10786"/>
          <a:stretch/>
        </p:blipFill>
        <p:spPr>
          <a:xfrm>
            <a:off x="2232470" y="1354416"/>
            <a:ext cx="1233653" cy="1312549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Immagine 4" descr="Immagine che contiene Viso umano, vestiti, persona, uomo&#10;&#10;Descrizione generata automaticamente">
            <a:extLst>
              <a:ext uri="{FF2B5EF4-FFF2-40B4-BE49-F238E27FC236}">
                <a16:creationId xmlns:a16="http://schemas.microsoft.com/office/drawing/2014/main" id="{CEA0C19E-988B-79C5-8BF5-C7D43F711D2C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795" t="4505" b="16435"/>
          <a:stretch/>
        </p:blipFill>
        <p:spPr>
          <a:xfrm>
            <a:off x="4166094" y="3404822"/>
            <a:ext cx="1381781" cy="1338637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magine 6" descr="Immagine che contiene Viso umano, persona, muro, Fronte&#10;&#10;Descrizione generata automaticamente">
            <a:extLst>
              <a:ext uri="{FF2B5EF4-FFF2-40B4-BE49-F238E27FC236}">
                <a16:creationId xmlns:a16="http://schemas.microsoft.com/office/drawing/2014/main" id="{F2694479-5DE2-C7D1-3F22-116E480F24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7954" b="9884"/>
          <a:stretch/>
        </p:blipFill>
        <p:spPr>
          <a:xfrm>
            <a:off x="8499832" y="4737225"/>
            <a:ext cx="1428752" cy="1331035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Immagine 12" descr="Immagine che contiene vestiti, persona, Viso umano, uomo&#10;&#10;Descrizione generata automaticamente">
            <a:extLst>
              <a:ext uri="{FF2B5EF4-FFF2-40B4-BE49-F238E27FC236}">
                <a16:creationId xmlns:a16="http://schemas.microsoft.com/office/drawing/2014/main" id="{E09F9F26-FCB3-DCF0-F21C-D2F5B67657C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09" t="12913" r="-309" b="17824"/>
          <a:stretch/>
        </p:blipFill>
        <p:spPr>
          <a:xfrm>
            <a:off x="6696075" y="3465061"/>
            <a:ext cx="1352555" cy="1287920"/>
          </a:xfrm>
          <a:prstGeom prst="ellipse">
            <a:avLst/>
          </a:prstGeom>
          <a:ln w="63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magine 69">
            <a:extLst>
              <a:ext uri="{FF2B5EF4-FFF2-40B4-BE49-F238E27FC236}">
                <a16:creationId xmlns:a16="http://schemas.microsoft.com/office/drawing/2014/main" id="{80100FA3-291F-5771-E6E1-2E62F1489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80" y="286239"/>
            <a:ext cx="11345639" cy="6285521"/>
          </a:xfrm>
          <a:prstGeom prst="rect">
            <a:avLst/>
          </a:prstGeom>
        </p:spPr>
      </p:pic>
      <p:pic>
        <p:nvPicPr>
          <p:cNvPr id="11" name="Immagine 10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4C5CF032-9840-6D18-8C58-E598387D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027" y="1238694"/>
            <a:ext cx="3381128" cy="43678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magine 12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E7656E1D-41C7-9407-772F-5E9238782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9" y="1460963"/>
            <a:ext cx="4042659" cy="39351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Google Shape;2599;p56">
            <a:extLst>
              <a:ext uri="{FF2B5EF4-FFF2-40B4-BE49-F238E27FC236}">
                <a16:creationId xmlns:a16="http://schemas.microsoft.com/office/drawing/2014/main" id="{261B7044-C745-4491-CA1D-2905BFF26234}"/>
              </a:ext>
            </a:extLst>
          </p:cNvPr>
          <p:cNvSpPr txBox="1">
            <a:spLocks noGrp="1"/>
          </p:cNvSpPr>
          <p:nvPr/>
        </p:nvSpPr>
        <p:spPr>
          <a:xfrm>
            <a:off x="2027889" y="32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ARCHITETTURA DEL </a:t>
            </a:r>
            <a:r>
              <a:rPr lang="en" sz="4400">
                <a:solidFill>
                  <a:srgbClr val="C00000"/>
                </a:solidFill>
              </a:rPr>
              <a:t>SISTEMA</a:t>
            </a:r>
            <a:endParaRPr sz="440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8817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884970F6-02DD-7A53-F35A-8FAB9943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99;p56">
            <a:extLst>
              <a:ext uri="{FF2B5EF4-FFF2-40B4-BE49-F238E27FC236}">
                <a16:creationId xmlns:a16="http://schemas.microsoft.com/office/drawing/2014/main" id="{ED35920A-679A-A70D-65D7-9C010A4B664D}"/>
              </a:ext>
            </a:extLst>
          </p:cNvPr>
          <p:cNvSpPr txBox="1">
            <a:spLocks noGrp="1"/>
          </p:cNvSpPr>
          <p:nvPr/>
        </p:nvSpPr>
        <p:spPr>
          <a:xfrm>
            <a:off x="1970739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300"/>
              <a:t>OBJECT DESIGN</a:t>
            </a:r>
            <a:endParaRPr sz="3300">
              <a:solidFill>
                <a:schemeClr val="lt2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A15D41-413A-C3F0-5F5A-F740A4EA3424}"/>
              </a:ext>
            </a:extLst>
          </p:cNvPr>
          <p:cNvSpPr txBox="1"/>
          <p:nvPr/>
        </p:nvSpPr>
        <p:spPr>
          <a:xfrm>
            <a:off x="1587696" y="1227350"/>
            <a:ext cx="847008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000" b="1">
                <a:latin typeface="Nunito"/>
              </a:rPr>
              <a:t>Portabilità		Robustezza		Riusabilità</a:t>
            </a:r>
            <a:endParaRPr lang="it-IT" sz="2000">
              <a:latin typeface="Nunito"/>
            </a:endParaRPr>
          </a:p>
        </p:txBody>
      </p:sp>
      <p:pic>
        <p:nvPicPr>
          <p:cNvPr id="8" name="Immagine 7" descr="Immagine che contiene Elementi grafici, clipart, simbolo, grafica&#10;&#10;Descrizione generata automaticamente">
            <a:extLst>
              <a:ext uri="{FF2B5EF4-FFF2-40B4-BE49-F238E27FC236}">
                <a16:creationId xmlns:a16="http://schemas.microsoft.com/office/drawing/2014/main" id="{3041705E-F9BC-1AC3-CC07-C666DE5F9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854" y="756051"/>
            <a:ext cx="455950" cy="455950"/>
          </a:xfrm>
          <a:prstGeom prst="rect">
            <a:avLst/>
          </a:prstGeom>
        </p:spPr>
      </p:pic>
      <p:pic>
        <p:nvPicPr>
          <p:cNvPr id="9" name="Immagine 8" descr="Immagine che contiene Elementi grafici, grafica, Carattere, Policromia&#10;&#10;Descrizione generata automaticamente">
            <a:extLst>
              <a:ext uri="{FF2B5EF4-FFF2-40B4-BE49-F238E27FC236}">
                <a16:creationId xmlns:a16="http://schemas.microsoft.com/office/drawing/2014/main" id="{2E50D6C7-E5EF-F7A1-FB69-992CE8606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801" y="829158"/>
            <a:ext cx="390517" cy="390517"/>
          </a:xfrm>
          <a:prstGeom prst="rect">
            <a:avLst/>
          </a:prstGeom>
        </p:spPr>
      </p:pic>
      <p:grpSp>
        <p:nvGrpSpPr>
          <p:cNvPr id="32" name="Google Shape;1364;p40">
            <a:extLst>
              <a:ext uri="{FF2B5EF4-FFF2-40B4-BE49-F238E27FC236}">
                <a16:creationId xmlns:a16="http://schemas.microsoft.com/office/drawing/2014/main" id="{67701AA1-C95C-587A-8BFA-662C9DE77EA5}"/>
              </a:ext>
            </a:extLst>
          </p:cNvPr>
          <p:cNvGrpSpPr/>
          <p:nvPr/>
        </p:nvGrpSpPr>
        <p:grpSpPr>
          <a:xfrm>
            <a:off x="2893913" y="698871"/>
            <a:ext cx="319070" cy="513130"/>
            <a:chOff x="7339052" y="703849"/>
            <a:chExt cx="534393" cy="859481"/>
          </a:xfrm>
        </p:grpSpPr>
        <p:sp>
          <p:nvSpPr>
            <p:cNvPr id="33" name="Google Shape;1365;p40">
              <a:extLst>
                <a:ext uri="{FF2B5EF4-FFF2-40B4-BE49-F238E27FC236}">
                  <a16:creationId xmlns:a16="http://schemas.microsoft.com/office/drawing/2014/main" id="{7540B58B-D398-4504-D98F-DF9221D5A480}"/>
                </a:ext>
              </a:extLst>
            </p:cNvPr>
            <p:cNvSpPr/>
            <p:nvPr/>
          </p:nvSpPr>
          <p:spPr>
            <a:xfrm>
              <a:off x="7339052" y="703849"/>
              <a:ext cx="471186" cy="859481"/>
            </a:xfrm>
            <a:custGeom>
              <a:avLst/>
              <a:gdLst/>
              <a:ahLst/>
              <a:cxnLst/>
              <a:rect l="l" t="t" r="r" b="b"/>
              <a:pathLst>
                <a:path w="5427" h="9899" extrusionOk="0">
                  <a:moveTo>
                    <a:pt x="4287" y="1"/>
                  </a:moveTo>
                  <a:lnTo>
                    <a:pt x="3533" y="447"/>
                  </a:lnTo>
                  <a:lnTo>
                    <a:pt x="3438" y="498"/>
                  </a:lnTo>
                  <a:lnTo>
                    <a:pt x="1147" y="1811"/>
                  </a:lnTo>
                  <a:lnTo>
                    <a:pt x="523" y="2169"/>
                  </a:lnTo>
                  <a:lnTo>
                    <a:pt x="0" y="2469"/>
                  </a:lnTo>
                  <a:lnTo>
                    <a:pt x="0" y="9475"/>
                  </a:lnTo>
                  <a:lnTo>
                    <a:pt x="729" y="9899"/>
                  </a:lnTo>
                  <a:lnTo>
                    <a:pt x="5427" y="1755"/>
                  </a:lnTo>
                  <a:lnTo>
                    <a:pt x="5016" y="42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366;p40">
              <a:extLst>
                <a:ext uri="{FF2B5EF4-FFF2-40B4-BE49-F238E27FC236}">
                  <a16:creationId xmlns:a16="http://schemas.microsoft.com/office/drawing/2014/main" id="{E1B9E025-22C4-813E-24F7-966CF35FB3F8}"/>
                </a:ext>
              </a:extLst>
            </p:cNvPr>
            <p:cNvSpPr/>
            <p:nvPr/>
          </p:nvSpPr>
          <p:spPr>
            <a:xfrm>
              <a:off x="7384374" y="742573"/>
              <a:ext cx="324629" cy="187976"/>
            </a:xfrm>
            <a:custGeom>
              <a:avLst/>
              <a:gdLst/>
              <a:ahLst/>
              <a:cxnLst/>
              <a:rect l="l" t="t" r="r" b="b"/>
              <a:pathLst>
                <a:path w="3739" h="2165" extrusionOk="0">
                  <a:moveTo>
                    <a:pt x="3011" y="1"/>
                  </a:moveTo>
                  <a:lnTo>
                    <a:pt x="2916" y="52"/>
                  </a:lnTo>
                  <a:lnTo>
                    <a:pt x="625" y="1365"/>
                  </a:lnTo>
                  <a:lnTo>
                    <a:pt x="1" y="1723"/>
                  </a:lnTo>
                  <a:lnTo>
                    <a:pt x="728" y="2165"/>
                  </a:lnTo>
                  <a:lnTo>
                    <a:pt x="3738" y="424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367;p40">
              <a:extLst>
                <a:ext uri="{FF2B5EF4-FFF2-40B4-BE49-F238E27FC236}">
                  <a16:creationId xmlns:a16="http://schemas.microsoft.com/office/drawing/2014/main" id="{563E7842-85CC-8050-10EF-E52FA5A0849B}"/>
                </a:ext>
              </a:extLst>
            </p:cNvPr>
            <p:cNvSpPr/>
            <p:nvPr/>
          </p:nvSpPr>
          <p:spPr>
            <a:xfrm>
              <a:off x="7402259" y="740576"/>
              <a:ext cx="471186" cy="822754"/>
            </a:xfrm>
            <a:custGeom>
              <a:avLst/>
              <a:gdLst/>
              <a:ahLst/>
              <a:cxnLst/>
              <a:rect l="l" t="t" r="r" b="b"/>
              <a:pathLst>
                <a:path w="5427" h="9476" extrusionOk="0">
                  <a:moveTo>
                    <a:pt x="4288" y="1"/>
                  </a:moveTo>
                  <a:lnTo>
                    <a:pt x="3532" y="447"/>
                  </a:lnTo>
                  <a:lnTo>
                    <a:pt x="3439" y="499"/>
                  </a:lnTo>
                  <a:lnTo>
                    <a:pt x="1147" y="1812"/>
                  </a:lnTo>
                  <a:lnTo>
                    <a:pt x="522" y="2170"/>
                  </a:lnTo>
                  <a:lnTo>
                    <a:pt x="1" y="2469"/>
                  </a:lnTo>
                  <a:lnTo>
                    <a:pt x="1" y="9476"/>
                  </a:lnTo>
                  <a:lnTo>
                    <a:pt x="518" y="9177"/>
                  </a:lnTo>
                  <a:lnTo>
                    <a:pt x="518" y="9049"/>
                  </a:lnTo>
                  <a:lnTo>
                    <a:pt x="4699" y="6639"/>
                  </a:lnTo>
                  <a:lnTo>
                    <a:pt x="4810" y="6701"/>
                  </a:lnTo>
                  <a:lnTo>
                    <a:pt x="5426" y="6346"/>
                  </a:lnTo>
                  <a:lnTo>
                    <a:pt x="5426" y="1755"/>
                  </a:lnTo>
                  <a:lnTo>
                    <a:pt x="428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368;p40">
              <a:extLst>
                <a:ext uri="{FF2B5EF4-FFF2-40B4-BE49-F238E27FC236}">
                  <a16:creationId xmlns:a16="http://schemas.microsoft.com/office/drawing/2014/main" id="{D8AC71F4-BA44-4135-0DE7-57FAC3E6AF98}"/>
                </a:ext>
              </a:extLst>
            </p:cNvPr>
            <p:cNvSpPr/>
            <p:nvPr/>
          </p:nvSpPr>
          <p:spPr>
            <a:xfrm>
              <a:off x="7456871" y="1024058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1" y="0"/>
                  </a:moveTo>
                  <a:lnTo>
                    <a:pt x="0" y="2394"/>
                  </a:lnTo>
                  <a:lnTo>
                    <a:pt x="0" y="5719"/>
                  </a:lnTo>
                  <a:lnTo>
                    <a:pt x="4070" y="3374"/>
                  </a:lnTo>
                  <a:lnTo>
                    <a:pt x="4181" y="3436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" name="Google Shape;1369;p40">
              <a:extLst>
                <a:ext uri="{FF2B5EF4-FFF2-40B4-BE49-F238E27FC236}">
                  <a16:creationId xmlns:a16="http://schemas.microsoft.com/office/drawing/2014/main" id="{623CA363-D819-1922-2195-E7C9ACD741A1}"/>
                </a:ext>
              </a:extLst>
            </p:cNvPr>
            <p:cNvSpPr/>
            <p:nvPr/>
          </p:nvSpPr>
          <p:spPr>
            <a:xfrm>
              <a:off x="7447581" y="779299"/>
              <a:ext cx="261423" cy="365099"/>
            </a:xfrm>
            <a:custGeom>
              <a:avLst/>
              <a:gdLst/>
              <a:ahLst/>
              <a:cxnLst/>
              <a:rect l="l" t="t" r="r" b="b"/>
              <a:pathLst>
                <a:path w="3011" h="4205" extrusionOk="0">
                  <a:moveTo>
                    <a:pt x="3010" y="1"/>
                  </a:moveTo>
                  <a:lnTo>
                    <a:pt x="2917" y="53"/>
                  </a:lnTo>
                  <a:lnTo>
                    <a:pt x="625" y="1366"/>
                  </a:lnTo>
                  <a:lnTo>
                    <a:pt x="0" y="1724"/>
                  </a:lnTo>
                  <a:lnTo>
                    <a:pt x="0" y="4204"/>
                  </a:lnTo>
                  <a:lnTo>
                    <a:pt x="3010" y="2464"/>
                  </a:lnTo>
                  <a:lnTo>
                    <a:pt x="3010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" name="Google Shape;1370;p40">
              <a:extLst>
                <a:ext uri="{FF2B5EF4-FFF2-40B4-BE49-F238E27FC236}">
                  <a16:creationId xmlns:a16="http://schemas.microsoft.com/office/drawing/2014/main" id="{98478B47-1F18-95ED-A64C-9F30C987A2B7}"/>
                </a:ext>
              </a:extLst>
            </p:cNvPr>
            <p:cNvSpPr/>
            <p:nvPr/>
          </p:nvSpPr>
          <p:spPr>
            <a:xfrm>
              <a:off x="7447581" y="774611"/>
              <a:ext cx="261423" cy="369788"/>
            </a:xfrm>
            <a:custGeom>
              <a:avLst/>
              <a:gdLst/>
              <a:ahLst/>
              <a:cxnLst/>
              <a:rect l="l" t="t" r="r" b="b"/>
              <a:pathLst>
                <a:path w="3011" h="4259" extrusionOk="0">
                  <a:moveTo>
                    <a:pt x="2917" y="1"/>
                  </a:moveTo>
                  <a:lnTo>
                    <a:pt x="2830" y="156"/>
                  </a:lnTo>
                  <a:lnTo>
                    <a:pt x="2830" y="2462"/>
                  </a:lnTo>
                  <a:lnTo>
                    <a:pt x="0" y="4097"/>
                  </a:lnTo>
                  <a:lnTo>
                    <a:pt x="0" y="4258"/>
                  </a:lnTo>
                  <a:lnTo>
                    <a:pt x="3010" y="2518"/>
                  </a:lnTo>
                  <a:lnTo>
                    <a:pt x="3010" y="55"/>
                  </a:lnTo>
                  <a:lnTo>
                    <a:pt x="2917" y="1"/>
                  </a:lnTo>
                  <a:close/>
                </a:path>
              </a:pathLst>
            </a:custGeom>
            <a:solidFill>
              <a:srgbClr val="004C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" name="Google Shape;1371;p40">
              <a:extLst>
                <a:ext uri="{FF2B5EF4-FFF2-40B4-BE49-F238E27FC236}">
                  <a16:creationId xmlns:a16="http://schemas.microsoft.com/office/drawing/2014/main" id="{560A1C3C-6B83-4FC5-A7F5-15ABC996FCA5}"/>
                </a:ext>
              </a:extLst>
            </p:cNvPr>
            <p:cNvSpPr/>
            <p:nvPr/>
          </p:nvSpPr>
          <p:spPr>
            <a:xfrm>
              <a:off x="7428914" y="780862"/>
              <a:ext cx="262291" cy="114088"/>
            </a:xfrm>
            <a:custGeom>
              <a:avLst/>
              <a:gdLst/>
              <a:ahLst/>
              <a:cxnLst/>
              <a:rect l="l" t="t" r="r" b="b"/>
              <a:pathLst>
                <a:path w="3021" h="1314" extrusionOk="0">
                  <a:moveTo>
                    <a:pt x="3020" y="1"/>
                  </a:moveTo>
                  <a:lnTo>
                    <a:pt x="0" y="761"/>
                  </a:lnTo>
                  <a:lnTo>
                    <a:pt x="0" y="987"/>
                  </a:lnTo>
                  <a:lnTo>
                    <a:pt x="84" y="939"/>
                  </a:lnTo>
                  <a:lnTo>
                    <a:pt x="729" y="1314"/>
                  </a:lnTo>
                  <a:lnTo>
                    <a:pt x="3020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" name="Google Shape;1372;p40">
              <a:extLst>
                <a:ext uri="{FF2B5EF4-FFF2-40B4-BE49-F238E27FC236}">
                  <a16:creationId xmlns:a16="http://schemas.microsoft.com/office/drawing/2014/main" id="{11ED7429-A5AF-51AF-ECC2-CACABAC54AFA}"/>
                </a:ext>
              </a:extLst>
            </p:cNvPr>
            <p:cNvSpPr/>
            <p:nvPr/>
          </p:nvSpPr>
          <p:spPr>
            <a:xfrm>
              <a:off x="7492122" y="780862"/>
              <a:ext cx="199084" cy="316911"/>
            </a:xfrm>
            <a:custGeom>
              <a:avLst/>
              <a:gdLst/>
              <a:ahLst/>
              <a:cxnLst/>
              <a:rect l="l" t="t" r="r" b="b"/>
              <a:pathLst>
                <a:path w="2293" h="3650" extrusionOk="0">
                  <a:moveTo>
                    <a:pt x="2292" y="1"/>
                  </a:moveTo>
                  <a:lnTo>
                    <a:pt x="1" y="1314"/>
                  </a:lnTo>
                  <a:lnTo>
                    <a:pt x="1" y="3569"/>
                  </a:lnTo>
                  <a:lnTo>
                    <a:pt x="112" y="3649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958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" name="Google Shape;1373;p40">
              <a:extLst>
                <a:ext uri="{FF2B5EF4-FFF2-40B4-BE49-F238E27FC236}">
                  <a16:creationId xmlns:a16="http://schemas.microsoft.com/office/drawing/2014/main" id="{A0AED5C1-FF54-0A06-6550-6F248C6BC17C}"/>
                </a:ext>
              </a:extLst>
            </p:cNvPr>
            <p:cNvSpPr/>
            <p:nvPr/>
          </p:nvSpPr>
          <p:spPr>
            <a:xfrm>
              <a:off x="7447147" y="1029701"/>
              <a:ext cx="363092" cy="496552"/>
            </a:xfrm>
            <a:custGeom>
              <a:avLst/>
              <a:gdLst/>
              <a:ahLst/>
              <a:cxnLst/>
              <a:rect l="l" t="t" r="r" b="b"/>
              <a:pathLst>
                <a:path w="4182" h="5719" extrusionOk="0">
                  <a:moveTo>
                    <a:pt x="4182" y="1"/>
                  </a:moveTo>
                  <a:lnTo>
                    <a:pt x="1" y="2395"/>
                  </a:lnTo>
                  <a:lnTo>
                    <a:pt x="1" y="5719"/>
                  </a:lnTo>
                  <a:lnTo>
                    <a:pt x="4182" y="3301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" name="Google Shape;1374;p40">
              <a:extLst>
                <a:ext uri="{FF2B5EF4-FFF2-40B4-BE49-F238E27FC236}">
                  <a16:creationId xmlns:a16="http://schemas.microsoft.com/office/drawing/2014/main" id="{DB0C12CE-6705-06F9-7CA7-8CBFA69D3D07}"/>
                </a:ext>
              </a:extLst>
            </p:cNvPr>
            <p:cNvSpPr/>
            <p:nvPr/>
          </p:nvSpPr>
          <p:spPr>
            <a:xfrm>
              <a:off x="7447147" y="1269511"/>
              <a:ext cx="363092" cy="256742"/>
            </a:xfrm>
            <a:custGeom>
              <a:avLst/>
              <a:gdLst/>
              <a:ahLst/>
              <a:cxnLst/>
              <a:rect l="l" t="t" r="r" b="b"/>
              <a:pathLst>
                <a:path w="4182" h="2957" extrusionOk="0">
                  <a:moveTo>
                    <a:pt x="4182" y="1"/>
                  </a:moveTo>
                  <a:lnTo>
                    <a:pt x="1" y="2396"/>
                  </a:lnTo>
                  <a:lnTo>
                    <a:pt x="1" y="2957"/>
                  </a:lnTo>
                  <a:lnTo>
                    <a:pt x="4182" y="547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" name="Google Shape;1375;p40">
              <a:extLst>
                <a:ext uri="{FF2B5EF4-FFF2-40B4-BE49-F238E27FC236}">
                  <a16:creationId xmlns:a16="http://schemas.microsoft.com/office/drawing/2014/main" id="{DC13813B-A3AD-D905-B2FB-177178DB686C}"/>
                </a:ext>
              </a:extLst>
            </p:cNvPr>
            <p:cNvSpPr/>
            <p:nvPr/>
          </p:nvSpPr>
          <p:spPr>
            <a:xfrm>
              <a:off x="7488562" y="1235302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1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4" name="Google Shape;1376;p40">
              <a:extLst>
                <a:ext uri="{FF2B5EF4-FFF2-40B4-BE49-F238E27FC236}">
                  <a16:creationId xmlns:a16="http://schemas.microsoft.com/office/drawing/2014/main" id="{35D2F47D-F772-70C1-2EA6-CE77D74AE7D4}"/>
                </a:ext>
              </a:extLst>
            </p:cNvPr>
            <p:cNvSpPr/>
            <p:nvPr/>
          </p:nvSpPr>
          <p:spPr>
            <a:xfrm>
              <a:off x="7488562" y="1192237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8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5" name="Google Shape;1377;p40">
              <a:extLst>
                <a:ext uri="{FF2B5EF4-FFF2-40B4-BE49-F238E27FC236}">
                  <a16:creationId xmlns:a16="http://schemas.microsoft.com/office/drawing/2014/main" id="{123AFDEA-E01C-9DDE-634F-1E7147BDD4B7}"/>
                </a:ext>
              </a:extLst>
            </p:cNvPr>
            <p:cNvSpPr/>
            <p:nvPr/>
          </p:nvSpPr>
          <p:spPr>
            <a:xfrm>
              <a:off x="7488562" y="1149085"/>
              <a:ext cx="280263" cy="177644"/>
            </a:xfrm>
            <a:custGeom>
              <a:avLst/>
              <a:gdLst/>
              <a:ahLst/>
              <a:cxnLst/>
              <a:rect l="l" t="t" r="r" b="b"/>
              <a:pathLst>
                <a:path w="3228" h="2046" extrusionOk="0">
                  <a:moveTo>
                    <a:pt x="3227" y="1"/>
                  </a:moveTo>
                  <a:lnTo>
                    <a:pt x="0" y="1850"/>
                  </a:lnTo>
                  <a:lnTo>
                    <a:pt x="0" y="2046"/>
                  </a:lnTo>
                  <a:lnTo>
                    <a:pt x="3227" y="179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6" name="Google Shape;1378;p40">
              <a:extLst>
                <a:ext uri="{FF2B5EF4-FFF2-40B4-BE49-F238E27FC236}">
                  <a16:creationId xmlns:a16="http://schemas.microsoft.com/office/drawing/2014/main" id="{B5377A02-CAE3-D33A-BB09-BCBB2D6DCF34}"/>
                </a:ext>
              </a:extLst>
            </p:cNvPr>
            <p:cNvSpPr/>
            <p:nvPr/>
          </p:nvSpPr>
          <p:spPr>
            <a:xfrm>
              <a:off x="7488562" y="1106020"/>
              <a:ext cx="280263" cy="177557"/>
            </a:xfrm>
            <a:custGeom>
              <a:avLst/>
              <a:gdLst/>
              <a:ahLst/>
              <a:cxnLst/>
              <a:rect l="l" t="t" r="r" b="b"/>
              <a:pathLst>
                <a:path w="3228" h="2045" extrusionOk="0">
                  <a:moveTo>
                    <a:pt x="3227" y="0"/>
                  </a:moveTo>
                  <a:lnTo>
                    <a:pt x="0" y="1849"/>
                  </a:lnTo>
                  <a:lnTo>
                    <a:pt x="0" y="2045"/>
                  </a:lnTo>
                  <a:lnTo>
                    <a:pt x="3227" y="179"/>
                  </a:lnTo>
                  <a:lnTo>
                    <a:pt x="3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" name="Google Shape;1379;p40">
              <a:extLst>
                <a:ext uri="{FF2B5EF4-FFF2-40B4-BE49-F238E27FC236}">
                  <a16:creationId xmlns:a16="http://schemas.microsoft.com/office/drawing/2014/main" id="{04854B04-8F97-0B16-F5FA-76D237BFEBA3}"/>
                </a:ext>
              </a:extLst>
            </p:cNvPr>
            <p:cNvSpPr/>
            <p:nvPr/>
          </p:nvSpPr>
          <p:spPr>
            <a:xfrm>
              <a:off x="7339052" y="918132"/>
              <a:ext cx="63294" cy="645197"/>
            </a:xfrm>
            <a:custGeom>
              <a:avLst/>
              <a:gdLst/>
              <a:ahLst/>
              <a:cxnLst/>
              <a:rect l="l" t="t" r="r" b="b"/>
              <a:pathLst>
                <a:path w="729" h="7431" extrusionOk="0">
                  <a:moveTo>
                    <a:pt x="0" y="1"/>
                  </a:moveTo>
                  <a:lnTo>
                    <a:pt x="0" y="7007"/>
                  </a:lnTo>
                  <a:lnTo>
                    <a:pt x="729" y="7431"/>
                  </a:lnTo>
                  <a:lnTo>
                    <a:pt x="729" y="4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" name="Google Shape;1380;p40">
              <a:extLst>
                <a:ext uri="{FF2B5EF4-FFF2-40B4-BE49-F238E27FC236}">
                  <a16:creationId xmlns:a16="http://schemas.microsoft.com/office/drawing/2014/main" id="{1CA195AC-0844-8965-4A76-B01071758852}"/>
                </a:ext>
              </a:extLst>
            </p:cNvPr>
            <p:cNvSpPr/>
            <p:nvPr/>
          </p:nvSpPr>
          <p:spPr>
            <a:xfrm>
              <a:off x="7428914" y="732935"/>
              <a:ext cx="271928" cy="156545"/>
            </a:xfrm>
            <a:custGeom>
              <a:avLst/>
              <a:gdLst/>
              <a:ahLst/>
              <a:cxnLst/>
              <a:rect l="l" t="t" r="r" b="b"/>
              <a:pathLst>
                <a:path w="3132" h="1803" extrusionOk="0">
                  <a:moveTo>
                    <a:pt x="2292" y="0"/>
                  </a:moveTo>
                  <a:lnTo>
                    <a:pt x="0" y="1313"/>
                  </a:lnTo>
                  <a:lnTo>
                    <a:pt x="840" y="1803"/>
                  </a:lnTo>
                  <a:lnTo>
                    <a:pt x="3132" y="490"/>
                  </a:lnTo>
                  <a:lnTo>
                    <a:pt x="2292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1381;p40">
              <a:extLst>
                <a:ext uri="{FF2B5EF4-FFF2-40B4-BE49-F238E27FC236}">
                  <a16:creationId xmlns:a16="http://schemas.microsoft.com/office/drawing/2014/main" id="{E4D55884-9D72-9F72-2106-A00E256D2790}"/>
                </a:ext>
              </a:extLst>
            </p:cNvPr>
            <p:cNvSpPr/>
            <p:nvPr/>
          </p:nvSpPr>
          <p:spPr>
            <a:xfrm>
              <a:off x="7501846" y="775392"/>
              <a:ext cx="198997" cy="322381"/>
            </a:xfrm>
            <a:custGeom>
              <a:avLst/>
              <a:gdLst/>
              <a:ahLst/>
              <a:cxnLst/>
              <a:rect l="l" t="t" r="r" b="b"/>
              <a:pathLst>
                <a:path w="2292" h="3713" extrusionOk="0">
                  <a:moveTo>
                    <a:pt x="2292" y="1"/>
                  </a:moveTo>
                  <a:lnTo>
                    <a:pt x="0" y="1314"/>
                  </a:lnTo>
                  <a:lnTo>
                    <a:pt x="0" y="3712"/>
                  </a:lnTo>
                  <a:lnTo>
                    <a:pt x="2292" y="2387"/>
                  </a:lnTo>
                  <a:lnTo>
                    <a:pt x="2292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" name="Google Shape;1382;p40">
              <a:extLst>
                <a:ext uri="{FF2B5EF4-FFF2-40B4-BE49-F238E27FC236}">
                  <a16:creationId xmlns:a16="http://schemas.microsoft.com/office/drawing/2014/main" id="{F1AEC110-A64F-DCF1-8EA2-EA2F8F190E9D}"/>
                </a:ext>
              </a:extLst>
            </p:cNvPr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1" y="291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" name="Google Shape;1383;p40">
              <a:extLst>
                <a:ext uri="{FF2B5EF4-FFF2-40B4-BE49-F238E27FC236}">
                  <a16:creationId xmlns:a16="http://schemas.microsoft.com/office/drawing/2014/main" id="{CE181BC8-E5D1-6981-A403-C200D35FD46C}"/>
                </a:ext>
              </a:extLst>
            </p:cNvPr>
            <p:cNvSpPr/>
            <p:nvPr/>
          </p:nvSpPr>
          <p:spPr>
            <a:xfrm>
              <a:off x="7616280" y="846936"/>
              <a:ext cx="45582" cy="151944"/>
            </a:xfrm>
            <a:custGeom>
              <a:avLst/>
              <a:gdLst/>
              <a:ahLst/>
              <a:cxnLst/>
              <a:rect l="l" t="t" r="r" b="b"/>
              <a:pathLst>
                <a:path w="525" h="1750" extrusionOk="0">
                  <a:moveTo>
                    <a:pt x="524" y="0"/>
                  </a:moveTo>
                  <a:lnTo>
                    <a:pt x="447" y="43"/>
                  </a:lnTo>
                  <a:lnTo>
                    <a:pt x="447" y="1392"/>
                  </a:lnTo>
                  <a:lnTo>
                    <a:pt x="1" y="1645"/>
                  </a:lnTo>
                  <a:lnTo>
                    <a:pt x="1" y="1750"/>
                  </a:lnTo>
                  <a:lnTo>
                    <a:pt x="524" y="145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" name="Google Shape;1384;p40">
              <a:extLst>
                <a:ext uri="{FF2B5EF4-FFF2-40B4-BE49-F238E27FC236}">
                  <a16:creationId xmlns:a16="http://schemas.microsoft.com/office/drawing/2014/main" id="{501931AF-A9B8-9F24-2F22-1B8611984EC1}"/>
                </a:ext>
              </a:extLst>
            </p:cNvPr>
            <p:cNvSpPr/>
            <p:nvPr/>
          </p:nvSpPr>
          <p:spPr>
            <a:xfrm>
              <a:off x="7616280" y="967709"/>
              <a:ext cx="45582" cy="31170"/>
            </a:xfrm>
            <a:custGeom>
              <a:avLst/>
              <a:gdLst/>
              <a:ahLst/>
              <a:cxnLst/>
              <a:rect l="l" t="t" r="r" b="b"/>
              <a:pathLst>
                <a:path w="525" h="359" extrusionOk="0">
                  <a:moveTo>
                    <a:pt x="447" y="1"/>
                  </a:moveTo>
                  <a:lnTo>
                    <a:pt x="1" y="254"/>
                  </a:lnTo>
                  <a:lnTo>
                    <a:pt x="1" y="359"/>
                  </a:lnTo>
                  <a:lnTo>
                    <a:pt x="524" y="61"/>
                  </a:lnTo>
                  <a:lnTo>
                    <a:pt x="447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1385;p40">
              <a:extLst>
                <a:ext uri="{FF2B5EF4-FFF2-40B4-BE49-F238E27FC236}">
                  <a16:creationId xmlns:a16="http://schemas.microsoft.com/office/drawing/2014/main" id="{37B9B12D-1572-75AA-A29B-FCCCE5941334}"/>
                </a:ext>
              </a:extLst>
            </p:cNvPr>
            <p:cNvSpPr/>
            <p:nvPr/>
          </p:nvSpPr>
          <p:spPr>
            <a:xfrm>
              <a:off x="7447581" y="988373"/>
              <a:ext cx="261423" cy="156025"/>
            </a:xfrm>
            <a:custGeom>
              <a:avLst/>
              <a:gdLst/>
              <a:ahLst/>
              <a:cxnLst/>
              <a:rect l="l" t="t" r="r" b="b"/>
              <a:pathLst>
                <a:path w="3011" h="1797" extrusionOk="0">
                  <a:moveTo>
                    <a:pt x="2830" y="0"/>
                  </a:moveTo>
                  <a:lnTo>
                    <a:pt x="0" y="1635"/>
                  </a:lnTo>
                  <a:lnTo>
                    <a:pt x="0" y="1796"/>
                  </a:lnTo>
                  <a:lnTo>
                    <a:pt x="3010" y="56"/>
                  </a:lnTo>
                  <a:lnTo>
                    <a:pt x="2830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cxnSp>
        <p:nvCxnSpPr>
          <p:cNvPr id="54" name="Google Shape;943;p34">
            <a:extLst>
              <a:ext uri="{FF2B5EF4-FFF2-40B4-BE49-F238E27FC236}">
                <a16:creationId xmlns:a16="http://schemas.microsoft.com/office/drawing/2014/main" id="{1AD5A536-3F33-382F-BF22-04BB3575879A}"/>
              </a:ext>
            </a:extLst>
          </p:cNvPr>
          <p:cNvCxnSpPr>
            <a:cxnSpLocks/>
          </p:cNvCxnSpPr>
          <p:nvPr/>
        </p:nvCxnSpPr>
        <p:spPr>
          <a:xfrm>
            <a:off x="2329771" y="1647909"/>
            <a:ext cx="7141400" cy="0"/>
          </a:xfrm>
          <a:prstGeom prst="straightConnector1">
            <a:avLst/>
          </a:prstGeom>
          <a:noFill/>
          <a:ln w="3810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4" name="Immagine 63">
            <a:extLst>
              <a:ext uri="{FF2B5EF4-FFF2-40B4-BE49-F238E27FC236}">
                <a16:creationId xmlns:a16="http://schemas.microsoft.com/office/drawing/2014/main" id="{4CA57882-1CC6-AD51-F3AF-91F00C2FA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255" y="5525647"/>
            <a:ext cx="301831" cy="830924"/>
          </a:xfrm>
          <a:prstGeom prst="rect">
            <a:avLst/>
          </a:prstGeom>
        </p:spPr>
      </p:pic>
      <p:pic>
        <p:nvPicPr>
          <p:cNvPr id="2" name="Immagine 1" descr="Immagine che contiene testo, schermata, diagramma, Rettangolo&#10;&#10;Descrizione generata automaticamente">
            <a:extLst>
              <a:ext uri="{FF2B5EF4-FFF2-40B4-BE49-F238E27FC236}">
                <a16:creationId xmlns:a16="http://schemas.microsoft.com/office/drawing/2014/main" id="{BA0C7E78-0A56-D3C1-D516-980DF730D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25" y="1804988"/>
            <a:ext cx="68770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39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FC380199-3209-F552-9D3A-4CCCE1FA2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804B530E-F229-4C35-3705-35B69D73D2D0}"/>
              </a:ext>
            </a:extLst>
          </p:cNvPr>
          <p:cNvGraphicFramePr>
            <a:graphicFrameLocks noGrp="1"/>
          </p:cNvGraphicFramePr>
          <p:nvPr/>
        </p:nvGraphicFramePr>
        <p:xfrm>
          <a:off x="2476500" y="352425"/>
          <a:ext cx="713425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8521">
                  <a:extLst>
                    <a:ext uri="{9D8B030D-6E8A-4147-A177-3AD203B41FA5}">
                      <a16:colId xmlns:a16="http://schemas.microsoft.com/office/drawing/2014/main" val="4294699202"/>
                    </a:ext>
                  </a:extLst>
                </a:gridCol>
                <a:gridCol w="5375735">
                  <a:extLst>
                    <a:ext uri="{9D8B030D-6E8A-4147-A177-3AD203B41FA5}">
                      <a16:colId xmlns:a16="http://schemas.microsoft.com/office/drawing/2014/main" val="4159993717"/>
                    </a:ext>
                  </a:extLst>
                </a:gridCol>
              </a:tblGrid>
              <a:tr h="373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file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LoginUtente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621539"/>
                  </a:ext>
                </a:extLst>
              </a:tr>
              <a:tr h="37366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Questo file permette di gestire le operazioni relative al login di un utente.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8517385"/>
                  </a:ext>
                </a:extLst>
              </a:tr>
              <a:tr h="618483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Metodi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+login(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effectLst/>
                          <a:latin typeface="Garamond"/>
                        </a:rPr>
                        <a:t> email, 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effectLst/>
                          <a:latin typeface="Garamond"/>
                        </a:rPr>
                        <a:t> password) : Utente </a:t>
                      </a:r>
                      <a:endParaRPr lang="it-IT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+login2FA(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effectLst/>
                          <a:latin typeface="Garamond"/>
                        </a:rPr>
                        <a:t> email, 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effectLst/>
                          <a:latin typeface="Garamond"/>
                        </a:rPr>
                        <a:t> password, 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int</a:t>
                      </a:r>
                      <a:r>
                        <a:rPr lang="it-IT" sz="1200">
                          <a:effectLst/>
                          <a:latin typeface="Garamond"/>
                        </a:rPr>
                        <a:t> codice) : Utente </a:t>
                      </a:r>
                      <a:endParaRPr lang="it-IT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+logout(Utente 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utente</a:t>
                      </a:r>
                      <a:r>
                        <a:rPr lang="it-IT" sz="1200">
                          <a:effectLst/>
                          <a:latin typeface="Garamond"/>
                        </a:rPr>
                        <a:t>) : </a:t>
                      </a:r>
                      <a:r>
                        <a:rPr lang="it-IT" sz="1200" err="1">
                          <a:effectLst/>
                          <a:latin typeface="Garamond"/>
                        </a:rPr>
                        <a:t>void</a:t>
                      </a:r>
                      <a:r>
                        <a:rPr lang="it-IT" sz="1200">
                          <a:effectLst/>
                          <a:latin typeface="Garamond"/>
                        </a:rPr>
                        <a:t>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2174517"/>
                  </a:ext>
                </a:extLst>
              </a:tr>
              <a:tr h="496074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Invariante di classe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/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6847083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538805-C479-D15B-5AAB-2AE22717B9AC}"/>
              </a:ext>
            </a:extLst>
          </p:cNvPr>
          <p:cNvGraphicFramePr>
            <a:graphicFrameLocks noGrp="1"/>
          </p:cNvGraphicFramePr>
          <p:nvPr/>
        </p:nvGraphicFramePr>
        <p:xfrm>
          <a:off x="2747962" y="3006090"/>
          <a:ext cx="610552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1711856696"/>
                    </a:ext>
                  </a:extLst>
                </a:gridCol>
                <a:gridCol w="4600575">
                  <a:extLst>
                    <a:ext uri="{9D8B030D-6E8A-4147-A177-3AD203B41FA5}">
                      <a16:colId xmlns:a16="http://schemas.microsoft.com/office/drawing/2014/main" val="275884173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Metodo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+login2FA(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email,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password,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int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codice) : Utente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3801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Questa funzione consente di effettuare l’accesso con l’autenticazione a due fattori a un utente.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50850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Pre-condizione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context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: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LoginUtente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:: login2FA(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email,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password,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int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codice)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pre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: email !=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null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&amp;&amp; password !=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null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&amp;&amp; codice !=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null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851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Post-condizione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context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: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LoginUtente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:: login2FA(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email,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String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password,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int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codice)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post: utente !=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null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&amp;&amp; utente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istanceOf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Amministratore || utente </a:t>
                      </a:r>
                      <a:r>
                        <a:rPr lang="it-IT" sz="120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instanceOf</a:t>
                      </a:r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 Subordinato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62087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Eccezioni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/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7915207"/>
                  </a:ext>
                </a:extLst>
              </a:tr>
            </a:tbl>
          </a:graphicData>
        </a:graphic>
      </p:graphicFrame>
      <p:grpSp>
        <p:nvGrpSpPr>
          <p:cNvPr id="26" name="Google Shape;1209;p37">
            <a:extLst>
              <a:ext uri="{FF2B5EF4-FFF2-40B4-BE49-F238E27FC236}">
                <a16:creationId xmlns:a16="http://schemas.microsoft.com/office/drawing/2014/main" id="{9664F529-6BBC-520B-2292-2A1FD9B71404}"/>
              </a:ext>
            </a:extLst>
          </p:cNvPr>
          <p:cNvGrpSpPr/>
          <p:nvPr/>
        </p:nvGrpSpPr>
        <p:grpSpPr>
          <a:xfrm>
            <a:off x="10506576" y="4886848"/>
            <a:ext cx="1245385" cy="1593962"/>
            <a:chOff x="7577235" y="3020097"/>
            <a:chExt cx="985897" cy="1261745"/>
          </a:xfrm>
        </p:grpSpPr>
        <p:sp>
          <p:nvSpPr>
            <p:cNvPr id="27" name="Google Shape;1210;p37">
              <a:extLst>
                <a:ext uri="{FF2B5EF4-FFF2-40B4-BE49-F238E27FC236}">
                  <a16:creationId xmlns:a16="http://schemas.microsoft.com/office/drawing/2014/main" id="{74AF601B-F041-092E-FDE2-50001A8CB6FC}"/>
                </a:ext>
              </a:extLst>
            </p:cNvPr>
            <p:cNvSpPr/>
            <p:nvPr/>
          </p:nvSpPr>
          <p:spPr>
            <a:xfrm flipH="1">
              <a:off x="7840202" y="3971655"/>
              <a:ext cx="330908" cy="252290"/>
            </a:xfrm>
            <a:custGeom>
              <a:avLst/>
              <a:gdLst/>
              <a:ahLst/>
              <a:cxnLst/>
              <a:rect l="l" t="t" r="r" b="b"/>
              <a:pathLst>
                <a:path w="6503" h="4958" extrusionOk="0">
                  <a:moveTo>
                    <a:pt x="2007" y="0"/>
                  </a:moveTo>
                  <a:cubicBezTo>
                    <a:pt x="1734" y="0"/>
                    <a:pt x="1462" y="71"/>
                    <a:pt x="1217" y="212"/>
                  </a:cubicBezTo>
                  <a:lnTo>
                    <a:pt x="663" y="533"/>
                  </a:lnTo>
                  <a:lnTo>
                    <a:pt x="0" y="1767"/>
                  </a:lnTo>
                  <a:lnTo>
                    <a:pt x="152" y="2858"/>
                  </a:lnTo>
                  <a:cubicBezTo>
                    <a:pt x="231" y="3425"/>
                    <a:pt x="565" y="3923"/>
                    <a:pt x="1061" y="4209"/>
                  </a:cubicBezTo>
                  <a:lnTo>
                    <a:pt x="1973" y="4747"/>
                  </a:lnTo>
                  <a:cubicBezTo>
                    <a:pt x="2217" y="4887"/>
                    <a:pt x="2489" y="4957"/>
                    <a:pt x="2761" y="4957"/>
                  </a:cubicBezTo>
                  <a:cubicBezTo>
                    <a:pt x="3034" y="4957"/>
                    <a:pt x="3306" y="4887"/>
                    <a:pt x="3550" y="4747"/>
                  </a:cubicBezTo>
                  <a:lnTo>
                    <a:pt x="6124" y="3260"/>
                  </a:lnTo>
                  <a:cubicBezTo>
                    <a:pt x="6406" y="3097"/>
                    <a:pt x="6502" y="2775"/>
                    <a:pt x="6413" y="2503"/>
                  </a:cubicBezTo>
                  <a:cubicBezTo>
                    <a:pt x="6368" y="2360"/>
                    <a:pt x="6271" y="2231"/>
                    <a:pt x="6124" y="2146"/>
                  </a:cubicBezTo>
                  <a:lnTo>
                    <a:pt x="2795" y="212"/>
                  </a:lnTo>
                  <a:cubicBezTo>
                    <a:pt x="2551" y="71"/>
                    <a:pt x="2279" y="0"/>
                    <a:pt x="200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" name="Google Shape;1211;p37">
              <a:extLst>
                <a:ext uri="{FF2B5EF4-FFF2-40B4-BE49-F238E27FC236}">
                  <a16:creationId xmlns:a16="http://schemas.microsoft.com/office/drawing/2014/main" id="{34F48E23-C582-F3AD-AA39-95F097C49F1E}"/>
                </a:ext>
              </a:extLst>
            </p:cNvPr>
            <p:cNvSpPr/>
            <p:nvPr/>
          </p:nvSpPr>
          <p:spPr>
            <a:xfrm flipH="1">
              <a:off x="7840304" y="3904995"/>
              <a:ext cx="317882" cy="298545"/>
            </a:xfrm>
            <a:custGeom>
              <a:avLst/>
              <a:gdLst/>
              <a:ahLst/>
              <a:cxnLst/>
              <a:rect l="l" t="t" r="r" b="b"/>
              <a:pathLst>
                <a:path w="6247" h="5867" extrusionOk="0">
                  <a:moveTo>
                    <a:pt x="1540" y="1"/>
                  </a:moveTo>
                  <a:lnTo>
                    <a:pt x="1540" y="930"/>
                  </a:lnTo>
                  <a:cubicBezTo>
                    <a:pt x="1429" y="945"/>
                    <a:pt x="1319" y="966"/>
                    <a:pt x="1212" y="1006"/>
                  </a:cubicBezTo>
                  <a:cubicBezTo>
                    <a:pt x="1127" y="1035"/>
                    <a:pt x="1043" y="1073"/>
                    <a:pt x="965" y="1120"/>
                  </a:cubicBezTo>
                  <a:lnTo>
                    <a:pt x="725" y="1259"/>
                  </a:lnTo>
                  <a:lnTo>
                    <a:pt x="409" y="1843"/>
                  </a:lnTo>
                  <a:lnTo>
                    <a:pt x="1" y="2280"/>
                  </a:lnTo>
                  <a:lnTo>
                    <a:pt x="236" y="3868"/>
                  </a:lnTo>
                  <a:lnTo>
                    <a:pt x="283" y="4180"/>
                  </a:lnTo>
                  <a:cubicBezTo>
                    <a:pt x="348" y="4614"/>
                    <a:pt x="602" y="4995"/>
                    <a:pt x="975" y="5218"/>
                  </a:cubicBezTo>
                  <a:cubicBezTo>
                    <a:pt x="985" y="5228"/>
                    <a:pt x="996" y="5235"/>
                    <a:pt x="1009" y="5240"/>
                  </a:cubicBezTo>
                  <a:lnTo>
                    <a:pt x="1719" y="5655"/>
                  </a:lnTo>
                  <a:cubicBezTo>
                    <a:pt x="1963" y="5796"/>
                    <a:pt x="2235" y="5867"/>
                    <a:pt x="2507" y="5867"/>
                  </a:cubicBezTo>
                  <a:cubicBezTo>
                    <a:pt x="2780" y="5867"/>
                    <a:pt x="3052" y="5796"/>
                    <a:pt x="3296" y="5655"/>
                  </a:cubicBezTo>
                  <a:lnTo>
                    <a:pt x="5870" y="4168"/>
                  </a:lnTo>
                  <a:cubicBezTo>
                    <a:pt x="6015" y="4083"/>
                    <a:pt x="6114" y="3957"/>
                    <a:pt x="6159" y="3813"/>
                  </a:cubicBezTo>
                  <a:cubicBezTo>
                    <a:pt x="6247" y="3550"/>
                    <a:pt x="6157" y="3242"/>
                    <a:pt x="5896" y="3073"/>
                  </a:cubicBezTo>
                  <a:lnTo>
                    <a:pt x="5292" y="2725"/>
                  </a:lnTo>
                  <a:lnTo>
                    <a:pt x="4550" y="2301"/>
                  </a:lnTo>
                  <a:cubicBezTo>
                    <a:pt x="4304" y="2160"/>
                    <a:pt x="4105" y="1952"/>
                    <a:pt x="3979" y="1706"/>
                  </a:cubicBezTo>
                  <a:cubicBezTo>
                    <a:pt x="3901" y="1560"/>
                    <a:pt x="3848" y="1404"/>
                    <a:pt x="3825" y="1240"/>
                  </a:cubicBezTo>
                  <a:lnTo>
                    <a:pt x="3640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" name="Google Shape;1212;p37">
              <a:extLst>
                <a:ext uri="{FF2B5EF4-FFF2-40B4-BE49-F238E27FC236}">
                  <a16:creationId xmlns:a16="http://schemas.microsoft.com/office/drawing/2014/main" id="{D8F5FF0E-5948-208B-8382-E863B8F0AA73}"/>
                </a:ext>
              </a:extLst>
            </p:cNvPr>
            <p:cNvSpPr/>
            <p:nvPr/>
          </p:nvSpPr>
          <p:spPr>
            <a:xfrm flipH="1">
              <a:off x="7840304" y="3991806"/>
              <a:ext cx="305873" cy="211735"/>
            </a:xfrm>
            <a:custGeom>
              <a:avLst/>
              <a:gdLst/>
              <a:ahLst/>
              <a:cxnLst/>
              <a:rect l="l" t="t" r="r" b="b"/>
              <a:pathLst>
                <a:path w="6011" h="4161" extrusionOk="0">
                  <a:moveTo>
                    <a:pt x="3743" y="1"/>
                  </a:moveTo>
                  <a:lnTo>
                    <a:pt x="0" y="2162"/>
                  </a:lnTo>
                  <a:lnTo>
                    <a:pt x="47" y="2474"/>
                  </a:lnTo>
                  <a:cubicBezTo>
                    <a:pt x="112" y="2908"/>
                    <a:pt x="366" y="3289"/>
                    <a:pt x="739" y="3512"/>
                  </a:cubicBezTo>
                  <a:cubicBezTo>
                    <a:pt x="749" y="3522"/>
                    <a:pt x="760" y="3529"/>
                    <a:pt x="773" y="3534"/>
                  </a:cubicBezTo>
                  <a:lnTo>
                    <a:pt x="1483" y="3949"/>
                  </a:lnTo>
                  <a:cubicBezTo>
                    <a:pt x="1727" y="4090"/>
                    <a:pt x="1999" y="4161"/>
                    <a:pt x="2271" y="4161"/>
                  </a:cubicBezTo>
                  <a:cubicBezTo>
                    <a:pt x="2544" y="4161"/>
                    <a:pt x="2816" y="4090"/>
                    <a:pt x="3060" y="3949"/>
                  </a:cubicBezTo>
                  <a:lnTo>
                    <a:pt x="5634" y="2462"/>
                  </a:lnTo>
                  <a:cubicBezTo>
                    <a:pt x="5779" y="2377"/>
                    <a:pt x="5878" y="2251"/>
                    <a:pt x="5923" y="2107"/>
                  </a:cubicBezTo>
                  <a:cubicBezTo>
                    <a:pt x="6011" y="1844"/>
                    <a:pt x="5921" y="1536"/>
                    <a:pt x="5660" y="1367"/>
                  </a:cubicBezTo>
                  <a:lnTo>
                    <a:pt x="5056" y="1019"/>
                  </a:lnTo>
                  <a:lnTo>
                    <a:pt x="4314" y="595"/>
                  </a:lnTo>
                  <a:cubicBezTo>
                    <a:pt x="4067" y="454"/>
                    <a:pt x="3869" y="246"/>
                    <a:pt x="374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" name="Google Shape;1213;p37">
              <a:extLst>
                <a:ext uri="{FF2B5EF4-FFF2-40B4-BE49-F238E27FC236}">
                  <a16:creationId xmlns:a16="http://schemas.microsoft.com/office/drawing/2014/main" id="{5EBF0615-15FB-9255-B2CD-E410A089646C}"/>
                </a:ext>
              </a:extLst>
            </p:cNvPr>
            <p:cNvSpPr/>
            <p:nvPr/>
          </p:nvSpPr>
          <p:spPr>
            <a:xfrm flipH="1">
              <a:off x="7840304" y="4043607"/>
              <a:ext cx="268319" cy="159933"/>
            </a:xfrm>
            <a:custGeom>
              <a:avLst/>
              <a:gdLst/>
              <a:ahLst/>
              <a:cxnLst/>
              <a:rect l="l" t="t" r="r" b="b"/>
              <a:pathLst>
                <a:path w="5273" h="3143" extrusionOk="0">
                  <a:moveTo>
                    <a:pt x="4318" y="1"/>
                  </a:moveTo>
                  <a:lnTo>
                    <a:pt x="1" y="2493"/>
                  </a:lnTo>
                  <a:cubicBezTo>
                    <a:pt x="12" y="2504"/>
                    <a:pt x="22" y="2511"/>
                    <a:pt x="35" y="2516"/>
                  </a:cubicBezTo>
                  <a:lnTo>
                    <a:pt x="745" y="2931"/>
                  </a:lnTo>
                  <a:cubicBezTo>
                    <a:pt x="989" y="3072"/>
                    <a:pt x="1261" y="3143"/>
                    <a:pt x="1533" y="3143"/>
                  </a:cubicBezTo>
                  <a:cubicBezTo>
                    <a:pt x="1806" y="3143"/>
                    <a:pt x="2078" y="3072"/>
                    <a:pt x="2323" y="2931"/>
                  </a:cubicBezTo>
                  <a:lnTo>
                    <a:pt x="4896" y="1444"/>
                  </a:lnTo>
                  <a:cubicBezTo>
                    <a:pt x="5041" y="1359"/>
                    <a:pt x="5140" y="1232"/>
                    <a:pt x="5185" y="1089"/>
                  </a:cubicBezTo>
                  <a:cubicBezTo>
                    <a:pt x="5273" y="825"/>
                    <a:pt x="5183" y="518"/>
                    <a:pt x="4922" y="349"/>
                  </a:cubicBezTo>
                  <a:lnTo>
                    <a:pt x="4318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" name="Google Shape;1214;p37">
              <a:extLst>
                <a:ext uri="{FF2B5EF4-FFF2-40B4-BE49-F238E27FC236}">
                  <a16:creationId xmlns:a16="http://schemas.microsoft.com/office/drawing/2014/main" id="{8D786180-0735-EA5C-F955-0063A2D8FFC7}"/>
                </a:ext>
              </a:extLst>
            </p:cNvPr>
            <p:cNvSpPr/>
            <p:nvPr/>
          </p:nvSpPr>
          <p:spPr>
            <a:xfrm flipH="1">
              <a:off x="7588990" y="3020097"/>
              <a:ext cx="974142" cy="1255384"/>
            </a:xfrm>
            <a:custGeom>
              <a:avLst/>
              <a:gdLst/>
              <a:ahLst/>
              <a:cxnLst/>
              <a:rect l="l" t="t" r="r" b="b"/>
              <a:pathLst>
                <a:path w="19144" h="24671" extrusionOk="0">
                  <a:moveTo>
                    <a:pt x="18023" y="1"/>
                  </a:moveTo>
                  <a:cubicBezTo>
                    <a:pt x="17930" y="1"/>
                    <a:pt x="17834" y="24"/>
                    <a:pt x="17743" y="77"/>
                  </a:cubicBezTo>
                  <a:lnTo>
                    <a:pt x="869" y="9819"/>
                  </a:lnTo>
                  <a:cubicBezTo>
                    <a:pt x="339" y="10124"/>
                    <a:pt x="11" y="10690"/>
                    <a:pt x="10" y="11302"/>
                  </a:cubicBezTo>
                  <a:lnTo>
                    <a:pt x="2" y="23759"/>
                  </a:lnTo>
                  <a:cubicBezTo>
                    <a:pt x="1" y="23930"/>
                    <a:pt x="73" y="24075"/>
                    <a:pt x="183" y="24177"/>
                  </a:cubicBezTo>
                  <a:lnTo>
                    <a:pt x="174" y="24191"/>
                  </a:lnTo>
                  <a:lnTo>
                    <a:pt x="288" y="24256"/>
                  </a:lnTo>
                  <a:lnTo>
                    <a:pt x="1004" y="24671"/>
                  </a:lnTo>
                  <a:lnTo>
                    <a:pt x="1739" y="23398"/>
                  </a:lnTo>
                  <a:lnTo>
                    <a:pt x="17459" y="14289"/>
                  </a:lnTo>
                  <a:cubicBezTo>
                    <a:pt x="17955" y="14004"/>
                    <a:pt x="18260" y="13477"/>
                    <a:pt x="18260" y="12907"/>
                  </a:cubicBezTo>
                  <a:lnTo>
                    <a:pt x="18268" y="2000"/>
                  </a:lnTo>
                  <a:lnTo>
                    <a:pt x="18299" y="2018"/>
                  </a:lnTo>
                  <a:lnTo>
                    <a:pt x="19144" y="555"/>
                  </a:lnTo>
                  <a:lnTo>
                    <a:pt x="18287" y="60"/>
                  </a:lnTo>
                  <a:lnTo>
                    <a:pt x="18285" y="64"/>
                  </a:lnTo>
                  <a:cubicBezTo>
                    <a:pt x="18204" y="24"/>
                    <a:pt x="18115" y="1"/>
                    <a:pt x="18023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" name="Google Shape;1215;p37">
              <a:extLst>
                <a:ext uri="{FF2B5EF4-FFF2-40B4-BE49-F238E27FC236}">
                  <a16:creationId xmlns:a16="http://schemas.microsoft.com/office/drawing/2014/main" id="{BB4609D3-A2A5-8EC7-0582-F52EBE0AA2DC}"/>
                </a:ext>
              </a:extLst>
            </p:cNvPr>
            <p:cNvSpPr/>
            <p:nvPr/>
          </p:nvSpPr>
          <p:spPr>
            <a:xfrm flipH="1">
              <a:off x="7577235" y="3042640"/>
              <a:ext cx="945291" cy="1239202"/>
            </a:xfrm>
            <a:custGeom>
              <a:avLst/>
              <a:gdLst/>
              <a:ahLst/>
              <a:cxnLst/>
              <a:rect l="l" t="t" r="r" b="b"/>
              <a:pathLst>
                <a:path w="18577" h="24353" extrusionOk="0">
                  <a:moveTo>
                    <a:pt x="18001" y="1"/>
                  </a:moveTo>
                  <a:cubicBezTo>
                    <a:pt x="17905" y="1"/>
                    <a:pt x="17808" y="25"/>
                    <a:pt x="17715" y="78"/>
                  </a:cubicBezTo>
                  <a:lnTo>
                    <a:pt x="868" y="9836"/>
                  </a:lnTo>
                  <a:cubicBezTo>
                    <a:pt x="337" y="10141"/>
                    <a:pt x="10" y="10706"/>
                    <a:pt x="9" y="11319"/>
                  </a:cubicBezTo>
                  <a:lnTo>
                    <a:pt x="1" y="23776"/>
                  </a:lnTo>
                  <a:cubicBezTo>
                    <a:pt x="0" y="24112"/>
                    <a:pt x="276" y="24353"/>
                    <a:pt x="576" y="24353"/>
                  </a:cubicBezTo>
                  <a:cubicBezTo>
                    <a:pt x="671" y="24353"/>
                    <a:pt x="769" y="24328"/>
                    <a:pt x="862" y="24275"/>
                  </a:cubicBezTo>
                  <a:lnTo>
                    <a:pt x="17767" y="14484"/>
                  </a:lnTo>
                  <a:cubicBezTo>
                    <a:pt x="18261" y="14199"/>
                    <a:pt x="18566" y="13672"/>
                    <a:pt x="18568" y="13101"/>
                  </a:cubicBezTo>
                  <a:lnTo>
                    <a:pt x="18577" y="577"/>
                  </a:lnTo>
                  <a:cubicBezTo>
                    <a:pt x="18577" y="241"/>
                    <a:pt x="18301" y="1"/>
                    <a:pt x="1800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" name="Google Shape;1216;p37">
              <a:extLst>
                <a:ext uri="{FF2B5EF4-FFF2-40B4-BE49-F238E27FC236}">
                  <a16:creationId xmlns:a16="http://schemas.microsoft.com/office/drawing/2014/main" id="{D4F62AC6-EB06-8EE5-A8A4-DDF7C9C2A08B}"/>
                </a:ext>
              </a:extLst>
            </p:cNvPr>
            <p:cNvSpPr/>
            <p:nvPr/>
          </p:nvSpPr>
          <p:spPr>
            <a:xfrm flipH="1">
              <a:off x="7596673" y="3037551"/>
              <a:ext cx="934757" cy="1237218"/>
            </a:xfrm>
            <a:custGeom>
              <a:avLst/>
              <a:gdLst/>
              <a:ahLst/>
              <a:cxnLst/>
              <a:rect l="l" t="t" r="r" b="b"/>
              <a:pathLst>
                <a:path w="18370" h="24314" extrusionOk="0">
                  <a:moveTo>
                    <a:pt x="17996" y="1"/>
                  </a:moveTo>
                  <a:cubicBezTo>
                    <a:pt x="17902" y="1"/>
                    <a:pt x="17806" y="25"/>
                    <a:pt x="17715" y="77"/>
                  </a:cubicBezTo>
                  <a:lnTo>
                    <a:pt x="868" y="9834"/>
                  </a:lnTo>
                  <a:cubicBezTo>
                    <a:pt x="337" y="10140"/>
                    <a:pt x="10" y="10705"/>
                    <a:pt x="10" y="11317"/>
                  </a:cubicBezTo>
                  <a:lnTo>
                    <a:pt x="1" y="23775"/>
                  </a:lnTo>
                  <a:cubicBezTo>
                    <a:pt x="1" y="24035"/>
                    <a:pt x="167" y="24236"/>
                    <a:pt x="382" y="24313"/>
                  </a:cubicBezTo>
                  <a:cubicBezTo>
                    <a:pt x="260" y="24211"/>
                    <a:pt x="175" y="24059"/>
                    <a:pt x="176" y="23876"/>
                  </a:cubicBezTo>
                  <a:lnTo>
                    <a:pt x="184" y="11419"/>
                  </a:lnTo>
                  <a:cubicBezTo>
                    <a:pt x="185" y="10806"/>
                    <a:pt x="512" y="10241"/>
                    <a:pt x="1043" y="9936"/>
                  </a:cubicBezTo>
                  <a:lnTo>
                    <a:pt x="17890" y="178"/>
                  </a:lnTo>
                  <a:cubicBezTo>
                    <a:pt x="17981" y="127"/>
                    <a:pt x="18076" y="103"/>
                    <a:pt x="18170" y="103"/>
                  </a:cubicBezTo>
                  <a:cubicBezTo>
                    <a:pt x="18239" y="103"/>
                    <a:pt x="18306" y="116"/>
                    <a:pt x="18370" y="139"/>
                  </a:cubicBezTo>
                  <a:cubicBezTo>
                    <a:pt x="18266" y="52"/>
                    <a:pt x="18134" y="1"/>
                    <a:pt x="179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" name="Google Shape;1217;p37">
              <a:extLst>
                <a:ext uri="{FF2B5EF4-FFF2-40B4-BE49-F238E27FC236}">
                  <a16:creationId xmlns:a16="http://schemas.microsoft.com/office/drawing/2014/main" id="{BEFC0EFB-7C4F-9258-A4F1-46401CAA337D}"/>
                </a:ext>
              </a:extLst>
            </p:cNvPr>
            <p:cNvSpPr/>
            <p:nvPr/>
          </p:nvSpPr>
          <p:spPr>
            <a:xfrm flipH="1">
              <a:off x="7604000" y="3088080"/>
              <a:ext cx="891811" cy="1074589"/>
            </a:xfrm>
            <a:custGeom>
              <a:avLst/>
              <a:gdLst/>
              <a:ahLst/>
              <a:cxnLst/>
              <a:rect l="l" t="t" r="r" b="b"/>
              <a:pathLst>
                <a:path w="17526" h="21118" extrusionOk="0">
                  <a:moveTo>
                    <a:pt x="17249" y="0"/>
                  </a:moveTo>
                  <a:cubicBezTo>
                    <a:pt x="17203" y="0"/>
                    <a:pt x="17155" y="12"/>
                    <a:pt x="17110" y="38"/>
                  </a:cubicBezTo>
                  <a:lnTo>
                    <a:pt x="574" y="9585"/>
                  </a:lnTo>
                  <a:cubicBezTo>
                    <a:pt x="219" y="9790"/>
                    <a:pt x="1" y="10168"/>
                    <a:pt x="1" y="10579"/>
                  </a:cubicBezTo>
                  <a:lnTo>
                    <a:pt x="1" y="21118"/>
                  </a:lnTo>
                  <a:lnTo>
                    <a:pt x="17526" y="11000"/>
                  </a:lnTo>
                  <a:lnTo>
                    <a:pt x="17526" y="278"/>
                  </a:lnTo>
                  <a:cubicBezTo>
                    <a:pt x="17526" y="116"/>
                    <a:pt x="17393" y="0"/>
                    <a:pt x="17249" y="0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" name="Google Shape;1218;p37">
              <a:extLst>
                <a:ext uri="{FF2B5EF4-FFF2-40B4-BE49-F238E27FC236}">
                  <a16:creationId xmlns:a16="http://schemas.microsoft.com/office/drawing/2014/main" id="{8F7EB2A4-FC64-E392-2A5A-1BC28B2B9A86}"/>
                </a:ext>
              </a:extLst>
            </p:cNvPr>
            <p:cNvSpPr/>
            <p:nvPr/>
          </p:nvSpPr>
          <p:spPr>
            <a:xfrm flipH="1">
              <a:off x="7633920" y="3132147"/>
              <a:ext cx="831919" cy="965034"/>
            </a:xfrm>
            <a:custGeom>
              <a:avLst/>
              <a:gdLst/>
              <a:ahLst/>
              <a:cxnLst/>
              <a:rect l="l" t="t" r="r" b="b"/>
              <a:pathLst>
                <a:path w="16349" h="18965" extrusionOk="0">
                  <a:moveTo>
                    <a:pt x="16349" y="1"/>
                  </a:moveTo>
                  <a:lnTo>
                    <a:pt x="1" y="9439"/>
                  </a:lnTo>
                  <a:lnTo>
                    <a:pt x="1" y="18965"/>
                  </a:lnTo>
                  <a:lnTo>
                    <a:pt x="16349" y="9526"/>
                  </a:lnTo>
                  <a:lnTo>
                    <a:pt x="163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" name="Google Shape;1219;p37">
              <a:extLst>
                <a:ext uri="{FF2B5EF4-FFF2-40B4-BE49-F238E27FC236}">
                  <a16:creationId xmlns:a16="http://schemas.microsoft.com/office/drawing/2014/main" id="{9ABD0493-721E-3148-8665-D97BCFBF4026}"/>
                </a:ext>
              </a:extLst>
            </p:cNvPr>
            <p:cNvSpPr/>
            <p:nvPr/>
          </p:nvSpPr>
          <p:spPr>
            <a:xfrm flipH="1">
              <a:off x="7686884" y="3192446"/>
              <a:ext cx="722218" cy="837728"/>
            </a:xfrm>
            <a:custGeom>
              <a:avLst/>
              <a:gdLst/>
              <a:ahLst/>
              <a:cxnLst/>
              <a:rect l="l" t="t" r="r" b="b"/>
              <a:pathLst>
                <a:path w="14193" h="16463" extrusionOk="0">
                  <a:moveTo>
                    <a:pt x="14192" y="0"/>
                  </a:moveTo>
                  <a:lnTo>
                    <a:pt x="1" y="8193"/>
                  </a:lnTo>
                  <a:lnTo>
                    <a:pt x="1" y="16462"/>
                  </a:lnTo>
                  <a:lnTo>
                    <a:pt x="14192" y="8269"/>
                  </a:lnTo>
                  <a:lnTo>
                    <a:pt x="14192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57" name="Google Shape;648;p31">
            <a:extLst>
              <a:ext uri="{FF2B5EF4-FFF2-40B4-BE49-F238E27FC236}">
                <a16:creationId xmlns:a16="http://schemas.microsoft.com/office/drawing/2014/main" id="{25A98832-4D1A-E07B-BA83-41A09D51C0CB}"/>
              </a:ext>
            </a:extLst>
          </p:cNvPr>
          <p:cNvGrpSpPr/>
          <p:nvPr/>
        </p:nvGrpSpPr>
        <p:grpSpPr>
          <a:xfrm>
            <a:off x="277192" y="117447"/>
            <a:ext cx="544929" cy="1079792"/>
            <a:chOff x="331179" y="148675"/>
            <a:chExt cx="557496" cy="1104693"/>
          </a:xfrm>
        </p:grpSpPr>
        <p:sp>
          <p:nvSpPr>
            <p:cNvPr id="58" name="Google Shape;649;p31">
              <a:extLst>
                <a:ext uri="{FF2B5EF4-FFF2-40B4-BE49-F238E27FC236}">
                  <a16:creationId xmlns:a16="http://schemas.microsoft.com/office/drawing/2014/main" id="{A9B836F8-7832-5EC3-4B5A-B6560C5A852C}"/>
                </a:ext>
              </a:extLst>
            </p:cNvPr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650;p31">
              <a:extLst>
                <a:ext uri="{FF2B5EF4-FFF2-40B4-BE49-F238E27FC236}">
                  <a16:creationId xmlns:a16="http://schemas.microsoft.com/office/drawing/2014/main" id="{115F7AB1-2086-F972-2C94-32A1C9DE6EA4}"/>
                </a:ext>
              </a:extLst>
            </p:cNvPr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651;p31">
              <a:extLst>
                <a:ext uri="{FF2B5EF4-FFF2-40B4-BE49-F238E27FC236}">
                  <a16:creationId xmlns:a16="http://schemas.microsoft.com/office/drawing/2014/main" id="{A79A984A-0B3A-A519-9A7D-039744B87191}"/>
                </a:ext>
              </a:extLst>
            </p:cNvPr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652;p31">
              <a:extLst>
                <a:ext uri="{FF2B5EF4-FFF2-40B4-BE49-F238E27FC236}">
                  <a16:creationId xmlns:a16="http://schemas.microsoft.com/office/drawing/2014/main" id="{8522212B-1D37-1035-EA4B-919C7032F28C}"/>
                </a:ext>
              </a:extLst>
            </p:cNvPr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653;p31">
              <a:extLst>
                <a:ext uri="{FF2B5EF4-FFF2-40B4-BE49-F238E27FC236}">
                  <a16:creationId xmlns:a16="http://schemas.microsoft.com/office/drawing/2014/main" id="{A89A7F04-28A8-A38C-68CB-6BE61918F49A}"/>
                </a:ext>
              </a:extLst>
            </p:cNvPr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654;p31">
              <a:extLst>
                <a:ext uri="{FF2B5EF4-FFF2-40B4-BE49-F238E27FC236}">
                  <a16:creationId xmlns:a16="http://schemas.microsoft.com/office/drawing/2014/main" id="{5C863BE2-1DB3-8F30-B156-527A68D30BE6}"/>
                </a:ext>
              </a:extLst>
            </p:cNvPr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655;p31">
              <a:extLst>
                <a:ext uri="{FF2B5EF4-FFF2-40B4-BE49-F238E27FC236}">
                  <a16:creationId xmlns:a16="http://schemas.microsoft.com/office/drawing/2014/main" id="{13095A1C-05A1-ADDF-F039-165AC60AB747}"/>
                </a:ext>
              </a:extLst>
            </p:cNvPr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656;p31">
              <a:extLst>
                <a:ext uri="{FF2B5EF4-FFF2-40B4-BE49-F238E27FC236}">
                  <a16:creationId xmlns:a16="http://schemas.microsoft.com/office/drawing/2014/main" id="{07264227-54F1-8E4F-F68D-8568DB40E1D5}"/>
                </a:ext>
              </a:extLst>
            </p:cNvPr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657;p31">
              <a:extLst>
                <a:ext uri="{FF2B5EF4-FFF2-40B4-BE49-F238E27FC236}">
                  <a16:creationId xmlns:a16="http://schemas.microsoft.com/office/drawing/2014/main" id="{01AF4DDF-803F-6FBC-0C92-BDC65AB7FB4D}"/>
                </a:ext>
              </a:extLst>
            </p:cNvPr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658;p31">
              <a:extLst>
                <a:ext uri="{FF2B5EF4-FFF2-40B4-BE49-F238E27FC236}">
                  <a16:creationId xmlns:a16="http://schemas.microsoft.com/office/drawing/2014/main" id="{470B3408-54FD-79F8-8484-3EA871F9444A}"/>
                </a:ext>
              </a:extLst>
            </p:cNvPr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659;p31">
              <a:extLst>
                <a:ext uri="{FF2B5EF4-FFF2-40B4-BE49-F238E27FC236}">
                  <a16:creationId xmlns:a16="http://schemas.microsoft.com/office/drawing/2014/main" id="{4BA63EE6-C746-83ED-7CD7-98923374A22D}"/>
                </a:ext>
              </a:extLst>
            </p:cNvPr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660;p31">
              <a:extLst>
                <a:ext uri="{FF2B5EF4-FFF2-40B4-BE49-F238E27FC236}">
                  <a16:creationId xmlns:a16="http://schemas.microsoft.com/office/drawing/2014/main" id="{2B2B8775-2F4B-E4CF-0D22-9AD7947B5942}"/>
                </a:ext>
              </a:extLst>
            </p:cNvPr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661;p31">
              <a:extLst>
                <a:ext uri="{FF2B5EF4-FFF2-40B4-BE49-F238E27FC236}">
                  <a16:creationId xmlns:a16="http://schemas.microsoft.com/office/drawing/2014/main" id="{E2A92C21-9D6A-D538-D497-68D292BB20B6}"/>
                </a:ext>
              </a:extLst>
            </p:cNvPr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662;p31">
              <a:extLst>
                <a:ext uri="{FF2B5EF4-FFF2-40B4-BE49-F238E27FC236}">
                  <a16:creationId xmlns:a16="http://schemas.microsoft.com/office/drawing/2014/main" id="{1559DF1A-4799-9669-64BE-1646FB844D2D}"/>
                </a:ext>
              </a:extLst>
            </p:cNvPr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663;p31">
              <a:extLst>
                <a:ext uri="{FF2B5EF4-FFF2-40B4-BE49-F238E27FC236}">
                  <a16:creationId xmlns:a16="http://schemas.microsoft.com/office/drawing/2014/main" id="{2818A6E4-4041-5A22-5996-CC9F5C813889}"/>
                </a:ext>
              </a:extLst>
            </p:cNvPr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664;p31">
              <a:extLst>
                <a:ext uri="{FF2B5EF4-FFF2-40B4-BE49-F238E27FC236}">
                  <a16:creationId xmlns:a16="http://schemas.microsoft.com/office/drawing/2014/main" id="{B037D98C-3D83-41D1-EA16-097423B0D2EB}"/>
                </a:ext>
              </a:extLst>
            </p:cNvPr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665;p31">
              <a:extLst>
                <a:ext uri="{FF2B5EF4-FFF2-40B4-BE49-F238E27FC236}">
                  <a16:creationId xmlns:a16="http://schemas.microsoft.com/office/drawing/2014/main" id="{CC8D8BC1-DF87-9F7E-ACF9-8B881B38ED1C}"/>
                </a:ext>
              </a:extLst>
            </p:cNvPr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666;p31">
              <a:extLst>
                <a:ext uri="{FF2B5EF4-FFF2-40B4-BE49-F238E27FC236}">
                  <a16:creationId xmlns:a16="http://schemas.microsoft.com/office/drawing/2014/main" id="{11F8D545-E302-734B-A963-11830B9F14DB}"/>
                </a:ext>
              </a:extLst>
            </p:cNvPr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667;p31">
              <a:extLst>
                <a:ext uri="{FF2B5EF4-FFF2-40B4-BE49-F238E27FC236}">
                  <a16:creationId xmlns:a16="http://schemas.microsoft.com/office/drawing/2014/main" id="{7BF49DC3-3BDF-5D20-C592-39F04E9E3F83}"/>
                </a:ext>
              </a:extLst>
            </p:cNvPr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39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2A432C5E-C771-9B8C-81F8-FA8B29B29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1F6DC-568E-7BB6-A299-DD8CDB241272}"/>
              </a:ext>
            </a:extLst>
          </p:cNvPr>
          <p:cNvSpPr txBox="1">
            <a:spLocks/>
          </p:cNvSpPr>
          <p:nvPr/>
        </p:nvSpPr>
        <p:spPr>
          <a:xfrm>
            <a:off x="1506889" y="1327870"/>
            <a:ext cx="9183260" cy="435133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/>
            <a:r>
              <a:rPr lang="it-IT" sz="2000">
                <a:latin typeface="Nunito"/>
              </a:rPr>
              <a:t>Il design pattern Adapter riveste un ruolo fondamentale nel contesto del nostro sistema. In particolare, il nostro sistema fa un ampio uso di componenti </a:t>
            </a:r>
            <a:r>
              <a:rPr lang="it-IT" sz="2000" b="1">
                <a:solidFill>
                  <a:srgbClr val="C00000"/>
                </a:solidFill>
                <a:latin typeface="Nunito"/>
              </a:rPr>
              <a:t>off-the-</a:t>
            </a:r>
            <a:r>
              <a:rPr lang="it-IT" sz="2000" b="1" err="1">
                <a:solidFill>
                  <a:srgbClr val="C00000"/>
                </a:solidFill>
                <a:latin typeface="Nunito"/>
              </a:rPr>
              <a:t>shelf</a:t>
            </a:r>
            <a:r>
              <a:rPr lang="it-IT" sz="2000">
                <a:latin typeface="Nunito"/>
              </a:rPr>
              <a:t>, cioè soluzioni software già esistenti e pronte per l'utilizzo.</a:t>
            </a:r>
          </a:p>
          <a:p>
            <a:endParaRPr lang="it-IT" sz="3200">
              <a:ea typeface="Calibri"/>
              <a:cs typeface="Calibri"/>
            </a:endParaRPr>
          </a:p>
        </p:txBody>
      </p:sp>
      <p:sp>
        <p:nvSpPr>
          <p:cNvPr id="5" name="Google Shape;2599;p56">
            <a:extLst>
              <a:ext uri="{FF2B5EF4-FFF2-40B4-BE49-F238E27FC236}">
                <a16:creationId xmlns:a16="http://schemas.microsoft.com/office/drawing/2014/main" id="{7B8E0265-2FB8-EFCC-89B0-1723819316DB}"/>
              </a:ext>
            </a:extLst>
          </p:cNvPr>
          <p:cNvSpPr txBox="1">
            <a:spLocks noGrp="1"/>
          </p:cNvSpPr>
          <p:nvPr/>
        </p:nvSpPr>
        <p:spPr>
          <a:xfrm>
            <a:off x="1970739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ADAPTER</a:t>
            </a:r>
            <a:endParaRPr lang="it-IT"/>
          </a:p>
        </p:txBody>
      </p:sp>
      <p:grpSp>
        <p:nvGrpSpPr>
          <p:cNvPr id="153" name="Google Shape;1909;p46">
            <a:extLst>
              <a:ext uri="{FF2B5EF4-FFF2-40B4-BE49-F238E27FC236}">
                <a16:creationId xmlns:a16="http://schemas.microsoft.com/office/drawing/2014/main" id="{AB619F68-795C-BC13-39EA-9BC162B0BC58}"/>
              </a:ext>
            </a:extLst>
          </p:cNvPr>
          <p:cNvGrpSpPr/>
          <p:nvPr/>
        </p:nvGrpSpPr>
        <p:grpSpPr>
          <a:xfrm>
            <a:off x="10081864" y="4781797"/>
            <a:ext cx="2110136" cy="2076203"/>
            <a:chOff x="7578150" y="3602830"/>
            <a:chExt cx="1565850" cy="1540670"/>
          </a:xfrm>
        </p:grpSpPr>
        <p:sp>
          <p:nvSpPr>
            <p:cNvPr id="154" name="Google Shape;1910;p46">
              <a:extLst>
                <a:ext uri="{FF2B5EF4-FFF2-40B4-BE49-F238E27FC236}">
                  <a16:creationId xmlns:a16="http://schemas.microsoft.com/office/drawing/2014/main" id="{D6960D19-2A2F-01AD-9596-D5B3B34133F8}"/>
                </a:ext>
              </a:extLst>
            </p:cNvPr>
            <p:cNvSpPr/>
            <p:nvPr/>
          </p:nvSpPr>
          <p:spPr>
            <a:xfrm>
              <a:off x="7961684" y="4457803"/>
              <a:ext cx="966701" cy="148217"/>
            </a:xfrm>
            <a:custGeom>
              <a:avLst/>
              <a:gdLst/>
              <a:ahLst/>
              <a:cxnLst/>
              <a:rect l="l" t="t" r="r" b="b"/>
              <a:pathLst>
                <a:path w="19234" h="2949" extrusionOk="0">
                  <a:moveTo>
                    <a:pt x="19234" y="0"/>
                  </a:moveTo>
                  <a:lnTo>
                    <a:pt x="1" y="2492"/>
                  </a:lnTo>
                  <a:lnTo>
                    <a:pt x="1" y="2948"/>
                  </a:lnTo>
                  <a:lnTo>
                    <a:pt x="19234" y="456"/>
                  </a:lnTo>
                  <a:lnTo>
                    <a:pt x="1923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911;p46">
              <a:extLst>
                <a:ext uri="{FF2B5EF4-FFF2-40B4-BE49-F238E27FC236}">
                  <a16:creationId xmlns:a16="http://schemas.microsoft.com/office/drawing/2014/main" id="{F8720F25-E903-218E-19FD-FBC61C978CD8}"/>
                </a:ext>
              </a:extLst>
            </p:cNvPr>
            <p:cNvSpPr/>
            <p:nvPr/>
          </p:nvSpPr>
          <p:spPr>
            <a:xfrm>
              <a:off x="7960779" y="4264352"/>
              <a:ext cx="968510" cy="558137"/>
            </a:xfrm>
            <a:custGeom>
              <a:avLst/>
              <a:gdLst/>
              <a:ahLst/>
              <a:cxnLst/>
              <a:rect l="l" t="t" r="r" b="b"/>
              <a:pathLst>
                <a:path w="19270" h="11105" extrusionOk="0">
                  <a:moveTo>
                    <a:pt x="11791" y="1"/>
                  </a:moveTo>
                  <a:cubicBezTo>
                    <a:pt x="11741" y="1"/>
                    <a:pt x="11692" y="11"/>
                    <a:pt x="11654" y="33"/>
                  </a:cubicBezTo>
                  <a:lnTo>
                    <a:pt x="76" y="6718"/>
                  </a:lnTo>
                  <a:cubicBezTo>
                    <a:pt x="1" y="6762"/>
                    <a:pt x="1" y="6832"/>
                    <a:pt x="76" y="6876"/>
                  </a:cubicBezTo>
                  <a:lnTo>
                    <a:pt x="7342" y="11072"/>
                  </a:lnTo>
                  <a:cubicBezTo>
                    <a:pt x="7380" y="11094"/>
                    <a:pt x="7430" y="11105"/>
                    <a:pt x="7479" y="11105"/>
                  </a:cubicBezTo>
                  <a:cubicBezTo>
                    <a:pt x="7529" y="11105"/>
                    <a:pt x="7578" y="11094"/>
                    <a:pt x="7616" y="11072"/>
                  </a:cubicBezTo>
                  <a:lnTo>
                    <a:pt x="19194" y="4387"/>
                  </a:lnTo>
                  <a:cubicBezTo>
                    <a:pt x="19270" y="4343"/>
                    <a:pt x="19270" y="4272"/>
                    <a:pt x="19194" y="4229"/>
                  </a:cubicBezTo>
                  <a:lnTo>
                    <a:pt x="11928" y="33"/>
                  </a:lnTo>
                  <a:cubicBezTo>
                    <a:pt x="11890" y="11"/>
                    <a:pt x="11840" y="1"/>
                    <a:pt x="1179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912;p46">
              <a:extLst>
                <a:ext uri="{FF2B5EF4-FFF2-40B4-BE49-F238E27FC236}">
                  <a16:creationId xmlns:a16="http://schemas.microsoft.com/office/drawing/2014/main" id="{A3A2C708-406F-A16D-4850-CB42B9300BED}"/>
                </a:ext>
              </a:extLst>
            </p:cNvPr>
            <p:cNvSpPr/>
            <p:nvPr/>
          </p:nvSpPr>
          <p:spPr>
            <a:xfrm>
              <a:off x="7960779" y="4241434"/>
              <a:ext cx="968510" cy="558137"/>
            </a:xfrm>
            <a:custGeom>
              <a:avLst/>
              <a:gdLst/>
              <a:ahLst/>
              <a:cxnLst/>
              <a:rect l="l" t="t" r="r" b="b"/>
              <a:pathLst>
                <a:path w="19270" h="11105" extrusionOk="0">
                  <a:moveTo>
                    <a:pt x="11791" y="1"/>
                  </a:moveTo>
                  <a:cubicBezTo>
                    <a:pt x="11741" y="1"/>
                    <a:pt x="11692" y="11"/>
                    <a:pt x="11654" y="33"/>
                  </a:cubicBezTo>
                  <a:lnTo>
                    <a:pt x="76" y="6718"/>
                  </a:lnTo>
                  <a:cubicBezTo>
                    <a:pt x="1" y="6762"/>
                    <a:pt x="1" y="6832"/>
                    <a:pt x="76" y="6876"/>
                  </a:cubicBezTo>
                  <a:lnTo>
                    <a:pt x="7342" y="11072"/>
                  </a:lnTo>
                  <a:cubicBezTo>
                    <a:pt x="7380" y="11093"/>
                    <a:pt x="7430" y="11104"/>
                    <a:pt x="7479" y="11104"/>
                  </a:cubicBezTo>
                  <a:cubicBezTo>
                    <a:pt x="7529" y="11104"/>
                    <a:pt x="7578" y="11093"/>
                    <a:pt x="7616" y="11072"/>
                  </a:cubicBezTo>
                  <a:lnTo>
                    <a:pt x="19194" y="4386"/>
                  </a:lnTo>
                  <a:cubicBezTo>
                    <a:pt x="19270" y="4343"/>
                    <a:pt x="19270" y="4272"/>
                    <a:pt x="19194" y="4228"/>
                  </a:cubicBezTo>
                  <a:lnTo>
                    <a:pt x="11928" y="33"/>
                  </a:lnTo>
                  <a:cubicBezTo>
                    <a:pt x="11890" y="11"/>
                    <a:pt x="11840" y="1"/>
                    <a:pt x="1179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913;p46">
              <a:extLst>
                <a:ext uri="{FF2B5EF4-FFF2-40B4-BE49-F238E27FC236}">
                  <a16:creationId xmlns:a16="http://schemas.microsoft.com/office/drawing/2014/main" id="{24B2444C-13B7-6789-7D98-5A9B8D58D2C7}"/>
                </a:ext>
              </a:extLst>
            </p:cNvPr>
            <p:cNvSpPr/>
            <p:nvPr/>
          </p:nvSpPr>
          <p:spPr>
            <a:xfrm>
              <a:off x="8008627" y="4268524"/>
              <a:ext cx="783905" cy="452591"/>
            </a:xfrm>
            <a:custGeom>
              <a:avLst/>
              <a:gdLst/>
              <a:ahLst/>
              <a:cxnLst/>
              <a:rect l="l" t="t" r="r" b="b"/>
              <a:pathLst>
                <a:path w="15597" h="9005" extrusionOk="0">
                  <a:moveTo>
                    <a:pt x="10701" y="1"/>
                  </a:moveTo>
                  <a:lnTo>
                    <a:pt x="9086" y="933"/>
                  </a:lnTo>
                  <a:lnTo>
                    <a:pt x="8880" y="1051"/>
                  </a:lnTo>
                  <a:lnTo>
                    <a:pt x="8279" y="1398"/>
                  </a:lnTo>
                  <a:lnTo>
                    <a:pt x="8073" y="1517"/>
                  </a:lnTo>
                  <a:lnTo>
                    <a:pt x="7473" y="1864"/>
                  </a:lnTo>
                  <a:lnTo>
                    <a:pt x="7266" y="1984"/>
                  </a:lnTo>
                  <a:lnTo>
                    <a:pt x="6665" y="2330"/>
                  </a:lnTo>
                  <a:lnTo>
                    <a:pt x="6459" y="2450"/>
                  </a:lnTo>
                  <a:lnTo>
                    <a:pt x="5858" y="2797"/>
                  </a:lnTo>
                  <a:lnTo>
                    <a:pt x="5652" y="2916"/>
                  </a:lnTo>
                  <a:lnTo>
                    <a:pt x="5050" y="3263"/>
                  </a:lnTo>
                  <a:lnTo>
                    <a:pt x="4844" y="3382"/>
                  </a:lnTo>
                  <a:lnTo>
                    <a:pt x="4243" y="3729"/>
                  </a:lnTo>
                  <a:lnTo>
                    <a:pt x="4037" y="3848"/>
                  </a:lnTo>
                  <a:lnTo>
                    <a:pt x="3436" y="4195"/>
                  </a:lnTo>
                  <a:lnTo>
                    <a:pt x="3230" y="4314"/>
                  </a:lnTo>
                  <a:lnTo>
                    <a:pt x="2628" y="4661"/>
                  </a:lnTo>
                  <a:lnTo>
                    <a:pt x="2422" y="4781"/>
                  </a:lnTo>
                  <a:lnTo>
                    <a:pt x="1821" y="5127"/>
                  </a:lnTo>
                  <a:lnTo>
                    <a:pt x="1615" y="5247"/>
                  </a:lnTo>
                  <a:lnTo>
                    <a:pt x="1013" y="5594"/>
                  </a:lnTo>
                  <a:lnTo>
                    <a:pt x="807" y="5713"/>
                  </a:lnTo>
                  <a:lnTo>
                    <a:pt x="0" y="6178"/>
                  </a:lnTo>
                  <a:lnTo>
                    <a:pt x="782" y="6630"/>
                  </a:lnTo>
                  <a:lnTo>
                    <a:pt x="988" y="6749"/>
                  </a:lnTo>
                  <a:lnTo>
                    <a:pt x="1563" y="7081"/>
                  </a:lnTo>
                  <a:lnTo>
                    <a:pt x="1769" y="7199"/>
                  </a:lnTo>
                  <a:lnTo>
                    <a:pt x="2344" y="7533"/>
                  </a:lnTo>
                  <a:lnTo>
                    <a:pt x="2551" y="7651"/>
                  </a:lnTo>
                  <a:lnTo>
                    <a:pt x="3126" y="7983"/>
                  </a:lnTo>
                  <a:lnTo>
                    <a:pt x="3332" y="8103"/>
                  </a:lnTo>
                  <a:lnTo>
                    <a:pt x="3907" y="8435"/>
                  </a:lnTo>
                  <a:lnTo>
                    <a:pt x="4114" y="8554"/>
                  </a:lnTo>
                  <a:lnTo>
                    <a:pt x="4896" y="9004"/>
                  </a:lnTo>
                  <a:lnTo>
                    <a:pt x="5702" y="8539"/>
                  </a:lnTo>
                  <a:lnTo>
                    <a:pt x="5908" y="8420"/>
                  </a:lnTo>
                  <a:lnTo>
                    <a:pt x="7317" y="7607"/>
                  </a:lnTo>
                  <a:lnTo>
                    <a:pt x="7523" y="7488"/>
                  </a:lnTo>
                  <a:lnTo>
                    <a:pt x="12161" y="4810"/>
                  </a:lnTo>
                  <a:lnTo>
                    <a:pt x="12367" y="4691"/>
                  </a:lnTo>
                  <a:lnTo>
                    <a:pt x="12969" y="4344"/>
                  </a:lnTo>
                  <a:lnTo>
                    <a:pt x="13175" y="4226"/>
                  </a:lnTo>
                  <a:lnTo>
                    <a:pt x="13776" y="3878"/>
                  </a:lnTo>
                  <a:lnTo>
                    <a:pt x="13982" y="3759"/>
                  </a:lnTo>
                  <a:lnTo>
                    <a:pt x="14584" y="3411"/>
                  </a:lnTo>
                  <a:lnTo>
                    <a:pt x="14790" y="3293"/>
                  </a:lnTo>
                  <a:lnTo>
                    <a:pt x="15597" y="2827"/>
                  </a:lnTo>
                  <a:lnTo>
                    <a:pt x="14816" y="2375"/>
                  </a:lnTo>
                  <a:lnTo>
                    <a:pt x="14609" y="2256"/>
                  </a:lnTo>
                  <a:lnTo>
                    <a:pt x="14034" y="1924"/>
                  </a:lnTo>
                  <a:lnTo>
                    <a:pt x="13827" y="1806"/>
                  </a:lnTo>
                  <a:lnTo>
                    <a:pt x="12470" y="1022"/>
                  </a:lnTo>
                  <a:lnTo>
                    <a:pt x="12264" y="903"/>
                  </a:lnTo>
                  <a:lnTo>
                    <a:pt x="11688" y="570"/>
                  </a:lnTo>
                  <a:lnTo>
                    <a:pt x="11482" y="451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914;p46">
              <a:extLst>
                <a:ext uri="{FF2B5EF4-FFF2-40B4-BE49-F238E27FC236}">
                  <a16:creationId xmlns:a16="http://schemas.microsoft.com/office/drawing/2014/main" id="{80FD19F5-FC95-3423-591E-AD596A259208}"/>
                </a:ext>
              </a:extLst>
            </p:cNvPr>
            <p:cNvSpPr/>
            <p:nvPr/>
          </p:nvSpPr>
          <p:spPr>
            <a:xfrm>
              <a:off x="8024157" y="455857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915;p46">
              <a:extLst>
                <a:ext uri="{FF2B5EF4-FFF2-40B4-BE49-F238E27FC236}">
                  <a16:creationId xmlns:a16="http://schemas.microsoft.com/office/drawing/2014/main" id="{013B0FFD-6271-EAC4-8BD0-5D5BF42FA3EA}"/>
                </a:ext>
              </a:extLst>
            </p:cNvPr>
            <p:cNvSpPr/>
            <p:nvPr/>
          </p:nvSpPr>
          <p:spPr>
            <a:xfrm>
              <a:off x="8064767" y="4535153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8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916;p46">
              <a:extLst>
                <a:ext uri="{FF2B5EF4-FFF2-40B4-BE49-F238E27FC236}">
                  <a16:creationId xmlns:a16="http://schemas.microsoft.com/office/drawing/2014/main" id="{82FD50A9-0B3B-FBE0-D47C-EB1647BB6F2B}"/>
                </a:ext>
              </a:extLst>
            </p:cNvPr>
            <p:cNvSpPr/>
            <p:nvPr/>
          </p:nvSpPr>
          <p:spPr>
            <a:xfrm>
              <a:off x="8105327" y="451178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917;p46">
              <a:extLst>
                <a:ext uri="{FF2B5EF4-FFF2-40B4-BE49-F238E27FC236}">
                  <a16:creationId xmlns:a16="http://schemas.microsoft.com/office/drawing/2014/main" id="{C0CE068A-02BC-17F4-95E3-4990C70AC253}"/>
                </a:ext>
              </a:extLst>
            </p:cNvPr>
            <p:cNvSpPr/>
            <p:nvPr/>
          </p:nvSpPr>
          <p:spPr>
            <a:xfrm>
              <a:off x="8145887" y="4488361"/>
              <a:ext cx="69510" cy="40107"/>
            </a:xfrm>
            <a:custGeom>
              <a:avLst/>
              <a:gdLst/>
              <a:ahLst/>
              <a:cxnLst/>
              <a:rect l="l" t="t" r="r" b="b"/>
              <a:pathLst>
                <a:path w="1383" h="798" extrusionOk="0">
                  <a:moveTo>
                    <a:pt x="705" y="0"/>
                  </a:moveTo>
                  <a:lnTo>
                    <a:pt x="1" y="407"/>
                  </a:lnTo>
                  <a:lnTo>
                    <a:pt x="679" y="797"/>
                  </a:lnTo>
                  <a:lnTo>
                    <a:pt x="1383" y="39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918;p46">
              <a:extLst>
                <a:ext uri="{FF2B5EF4-FFF2-40B4-BE49-F238E27FC236}">
                  <a16:creationId xmlns:a16="http://schemas.microsoft.com/office/drawing/2014/main" id="{0A818EC1-2BAD-ADA8-8EF9-0F98BB536185}"/>
                </a:ext>
              </a:extLst>
            </p:cNvPr>
            <p:cNvSpPr/>
            <p:nvPr/>
          </p:nvSpPr>
          <p:spPr>
            <a:xfrm>
              <a:off x="8186447" y="4464890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919;p46">
              <a:extLst>
                <a:ext uri="{FF2B5EF4-FFF2-40B4-BE49-F238E27FC236}">
                  <a16:creationId xmlns:a16="http://schemas.microsoft.com/office/drawing/2014/main" id="{33739420-EB42-B3AB-1724-C9416B7E4633}"/>
                </a:ext>
              </a:extLst>
            </p:cNvPr>
            <p:cNvSpPr/>
            <p:nvPr/>
          </p:nvSpPr>
          <p:spPr>
            <a:xfrm>
              <a:off x="8227006" y="444146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920;p46">
              <a:extLst>
                <a:ext uri="{FF2B5EF4-FFF2-40B4-BE49-F238E27FC236}">
                  <a16:creationId xmlns:a16="http://schemas.microsoft.com/office/drawing/2014/main" id="{98E66F74-28AA-F389-0C53-BB099030C3E7}"/>
                </a:ext>
              </a:extLst>
            </p:cNvPr>
            <p:cNvSpPr/>
            <p:nvPr/>
          </p:nvSpPr>
          <p:spPr>
            <a:xfrm>
              <a:off x="8267566" y="441804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921;p46">
              <a:extLst>
                <a:ext uri="{FF2B5EF4-FFF2-40B4-BE49-F238E27FC236}">
                  <a16:creationId xmlns:a16="http://schemas.microsoft.com/office/drawing/2014/main" id="{09A77650-A889-DC52-A629-9BCD9E86FB43}"/>
                </a:ext>
              </a:extLst>
            </p:cNvPr>
            <p:cNvSpPr/>
            <p:nvPr/>
          </p:nvSpPr>
          <p:spPr>
            <a:xfrm>
              <a:off x="8308176" y="439462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922;p46">
              <a:extLst>
                <a:ext uri="{FF2B5EF4-FFF2-40B4-BE49-F238E27FC236}">
                  <a16:creationId xmlns:a16="http://schemas.microsoft.com/office/drawing/2014/main" id="{52DB087B-9226-BBC4-AEE6-B893FDC2DB02}"/>
                </a:ext>
              </a:extLst>
            </p:cNvPr>
            <p:cNvSpPr/>
            <p:nvPr/>
          </p:nvSpPr>
          <p:spPr>
            <a:xfrm>
              <a:off x="8348736" y="4371205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923;p46">
              <a:extLst>
                <a:ext uri="{FF2B5EF4-FFF2-40B4-BE49-F238E27FC236}">
                  <a16:creationId xmlns:a16="http://schemas.microsoft.com/office/drawing/2014/main" id="{DC0D2CFA-3CB0-0D1A-53FC-C9E28D9088FC}"/>
                </a:ext>
              </a:extLst>
            </p:cNvPr>
            <p:cNvSpPr/>
            <p:nvPr/>
          </p:nvSpPr>
          <p:spPr>
            <a:xfrm>
              <a:off x="8389296" y="434778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924;p46">
              <a:extLst>
                <a:ext uri="{FF2B5EF4-FFF2-40B4-BE49-F238E27FC236}">
                  <a16:creationId xmlns:a16="http://schemas.microsoft.com/office/drawing/2014/main" id="{6365307A-1241-0061-7668-FFEB0DAE4427}"/>
                </a:ext>
              </a:extLst>
            </p:cNvPr>
            <p:cNvSpPr/>
            <p:nvPr/>
          </p:nvSpPr>
          <p:spPr>
            <a:xfrm>
              <a:off x="8429906" y="4324312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925;p46">
              <a:extLst>
                <a:ext uri="{FF2B5EF4-FFF2-40B4-BE49-F238E27FC236}">
                  <a16:creationId xmlns:a16="http://schemas.microsoft.com/office/drawing/2014/main" id="{7E5049EA-8D2D-9E0C-881D-610F33E2EEDA}"/>
                </a:ext>
              </a:extLst>
            </p:cNvPr>
            <p:cNvSpPr/>
            <p:nvPr/>
          </p:nvSpPr>
          <p:spPr>
            <a:xfrm>
              <a:off x="8470466" y="4277470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0"/>
                  </a:moveTo>
                  <a:lnTo>
                    <a:pt x="1" y="873"/>
                  </a:lnTo>
                  <a:lnTo>
                    <a:pt x="679" y="1265"/>
                  </a:lnTo>
                  <a:lnTo>
                    <a:pt x="2191" y="39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926;p46">
              <a:extLst>
                <a:ext uri="{FF2B5EF4-FFF2-40B4-BE49-F238E27FC236}">
                  <a16:creationId xmlns:a16="http://schemas.microsoft.com/office/drawing/2014/main" id="{D03B7930-A448-6E67-01D3-691EDBB0C4C4}"/>
                </a:ext>
              </a:extLst>
            </p:cNvPr>
            <p:cNvSpPr/>
            <p:nvPr/>
          </p:nvSpPr>
          <p:spPr>
            <a:xfrm>
              <a:off x="8063460" y="4581292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8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927;p46">
              <a:extLst>
                <a:ext uri="{FF2B5EF4-FFF2-40B4-BE49-F238E27FC236}">
                  <a16:creationId xmlns:a16="http://schemas.microsoft.com/office/drawing/2014/main" id="{105723E3-B926-59EA-29F1-78420F6FDDEB}"/>
                </a:ext>
              </a:extLst>
            </p:cNvPr>
            <p:cNvSpPr/>
            <p:nvPr/>
          </p:nvSpPr>
          <p:spPr>
            <a:xfrm>
              <a:off x="8104020" y="4557820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7"/>
                  </a:lnTo>
                  <a:lnTo>
                    <a:pt x="678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928;p46">
              <a:extLst>
                <a:ext uri="{FF2B5EF4-FFF2-40B4-BE49-F238E27FC236}">
                  <a16:creationId xmlns:a16="http://schemas.microsoft.com/office/drawing/2014/main" id="{286BE877-8A41-6C43-54C2-3C00925440D4}"/>
                </a:ext>
              </a:extLst>
            </p:cNvPr>
            <p:cNvSpPr/>
            <p:nvPr/>
          </p:nvSpPr>
          <p:spPr>
            <a:xfrm>
              <a:off x="8144580" y="4534399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4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929;p46">
              <a:extLst>
                <a:ext uri="{FF2B5EF4-FFF2-40B4-BE49-F238E27FC236}">
                  <a16:creationId xmlns:a16="http://schemas.microsoft.com/office/drawing/2014/main" id="{6F2AFD4B-D312-2832-29E9-80ECBC7D95C8}"/>
                </a:ext>
              </a:extLst>
            </p:cNvPr>
            <p:cNvSpPr/>
            <p:nvPr/>
          </p:nvSpPr>
          <p:spPr>
            <a:xfrm>
              <a:off x="8185190" y="4510978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930;p46">
              <a:extLst>
                <a:ext uri="{FF2B5EF4-FFF2-40B4-BE49-F238E27FC236}">
                  <a16:creationId xmlns:a16="http://schemas.microsoft.com/office/drawing/2014/main" id="{3A6C81AE-905F-D842-2A79-662B7484B3F4}"/>
                </a:ext>
              </a:extLst>
            </p:cNvPr>
            <p:cNvSpPr/>
            <p:nvPr/>
          </p:nvSpPr>
          <p:spPr>
            <a:xfrm>
              <a:off x="8225700" y="448755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931;p46">
              <a:extLst>
                <a:ext uri="{FF2B5EF4-FFF2-40B4-BE49-F238E27FC236}">
                  <a16:creationId xmlns:a16="http://schemas.microsoft.com/office/drawing/2014/main" id="{35705F98-232E-7216-E0E0-70100ABAD4E9}"/>
                </a:ext>
              </a:extLst>
            </p:cNvPr>
            <p:cNvSpPr/>
            <p:nvPr/>
          </p:nvSpPr>
          <p:spPr>
            <a:xfrm>
              <a:off x="8266260" y="446413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932;p46">
              <a:extLst>
                <a:ext uri="{FF2B5EF4-FFF2-40B4-BE49-F238E27FC236}">
                  <a16:creationId xmlns:a16="http://schemas.microsoft.com/office/drawing/2014/main" id="{8EF6CA58-2D27-DDBE-CC60-E8A95A757E48}"/>
                </a:ext>
              </a:extLst>
            </p:cNvPr>
            <p:cNvSpPr/>
            <p:nvPr/>
          </p:nvSpPr>
          <p:spPr>
            <a:xfrm>
              <a:off x="8306870" y="4440715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8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933;p46">
              <a:extLst>
                <a:ext uri="{FF2B5EF4-FFF2-40B4-BE49-F238E27FC236}">
                  <a16:creationId xmlns:a16="http://schemas.microsoft.com/office/drawing/2014/main" id="{7F7C6F0C-5741-7D1E-7332-163DC59CD8DC}"/>
                </a:ext>
              </a:extLst>
            </p:cNvPr>
            <p:cNvSpPr/>
            <p:nvPr/>
          </p:nvSpPr>
          <p:spPr>
            <a:xfrm>
              <a:off x="8347429" y="441729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934;p46">
              <a:extLst>
                <a:ext uri="{FF2B5EF4-FFF2-40B4-BE49-F238E27FC236}">
                  <a16:creationId xmlns:a16="http://schemas.microsoft.com/office/drawing/2014/main" id="{F57A5D31-0E88-9245-C47C-685E1B452AEA}"/>
                </a:ext>
              </a:extLst>
            </p:cNvPr>
            <p:cNvSpPr/>
            <p:nvPr/>
          </p:nvSpPr>
          <p:spPr>
            <a:xfrm>
              <a:off x="8388039" y="4393872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935;p46">
              <a:extLst>
                <a:ext uri="{FF2B5EF4-FFF2-40B4-BE49-F238E27FC236}">
                  <a16:creationId xmlns:a16="http://schemas.microsoft.com/office/drawing/2014/main" id="{2E787AB5-46CF-1CFE-E88B-3DD353CA354C}"/>
                </a:ext>
              </a:extLst>
            </p:cNvPr>
            <p:cNvSpPr/>
            <p:nvPr/>
          </p:nvSpPr>
          <p:spPr>
            <a:xfrm>
              <a:off x="8428599" y="4370451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936;p46">
              <a:extLst>
                <a:ext uri="{FF2B5EF4-FFF2-40B4-BE49-F238E27FC236}">
                  <a16:creationId xmlns:a16="http://schemas.microsoft.com/office/drawing/2014/main" id="{F83231A5-1BA9-8492-EC0B-B9D5EDABEF17}"/>
                </a:ext>
              </a:extLst>
            </p:cNvPr>
            <p:cNvSpPr/>
            <p:nvPr/>
          </p:nvSpPr>
          <p:spPr>
            <a:xfrm>
              <a:off x="8469159" y="434703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937;p46">
              <a:extLst>
                <a:ext uri="{FF2B5EF4-FFF2-40B4-BE49-F238E27FC236}">
                  <a16:creationId xmlns:a16="http://schemas.microsoft.com/office/drawing/2014/main" id="{AA4D41E8-D03E-2934-5CE8-48475BDA24B4}"/>
                </a:ext>
              </a:extLst>
            </p:cNvPr>
            <p:cNvSpPr/>
            <p:nvPr/>
          </p:nvSpPr>
          <p:spPr>
            <a:xfrm>
              <a:off x="8509769" y="432360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938;p46">
              <a:extLst>
                <a:ext uri="{FF2B5EF4-FFF2-40B4-BE49-F238E27FC236}">
                  <a16:creationId xmlns:a16="http://schemas.microsoft.com/office/drawing/2014/main" id="{4765AD75-AA05-137A-8627-87B969BBDDF1}"/>
                </a:ext>
              </a:extLst>
            </p:cNvPr>
            <p:cNvSpPr/>
            <p:nvPr/>
          </p:nvSpPr>
          <p:spPr>
            <a:xfrm>
              <a:off x="8550329" y="4300137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8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939;p46">
              <a:extLst>
                <a:ext uri="{FF2B5EF4-FFF2-40B4-BE49-F238E27FC236}">
                  <a16:creationId xmlns:a16="http://schemas.microsoft.com/office/drawing/2014/main" id="{C1ADD22D-9C80-E92A-B9A8-E84EAC712154}"/>
                </a:ext>
              </a:extLst>
            </p:cNvPr>
            <p:cNvSpPr/>
            <p:nvPr/>
          </p:nvSpPr>
          <p:spPr>
            <a:xfrm>
              <a:off x="8102714" y="4603959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940;p46">
              <a:extLst>
                <a:ext uri="{FF2B5EF4-FFF2-40B4-BE49-F238E27FC236}">
                  <a16:creationId xmlns:a16="http://schemas.microsoft.com/office/drawing/2014/main" id="{5A8043E9-47A3-4FD9-94CC-F0818147186A}"/>
                </a:ext>
              </a:extLst>
            </p:cNvPr>
            <p:cNvSpPr/>
            <p:nvPr/>
          </p:nvSpPr>
          <p:spPr>
            <a:xfrm>
              <a:off x="8143324" y="4580538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941;p46">
              <a:extLst>
                <a:ext uri="{FF2B5EF4-FFF2-40B4-BE49-F238E27FC236}">
                  <a16:creationId xmlns:a16="http://schemas.microsoft.com/office/drawing/2014/main" id="{0686CAE7-C69E-AE58-BD0B-2A86192365CC}"/>
                </a:ext>
              </a:extLst>
            </p:cNvPr>
            <p:cNvSpPr/>
            <p:nvPr/>
          </p:nvSpPr>
          <p:spPr>
            <a:xfrm>
              <a:off x="8183883" y="455711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942;p46">
              <a:extLst>
                <a:ext uri="{FF2B5EF4-FFF2-40B4-BE49-F238E27FC236}">
                  <a16:creationId xmlns:a16="http://schemas.microsoft.com/office/drawing/2014/main" id="{7E7C7FBC-608B-34EA-2D16-4549BD70B109}"/>
                </a:ext>
              </a:extLst>
            </p:cNvPr>
            <p:cNvSpPr/>
            <p:nvPr/>
          </p:nvSpPr>
          <p:spPr>
            <a:xfrm>
              <a:off x="8224443" y="453369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79" y="798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943;p46">
              <a:extLst>
                <a:ext uri="{FF2B5EF4-FFF2-40B4-BE49-F238E27FC236}">
                  <a16:creationId xmlns:a16="http://schemas.microsoft.com/office/drawing/2014/main" id="{62931034-752C-8181-A0B6-B43E0254B7D4}"/>
                </a:ext>
              </a:extLst>
            </p:cNvPr>
            <p:cNvSpPr/>
            <p:nvPr/>
          </p:nvSpPr>
          <p:spPr>
            <a:xfrm>
              <a:off x="8265053" y="4510224"/>
              <a:ext cx="69459" cy="40208"/>
            </a:xfrm>
            <a:custGeom>
              <a:avLst/>
              <a:gdLst/>
              <a:ahLst/>
              <a:cxnLst/>
              <a:rect l="l" t="t" r="r" b="b"/>
              <a:pathLst>
                <a:path w="1382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2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944;p46">
              <a:extLst>
                <a:ext uri="{FF2B5EF4-FFF2-40B4-BE49-F238E27FC236}">
                  <a16:creationId xmlns:a16="http://schemas.microsoft.com/office/drawing/2014/main" id="{B6C40FA8-B2A3-ED9E-7173-28D5E965160F}"/>
                </a:ext>
              </a:extLst>
            </p:cNvPr>
            <p:cNvSpPr/>
            <p:nvPr/>
          </p:nvSpPr>
          <p:spPr>
            <a:xfrm>
              <a:off x="8305563" y="448680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945;p46">
              <a:extLst>
                <a:ext uri="{FF2B5EF4-FFF2-40B4-BE49-F238E27FC236}">
                  <a16:creationId xmlns:a16="http://schemas.microsoft.com/office/drawing/2014/main" id="{EDF5C1E4-5131-48CD-5E15-D6EF51437617}"/>
                </a:ext>
              </a:extLst>
            </p:cNvPr>
            <p:cNvSpPr/>
            <p:nvPr/>
          </p:nvSpPr>
          <p:spPr>
            <a:xfrm>
              <a:off x="8346123" y="446338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" name="Google Shape;1946;p46">
              <a:extLst>
                <a:ext uri="{FF2B5EF4-FFF2-40B4-BE49-F238E27FC236}">
                  <a16:creationId xmlns:a16="http://schemas.microsoft.com/office/drawing/2014/main" id="{36E53B52-781D-2D83-65B3-5A57B14C15DE}"/>
                </a:ext>
              </a:extLst>
            </p:cNvPr>
            <p:cNvSpPr/>
            <p:nvPr/>
          </p:nvSpPr>
          <p:spPr>
            <a:xfrm>
              <a:off x="8386733" y="4439961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" name="Google Shape;1947;p46">
              <a:extLst>
                <a:ext uri="{FF2B5EF4-FFF2-40B4-BE49-F238E27FC236}">
                  <a16:creationId xmlns:a16="http://schemas.microsoft.com/office/drawing/2014/main" id="{31B59D3F-98CE-F775-E678-7CDF15242CA2}"/>
                </a:ext>
              </a:extLst>
            </p:cNvPr>
            <p:cNvSpPr/>
            <p:nvPr/>
          </p:nvSpPr>
          <p:spPr>
            <a:xfrm>
              <a:off x="8427293" y="441653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" name="Google Shape;1948;p46">
              <a:extLst>
                <a:ext uri="{FF2B5EF4-FFF2-40B4-BE49-F238E27FC236}">
                  <a16:creationId xmlns:a16="http://schemas.microsoft.com/office/drawing/2014/main" id="{8C7F1F93-3299-6C47-424C-1B784532A21D}"/>
                </a:ext>
              </a:extLst>
            </p:cNvPr>
            <p:cNvSpPr/>
            <p:nvPr/>
          </p:nvSpPr>
          <p:spPr>
            <a:xfrm>
              <a:off x="8467852" y="439306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9"/>
                  </a:lnTo>
                  <a:lnTo>
                    <a:pt x="680" y="799"/>
                  </a:lnTo>
                  <a:lnTo>
                    <a:pt x="1384" y="393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" name="Google Shape;1949;p46">
              <a:extLst>
                <a:ext uri="{FF2B5EF4-FFF2-40B4-BE49-F238E27FC236}">
                  <a16:creationId xmlns:a16="http://schemas.microsoft.com/office/drawing/2014/main" id="{62BB2F57-D088-ADBE-14E7-BC59EF441459}"/>
                </a:ext>
              </a:extLst>
            </p:cNvPr>
            <p:cNvSpPr/>
            <p:nvPr/>
          </p:nvSpPr>
          <p:spPr>
            <a:xfrm>
              <a:off x="8508462" y="436969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4" name="Google Shape;1950;p46">
              <a:extLst>
                <a:ext uri="{FF2B5EF4-FFF2-40B4-BE49-F238E27FC236}">
                  <a16:creationId xmlns:a16="http://schemas.microsoft.com/office/drawing/2014/main" id="{E3CF992A-E2C7-8F32-99B5-69371C2BB713}"/>
                </a:ext>
              </a:extLst>
            </p:cNvPr>
            <p:cNvSpPr/>
            <p:nvPr/>
          </p:nvSpPr>
          <p:spPr>
            <a:xfrm>
              <a:off x="8549022" y="4346276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5" name="Google Shape;1951;p46">
              <a:extLst>
                <a:ext uri="{FF2B5EF4-FFF2-40B4-BE49-F238E27FC236}">
                  <a16:creationId xmlns:a16="http://schemas.microsoft.com/office/drawing/2014/main" id="{55FD70CE-CD20-78CE-04AD-634B264FFB21}"/>
                </a:ext>
              </a:extLst>
            </p:cNvPr>
            <p:cNvSpPr/>
            <p:nvPr/>
          </p:nvSpPr>
          <p:spPr>
            <a:xfrm>
              <a:off x="8588326" y="4322855"/>
              <a:ext cx="110120" cy="86246"/>
            </a:xfrm>
            <a:custGeom>
              <a:avLst/>
              <a:gdLst/>
              <a:ahLst/>
              <a:cxnLst/>
              <a:rect l="l" t="t" r="r" b="b"/>
              <a:pathLst>
                <a:path w="2191" h="1716" extrusionOk="0">
                  <a:moveTo>
                    <a:pt x="730" y="1"/>
                  </a:moveTo>
                  <a:lnTo>
                    <a:pt x="26" y="407"/>
                  </a:lnTo>
                  <a:lnTo>
                    <a:pt x="808" y="857"/>
                  </a:lnTo>
                  <a:lnTo>
                    <a:pt x="0" y="1324"/>
                  </a:lnTo>
                  <a:lnTo>
                    <a:pt x="679" y="1716"/>
                  </a:lnTo>
                  <a:cubicBezTo>
                    <a:pt x="1416" y="1291"/>
                    <a:pt x="2190" y="843"/>
                    <a:pt x="2190" y="843"/>
                  </a:cubicBezTo>
                  <a:cubicBezTo>
                    <a:pt x="2190" y="843"/>
                    <a:pt x="2115" y="799"/>
                    <a:pt x="73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6" name="Google Shape;1952;p46">
              <a:extLst>
                <a:ext uri="{FF2B5EF4-FFF2-40B4-BE49-F238E27FC236}">
                  <a16:creationId xmlns:a16="http://schemas.microsoft.com/office/drawing/2014/main" id="{DA5E7D7C-2357-A9FA-1950-0B11C76476D3}"/>
                </a:ext>
              </a:extLst>
            </p:cNvPr>
            <p:cNvSpPr/>
            <p:nvPr/>
          </p:nvSpPr>
          <p:spPr>
            <a:xfrm>
              <a:off x="8142017" y="4603255"/>
              <a:ext cx="110120" cy="63579"/>
            </a:xfrm>
            <a:custGeom>
              <a:avLst/>
              <a:gdLst/>
              <a:ahLst/>
              <a:cxnLst/>
              <a:rect l="l" t="t" r="r" b="b"/>
              <a:pathLst>
                <a:path w="2191" h="1265" extrusionOk="0">
                  <a:moveTo>
                    <a:pt x="1511" y="0"/>
                  </a:moveTo>
                  <a:lnTo>
                    <a:pt x="0" y="873"/>
                  </a:lnTo>
                  <a:lnTo>
                    <a:pt x="678" y="1265"/>
                  </a:lnTo>
                  <a:lnTo>
                    <a:pt x="2190" y="39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7" name="Google Shape;1953;p46">
              <a:extLst>
                <a:ext uri="{FF2B5EF4-FFF2-40B4-BE49-F238E27FC236}">
                  <a16:creationId xmlns:a16="http://schemas.microsoft.com/office/drawing/2014/main" id="{1DEC82E0-F605-CAFC-24ED-0F0BDE102ECA}"/>
                </a:ext>
              </a:extLst>
            </p:cNvPr>
            <p:cNvSpPr/>
            <p:nvPr/>
          </p:nvSpPr>
          <p:spPr>
            <a:xfrm>
              <a:off x="8223136" y="4579784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4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8" name="Google Shape;1954;p46">
              <a:extLst>
                <a:ext uri="{FF2B5EF4-FFF2-40B4-BE49-F238E27FC236}">
                  <a16:creationId xmlns:a16="http://schemas.microsoft.com/office/drawing/2014/main" id="{408DEC9E-B6BB-021D-49D7-37921C04C92D}"/>
                </a:ext>
              </a:extLst>
            </p:cNvPr>
            <p:cNvSpPr/>
            <p:nvPr/>
          </p:nvSpPr>
          <p:spPr>
            <a:xfrm>
              <a:off x="8263747" y="455636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9" name="Google Shape;1955;p46">
              <a:extLst>
                <a:ext uri="{FF2B5EF4-FFF2-40B4-BE49-F238E27FC236}">
                  <a16:creationId xmlns:a16="http://schemas.microsoft.com/office/drawing/2014/main" id="{4F8CB767-4804-78E1-8B0F-752ED293775B}"/>
                </a:ext>
              </a:extLst>
            </p:cNvPr>
            <p:cNvSpPr/>
            <p:nvPr/>
          </p:nvSpPr>
          <p:spPr>
            <a:xfrm>
              <a:off x="8304306" y="453294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0" name="Google Shape;1956;p46">
              <a:extLst>
                <a:ext uri="{FF2B5EF4-FFF2-40B4-BE49-F238E27FC236}">
                  <a16:creationId xmlns:a16="http://schemas.microsoft.com/office/drawing/2014/main" id="{A04A710E-7810-668A-BDE7-386DF7625047}"/>
                </a:ext>
              </a:extLst>
            </p:cNvPr>
            <p:cNvSpPr/>
            <p:nvPr/>
          </p:nvSpPr>
          <p:spPr>
            <a:xfrm>
              <a:off x="8344916" y="4509520"/>
              <a:ext cx="69459" cy="40158"/>
            </a:xfrm>
            <a:custGeom>
              <a:avLst/>
              <a:gdLst/>
              <a:ahLst/>
              <a:cxnLst/>
              <a:rect l="l" t="t" r="r" b="b"/>
              <a:pathLst>
                <a:path w="1382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2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1" name="Google Shape;1957;p46">
              <a:extLst>
                <a:ext uri="{FF2B5EF4-FFF2-40B4-BE49-F238E27FC236}">
                  <a16:creationId xmlns:a16="http://schemas.microsoft.com/office/drawing/2014/main" id="{2035C0BC-8B8E-5B80-83A1-E0B2C5300D5E}"/>
                </a:ext>
              </a:extLst>
            </p:cNvPr>
            <p:cNvSpPr/>
            <p:nvPr/>
          </p:nvSpPr>
          <p:spPr>
            <a:xfrm>
              <a:off x="8385426" y="448609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1958;p46">
              <a:extLst>
                <a:ext uri="{FF2B5EF4-FFF2-40B4-BE49-F238E27FC236}">
                  <a16:creationId xmlns:a16="http://schemas.microsoft.com/office/drawing/2014/main" id="{4C3E1E82-0A63-51DB-62E6-42C0AFFECCF3}"/>
                </a:ext>
              </a:extLst>
            </p:cNvPr>
            <p:cNvSpPr/>
            <p:nvPr/>
          </p:nvSpPr>
          <p:spPr>
            <a:xfrm>
              <a:off x="8425986" y="446262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3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3" name="Google Shape;1959;p46">
              <a:extLst>
                <a:ext uri="{FF2B5EF4-FFF2-40B4-BE49-F238E27FC236}">
                  <a16:creationId xmlns:a16="http://schemas.microsoft.com/office/drawing/2014/main" id="{9BD581B2-1DF2-0A09-829D-24A67F4A94E9}"/>
                </a:ext>
              </a:extLst>
            </p:cNvPr>
            <p:cNvSpPr/>
            <p:nvPr/>
          </p:nvSpPr>
          <p:spPr>
            <a:xfrm>
              <a:off x="8466596" y="4439207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4" name="Google Shape;1960;p46">
              <a:extLst>
                <a:ext uri="{FF2B5EF4-FFF2-40B4-BE49-F238E27FC236}">
                  <a16:creationId xmlns:a16="http://schemas.microsoft.com/office/drawing/2014/main" id="{FAC45321-FBF4-21E8-E8DE-9CCD919988EB}"/>
                </a:ext>
              </a:extLst>
            </p:cNvPr>
            <p:cNvSpPr/>
            <p:nvPr/>
          </p:nvSpPr>
          <p:spPr>
            <a:xfrm>
              <a:off x="8507156" y="441578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1961;p46">
              <a:extLst>
                <a:ext uri="{FF2B5EF4-FFF2-40B4-BE49-F238E27FC236}">
                  <a16:creationId xmlns:a16="http://schemas.microsoft.com/office/drawing/2014/main" id="{B68B0C8E-2060-0210-6666-55AE9530BE3C}"/>
                </a:ext>
              </a:extLst>
            </p:cNvPr>
            <p:cNvSpPr/>
            <p:nvPr/>
          </p:nvSpPr>
          <p:spPr>
            <a:xfrm>
              <a:off x="8547715" y="439236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1962;p46">
              <a:extLst>
                <a:ext uri="{FF2B5EF4-FFF2-40B4-BE49-F238E27FC236}">
                  <a16:creationId xmlns:a16="http://schemas.microsoft.com/office/drawing/2014/main" id="{5A0B2B00-4579-82C7-B83B-257534319216}"/>
                </a:ext>
              </a:extLst>
            </p:cNvPr>
            <p:cNvSpPr/>
            <p:nvPr/>
          </p:nvSpPr>
          <p:spPr>
            <a:xfrm>
              <a:off x="8181270" y="4625872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0"/>
                  </a:moveTo>
                  <a:lnTo>
                    <a:pt x="1" y="873"/>
                  </a:lnTo>
                  <a:lnTo>
                    <a:pt x="679" y="1265"/>
                  </a:lnTo>
                  <a:lnTo>
                    <a:pt x="1486" y="799"/>
                  </a:lnTo>
                  <a:lnTo>
                    <a:pt x="1761" y="640"/>
                  </a:lnTo>
                  <a:lnTo>
                    <a:pt x="2191" y="39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1963;p46">
              <a:extLst>
                <a:ext uri="{FF2B5EF4-FFF2-40B4-BE49-F238E27FC236}">
                  <a16:creationId xmlns:a16="http://schemas.microsoft.com/office/drawing/2014/main" id="{64E8991C-615E-2A56-21D0-836B9664F53C}"/>
                </a:ext>
              </a:extLst>
            </p:cNvPr>
            <p:cNvSpPr/>
            <p:nvPr/>
          </p:nvSpPr>
          <p:spPr>
            <a:xfrm>
              <a:off x="8262440" y="4602451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1964;p46">
              <a:extLst>
                <a:ext uri="{FF2B5EF4-FFF2-40B4-BE49-F238E27FC236}">
                  <a16:creationId xmlns:a16="http://schemas.microsoft.com/office/drawing/2014/main" id="{2A4E36F6-07D9-21D8-631B-8132A1A59BB8}"/>
                </a:ext>
              </a:extLst>
            </p:cNvPr>
            <p:cNvSpPr/>
            <p:nvPr/>
          </p:nvSpPr>
          <p:spPr>
            <a:xfrm>
              <a:off x="8303000" y="457903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8"/>
                  </a:lnTo>
                  <a:lnTo>
                    <a:pt x="679" y="798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1965;p46">
              <a:extLst>
                <a:ext uri="{FF2B5EF4-FFF2-40B4-BE49-F238E27FC236}">
                  <a16:creationId xmlns:a16="http://schemas.microsoft.com/office/drawing/2014/main" id="{56A20065-879B-5930-766A-361E656D7EE2}"/>
                </a:ext>
              </a:extLst>
            </p:cNvPr>
            <p:cNvSpPr/>
            <p:nvPr/>
          </p:nvSpPr>
          <p:spPr>
            <a:xfrm>
              <a:off x="8343610" y="4555659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8"/>
                  </a:lnTo>
                  <a:lnTo>
                    <a:pt x="1383" y="39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1966;p46">
              <a:extLst>
                <a:ext uri="{FF2B5EF4-FFF2-40B4-BE49-F238E27FC236}">
                  <a16:creationId xmlns:a16="http://schemas.microsoft.com/office/drawing/2014/main" id="{50B6253C-91E2-8640-9E36-8C327E45FB91}"/>
                </a:ext>
              </a:extLst>
            </p:cNvPr>
            <p:cNvSpPr/>
            <p:nvPr/>
          </p:nvSpPr>
          <p:spPr>
            <a:xfrm>
              <a:off x="8384169" y="4532188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1" y="407"/>
                  </a:lnTo>
                  <a:lnTo>
                    <a:pt x="678" y="798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1967;p46">
              <a:extLst>
                <a:ext uri="{FF2B5EF4-FFF2-40B4-BE49-F238E27FC236}">
                  <a16:creationId xmlns:a16="http://schemas.microsoft.com/office/drawing/2014/main" id="{AFA54C97-386E-E131-9F20-40C2A5411F47}"/>
                </a:ext>
              </a:extLst>
            </p:cNvPr>
            <p:cNvSpPr/>
            <p:nvPr/>
          </p:nvSpPr>
          <p:spPr>
            <a:xfrm>
              <a:off x="8424729" y="4508767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1968;p46">
              <a:extLst>
                <a:ext uri="{FF2B5EF4-FFF2-40B4-BE49-F238E27FC236}">
                  <a16:creationId xmlns:a16="http://schemas.microsoft.com/office/drawing/2014/main" id="{30AA9336-989B-7C50-A689-A73D1A143530}"/>
                </a:ext>
              </a:extLst>
            </p:cNvPr>
            <p:cNvSpPr/>
            <p:nvPr/>
          </p:nvSpPr>
          <p:spPr>
            <a:xfrm>
              <a:off x="8465289" y="4485345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1969;p46">
              <a:extLst>
                <a:ext uri="{FF2B5EF4-FFF2-40B4-BE49-F238E27FC236}">
                  <a16:creationId xmlns:a16="http://schemas.microsoft.com/office/drawing/2014/main" id="{DECBE3B3-1430-E773-049B-0326645EDE1D}"/>
                </a:ext>
              </a:extLst>
            </p:cNvPr>
            <p:cNvSpPr/>
            <p:nvPr/>
          </p:nvSpPr>
          <p:spPr>
            <a:xfrm>
              <a:off x="8505849" y="446192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1970;p46">
              <a:extLst>
                <a:ext uri="{FF2B5EF4-FFF2-40B4-BE49-F238E27FC236}">
                  <a16:creationId xmlns:a16="http://schemas.microsoft.com/office/drawing/2014/main" id="{E4E5AB43-BD74-D62F-05BB-B83DD770F2E6}"/>
                </a:ext>
              </a:extLst>
            </p:cNvPr>
            <p:cNvSpPr/>
            <p:nvPr/>
          </p:nvSpPr>
          <p:spPr>
            <a:xfrm>
              <a:off x="8546409" y="4438503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1971;p46">
              <a:extLst>
                <a:ext uri="{FF2B5EF4-FFF2-40B4-BE49-F238E27FC236}">
                  <a16:creationId xmlns:a16="http://schemas.microsoft.com/office/drawing/2014/main" id="{0BBA745F-EECF-7212-385A-A84B56F94D30}"/>
                </a:ext>
              </a:extLst>
            </p:cNvPr>
            <p:cNvSpPr/>
            <p:nvPr/>
          </p:nvSpPr>
          <p:spPr>
            <a:xfrm>
              <a:off x="8587019" y="4415032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1972;p46">
              <a:extLst>
                <a:ext uri="{FF2B5EF4-FFF2-40B4-BE49-F238E27FC236}">
                  <a16:creationId xmlns:a16="http://schemas.microsoft.com/office/drawing/2014/main" id="{CD5E7FB1-EAB8-4B74-464F-8AE52F56BDB4}"/>
                </a:ext>
              </a:extLst>
            </p:cNvPr>
            <p:cNvSpPr/>
            <p:nvPr/>
          </p:nvSpPr>
          <p:spPr>
            <a:xfrm>
              <a:off x="8627579" y="4368189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1"/>
                  </a:moveTo>
                  <a:lnTo>
                    <a:pt x="1" y="873"/>
                  </a:lnTo>
                  <a:lnTo>
                    <a:pt x="680" y="1265"/>
                  </a:lnTo>
                  <a:lnTo>
                    <a:pt x="2191" y="392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1973;p46">
              <a:extLst>
                <a:ext uri="{FF2B5EF4-FFF2-40B4-BE49-F238E27FC236}">
                  <a16:creationId xmlns:a16="http://schemas.microsoft.com/office/drawing/2014/main" id="{108B7E04-ED29-83CA-E693-F8417BF7FE64}"/>
                </a:ext>
              </a:extLst>
            </p:cNvPr>
            <p:cNvSpPr/>
            <p:nvPr/>
          </p:nvSpPr>
          <p:spPr>
            <a:xfrm>
              <a:off x="8220573" y="4672011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1974;p46">
              <a:extLst>
                <a:ext uri="{FF2B5EF4-FFF2-40B4-BE49-F238E27FC236}">
                  <a16:creationId xmlns:a16="http://schemas.microsoft.com/office/drawing/2014/main" id="{98A26DD7-7491-32BD-0721-493AC42A55C5}"/>
                </a:ext>
              </a:extLst>
            </p:cNvPr>
            <p:cNvSpPr/>
            <p:nvPr/>
          </p:nvSpPr>
          <p:spPr>
            <a:xfrm>
              <a:off x="8261133" y="4625118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1"/>
                  </a:moveTo>
                  <a:lnTo>
                    <a:pt x="1066" y="259"/>
                  </a:lnTo>
                  <a:lnTo>
                    <a:pt x="808" y="407"/>
                  </a:lnTo>
                  <a:lnTo>
                    <a:pt x="0" y="874"/>
                  </a:lnTo>
                  <a:lnTo>
                    <a:pt x="678" y="1265"/>
                  </a:lnTo>
                  <a:lnTo>
                    <a:pt x="1486" y="799"/>
                  </a:lnTo>
                  <a:lnTo>
                    <a:pt x="1744" y="651"/>
                  </a:lnTo>
                  <a:lnTo>
                    <a:pt x="2191" y="39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1975;p46">
              <a:extLst>
                <a:ext uri="{FF2B5EF4-FFF2-40B4-BE49-F238E27FC236}">
                  <a16:creationId xmlns:a16="http://schemas.microsoft.com/office/drawing/2014/main" id="{7C7C90FF-7B8E-1CE6-E0FF-1783AD5C87D1}"/>
                </a:ext>
              </a:extLst>
            </p:cNvPr>
            <p:cNvSpPr/>
            <p:nvPr/>
          </p:nvSpPr>
          <p:spPr>
            <a:xfrm>
              <a:off x="8342303" y="4484592"/>
              <a:ext cx="272359" cy="157264"/>
            </a:xfrm>
            <a:custGeom>
              <a:avLst/>
              <a:gdLst/>
              <a:ahLst/>
              <a:cxnLst/>
              <a:rect l="l" t="t" r="r" b="b"/>
              <a:pathLst>
                <a:path w="5419" h="3129" extrusionOk="0">
                  <a:moveTo>
                    <a:pt x="4741" y="1"/>
                  </a:moveTo>
                  <a:cubicBezTo>
                    <a:pt x="2506" y="1291"/>
                    <a:pt x="999" y="2161"/>
                    <a:pt x="0" y="2737"/>
                  </a:cubicBezTo>
                  <a:lnTo>
                    <a:pt x="678" y="3129"/>
                  </a:lnTo>
                  <a:cubicBezTo>
                    <a:pt x="1678" y="2552"/>
                    <a:pt x="3203" y="1672"/>
                    <a:pt x="5419" y="392"/>
                  </a:cubicBezTo>
                  <a:lnTo>
                    <a:pt x="4741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1976;p46">
              <a:extLst>
                <a:ext uri="{FF2B5EF4-FFF2-40B4-BE49-F238E27FC236}">
                  <a16:creationId xmlns:a16="http://schemas.microsoft.com/office/drawing/2014/main" id="{F88F11F0-95F6-2A4C-BF52-92DCBE6877A6}"/>
                </a:ext>
              </a:extLst>
            </p:cNvPr>
            <p:cNvSpPr/>
            <p:nvPr/>
          </p:nvSpPr>
          <p:spPr>
            <a:xfrm>
              <a:off x="8585712" y="446117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1977;p46">
              <a:extLst>
                <a:ext uri="{FF2B5EF4-FFF2-40B4-BE49-F238E27FC236}">
                  <a16:creationId xmlns:a16="http://schemas.microsoft.com/office/drawing/2014/main" id="{AA78CBEA-6510-3464-9C8E-42591C51CB0C}"/>
                </a:ext>
              </a:extLst>
            </p:cNvPr>
            <p:cNvSpPr/>
            <p:nvPr/>
          </p:nvSpPr>
          <p:spPr>
            <a:xfrm>
              <a:off x="8626272" y="443774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1978;p46">
              <a:extLst>
                <a:ext uri="{FF2B5EF4-FFF2-40B4-BE49-F238E27FC236}">
                  <a16:creationId xmlns:a16="http://schemas.microsoft.com/office/drawing/2014/main" id="{6FBDC425-B457-F37F-8EFC-33D9E3C38C83}"/>
                </a:ext>
              </a:extLst>
            </p:cNvPr>
            <p:cNvSpPr/>
            <p:nvPr/>
          </p:nvSpPr>
          <p:spPr>
            <a:xfrm>
              <a:off x="8666882" y="4414328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1979;p46">
              <a:extLst>
                <a:ext uri="{FF2B5EF4-FFF2-40B4-BE49-F238E27FC236}">
                  <a16:creationId xmlns:a16="http://schemas.microsoft.com/office/drawing/2014/main" id="{52285954-6074-648F-13DA-C72886F686F3}"/>
                </a:ext>
              </a:extLst>
            </p:cNvPr>
            <p:cNvSpPr/>
            <p:nvPr/>
          </p:nvSpPr>
          <p:spPr>
            <a:xfrm>
              <a:off x="8707442" y="439090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1980;p46">
              <a:extLst>
                <a:ext uri="{FF2B5EF4-FFF2-40B4-BE49-F238E27FC236}">
                  <a16:creationId xmlns:a16="http://schemas.microsoft.com/office/drawing/2014/main" id="{5DD29A9E-667B-8CD7-8D88-BCDE8B7F3B50}"/>
                </a:ext>
              </a:extLst>
            </p:cNvPr>
            <p:cNvSpPr/>
            <p:nvPr/>
          </p:nvSpPr>
          <p:spPr>
            <a:xfrm>
              <a:off x="8474788" y="4538169"/>
              <a:ext cx="171738" cy="98660"/>
            </a:xfrm>
            <a:custGeom>
              <a:avLst/>
              <a:gdLst/>
              <a:ahLst/>
              <a:cxnLst/>
              <a:rect l="l" t="t" r="r" b="b"/>
              <a:pathLst>
                <a:path w="3417" h="1963" extrusionOk="0">
                  <a:moveTo>
                    <a:pt x="2464" y="1"/>
                  </a:moveTo>
                  <a:cubicBezTo>
                    <a:pt x="2414" y="1"/>
                    <a:pt x="2364" y="12"/>
                    <a:pt x="2327" y="34"/>
                  </a:cubicBezTo>
                  <a:lnTo>
                    <a:pt x="76" y="1333"/>
                  </a:lnTo>
                  <a:cubicBezTo>
                    <a:pt x="0" y="1377"/>
                    <a:pt x="0" y="1448"/>
                    <a:pt x="76" y="1492"/>
                  </a:cubicBezTo>
                  <a:lnTo>
                    <a:pt x="891" y="1963"/>
                  </a:lnTo>
                  <a:lnTo>
                    <a:pt x="3417" y="505"/>
                  </a:lnTo>
                  <a:lnTo>
                    <a:pt x="2600" y="34"/>
                  </a:lnTo>
                  <a:cubicBezTo>
                    <a:pt x="2563" y="12"/>
                    <a:pt x="2513" y="1"/>
                    <a:pt x="246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1981;p46">
              <a:extLst>
                <a:ext uri="{FF2B5EF4-FFF2-40B4-BE49-F238E27FC236}">
                  <a16:creationId xmlns:a16="http://schemas.microsoft.com/office/drawing/2014/main" id="{5F80DC7E-1F57-FB16-971D-8619FE08F7F3}"/>
                </a:ext>
              </a:extLst>
            </p:cNvPr>
            <p:cNvSpPr/>
            <p:nvPr/>
          </p:nvSpPr>
          <p:spPr>
            <a:xfrm>
              <a:off x="8522988" y="4603306"/>
              <a:ext cx="84387" cy="46340"/>
            </a:xfrm>
            <a:custGeom>
              <a:avLst/>
              <a:gdLst/>
              <a:ahLst/>
              <a:cxnLst/>
              <a:rect l="l" t="t" r="r" b="b"/>
              <a:pathLst>
                <a:path w="1679" h="922" extrusionOk="0">
                  <a:moveTo>
                    <a:pt x="1225" y="0"/>
                  </a:moveTo>
                  <a:lnTo>
                    <a:pt x="1" y="706"/>
                  </a:lnTo>
                  <a:lnTo>
                    <a:pt x="318" y="890"/>
                  </a:lnTo>
                  <a:cubicBezTo>
                    <a:pt x="356" y="911"/>
                    <a:pt x="406" y="922"/>
                    <a:pt x="455" y="922"/>
                  </a:cubicBezTo>
                  <a:cubicBezTo>
                    <a:pt x="505" y="922"/>
                    <a:pt x="554" y="911"/>
                    <a:pt x="592" y="890"/>
                  </a:cubicBezTo>
                  <a:lnTo>
                    <a:pt x="1679" y="261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1982;p46">
              <a:extLst>
                <a:ext uri="{FF2B5EF4-FFF2-40B4-BE49-F238E27FC236}">
                  <a16:creationId xmlns:a16="http://schemas.microsoft.com/office/drawing/2014/main" id="{63D9B1B5-1CEE-A86E-C07A-57FE3596BDE9}"/>
                </a:ext>
              </a:extLst>
            </p:cNvPr>
            <p:cNvSpPr/>
            <p:nvPr/>
          </p:nvSpPr>
          <p:spPr>
            <a:xfrm>
              <a:off x="8588426" y="4565460"/>
              <a:ext cx="81270" cy="48802"/>
            </a:xfrm>
            <a:custGeom>
              <a:avLst/>
              <a:gdLst/>
              <a:ahLst/>
              <a:cxnLst/>
              <a:rect l="l" t="t" r="r" b="b"/>
              <a:pathLst>
                <a:path w="1617" h="971" extrusionOk="0">
                  <a:moveTo>
                    <a:pt x="1224" y="1"/>
                  </a:moveTo>
                  <a:lnTo>
                    <a:pt x="0" y="708"/>
                  </a:lnTo>
                  <a:lnTo>
                    <a:pt x="454" y="970"/>
                  </a:lnTo>
                  <a:lnTo>
                    <a:pt x="1541" y="342"/>
                  </a:lnTo>
                  <a:cubicBezTo>
                    <a:pt x="1616" y="299"/>
                    <a:pt x="1616" y="228"/>
                    <a:pt x="1541" y="185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1983;p46">
              <a:extLst>
                <a:ext uri="{FF2B5EF4-FFF2-40B4-BE49-F238E27FC236}">
                  <a16:creationId xmlns:a16="http://schemas.microsoft.com/office/drawing/2014/main" id="{2DD609A2-0DED-A3A1-FFCC-290618638948}"/>
                </a:ext>
              </a:extLst>
            </p:cNvPr>
            <p:cNvSpPr/>
            <p:nvPr/>
          </p:nvSpPr>
          <p:spPr>
            <a:xfrm>
              <a:off x="7817689" y="3755219"/>
              <a:ext cx="733595" cy="825470"/>
            </a:xfrm>
            <a:custGeom>
              <a:avLst/>
              <a:gdLst/>
              <a:ahLst/>
              <a:cxnLst/>
              <a:rect l="l" t="t" r="r" b="b"/>
              <a:pathLst>
                <a:path w="14596" h="16424" extrusionOk="0">
                  <a:moveTo>
                    <a:pt x="11877" y="0"/>
                  </a:moveTo>
                  <a:cubicBezTo>
                    <a:pt x="11848" y="0"/>
                    <a:pt x="11823" y="8"/>
                    <a:pt x="11802" y="23"/>
                  </a:cubicBezTo>
                  <a:cubicBezTo>
                    <a:pt x="11802" y="23"/>
                    <a:pt x="11802" y="23"/>
                    <a:pt x="11802" y="23"/>
                  </a:cubicBezTo>
                  <a:cubicBezTo>
                    <a:pt x="11799" y="23"/>
                    <a:pt x="95" y="6787"/>
                    <a:pt x="95" y="6787"/>
                  </a:cubicBezTo>
                  <a:cubicBezTo>
                    <a:pt x="28" y="6827"/>
                    <a:pt x="1" y="6933"/>
                    <a:pt x="36" y="7065"/>
                  </a:cubicBezTo>
                  <a:lnTo>
                    <a:pt x="2384" y="16071"/>
                  </a:lnTo>
                  <a:cubicBezTo>
                    <a:pt x="2431" y="16255"/>
                    <a:pt x="2652" y="16423"/>
                    <a:pt x="2829" y="16423"/>
                  </a:cubicBezTo>
                  <a:cubicBezTo>
                    <a:pt x="2858" y="16423"/>
                    <a:pt x="2886" y="16419"/>
                    <a:pt x="2912" y="16409"/>
                  </a:cubicBezTo>
                  <a:lnTo>
                    <a:pt x="2983" y="16369"/>
                  </a:lnTo>
                  <a:lnTo>
                    <a:pt x="1183" y="8746"/>
                  </a:lnTo>
                  <a:lnTo>
                    <a:pt x="12323" y="2306"/>
                  </a:lnTo>
                  <a:lnTo>
                    <a:pt x="12183" y="1524"/>
                  </a:lnTo>
                  <a:lnTo>
                    <a:pt x="14196" y="9245"/>
                  </a:lnTo>
                  <a:cubicBezTo>
                    <a:pt x="14244" y="9430"/>
                    <a:pt x="14393" y="9599"/>
                    <a:pt x="14529" y="9620"/>
                  </a:cubicBezTo>
                  <a:lnTo>
                    <a:pt x="14596" y="9503"/>
                  </a:lnTo>
                  <a:lnTo>
                    <a:pt x="12062" y="58"/>
                  </a:lnTo>
                  <a:lnTo>
                    <a:pt x="11905" y="2"/>
                  </a:lnTo>
                  <a:cubicBezTo>
                    <a:pt x="11896" y="1"/>
                    <a:pt x="11886" y="0"/>
                    <a:pt x="1187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1984;p46">
              <a:extLst>
                <a:ext uri="{FF2B5EF4-FFF2-40B4-BE49-F238E27FC236}">
                  <a16:creationId xmlns:a16="http://schemas.microsoft.com/office/drawing/2014/main" id="{DFF5625C-C195-8D90-23B7-A4DC3E25A0BE}"/>
                </a:ext>
              </a:extLst>
            </p:cNvPr>
            <p:cNvSpPr/>
            <p:nvPr/>
          </p:nvSpPr>
          <p:spPr>
            <a:xfrm>
              <a:off x="7833320" y="3757631"/>
              <a:ext cx="718969" cy="822957"/>
            </a:xfrm>
            <a:custGeom>
              <a:avLst/>
              <a:gdLst/>
              <a:ahLst/>
              <a:cxnLst/>
              <a:rect l="l" t="t" r="r" b="b"/>
              <a:pathLst>
                <a:path w="14305" h="16374" extrusionOk="0">
                  <a:moveTo>
                    <a:pt x="11691" y="0"/>
                  </a:moveTo>
                  <a:cubicBezTo>
                    <a:pt x="11663" y="0"/>
                    <a:pt x="11635" y="7"/>
                    <a:pt x="11609" y="22"/>
                  </a:cubicBezTo>
                  <a:lnTo>
                    <a:pt x="117" y="6664"/>
                  </a:lnTo>
                  <a:cubicBezTo>
                    <a:pt x="39" y="6709"/>
                    <a:pt x="1" y="6800"/>
                    <a:pt x="23" y="6888"/>
                  </a:cubicBezTo>
                  <a:lnTo>
                    <a:pt x="2480" y="16312"/>
                  </a:lnTo>
                  <a:cubicBezTo>
                    <a:pt x="2490" y="16349"/>
                    <a:pt x="2524" y="16373"/>
                    <a:pt x="2560" y="16373"/>
                  </a:cubicBezTo>
                  <a:cubicBezTo>
                    <a:pt x="2574" y="16373"/>
                    <a:pt x="2588" y="16370"/>
                    <a:pt x="2601" y="16362"/>
                  </a:cubicBezTo>
                  <a:lnTo>
                    <a:pt x="14199" y="9659"/>
                  </a:lnTo>
                  <a:cubicBezTo>
                    <a:pt x="14270" y="9618"/>
                    <a:pt x="14305" y="9535"/>
                    <a:pt x="14285" y="9455"/>
                  </a:cubicBezTo>
                  <a:lnTo>
                    <a:pt x="11852" y="124"/>
                  </a:lnTo>
                  <a:cubicBezTo>
                    <a:pt x="11832" y="48"/>
                    <a:pt x="11763" y="0"/>
                    <a:pt x="1169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1985;p46">
              <a:extLst>
                <a:ext uri="{FF2B5EF4-FFF2-40B4-BE49-F238E27FC236}">
                  <a16:creationId xmlns:a16="http://schemas.microsoft.com/office/drawing/2014/main" id="{CC679EB2-CFC3-A412-12AC-A5CD9B11FEFA}"/>
                </a:ext>
              </a:extLst>
            </p:cNvPr>
            <p:cNvSpPr/>
            <p:nvPr/>
          </p:nvSpPr>
          <p:spPr>
            <a:xfrm>
              <a:off x="7860259" y="3789596"/>
              <a:ext cx="664990" cy="756815"/>
            </a:xfrm>
            <a:custGeom>
              <a:avLst/>
              <a:gdLst/>
              <a:ahLst/>
              <a:cxnLst/>
              <a:rect l="l" t="t" r="r" b="b"/>
              <a:pathLst>
                <a:path w="13231" h="15058" extrusionOk="0">
                  <a:moveTo>
                    <a:pt x="10957" y="1"/>
                  </a:moveTo>
                  <a:lnTo>
                    <a:pt x="10863" y="56"/>
                  </a:lnTo>
                  <a:lnTo>
                    <a:pt x="1" y="6336"/>
                  </a:lnTo>
                  <a:lnTo>
                    <a:pt x="2244" y="14941"/>
                  </a:lnTo>
                  <a:lnTo>
                    <a:pt x="2274" y="15057"/>
                  </a:lnTo>
                  <a:lnTo>
                    <a:pt x="13231" y="8721"/>
                  </a:lnTo>
                  <a:lnTo>
                    <a:pt x="10957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1986;p46">
              <a:extLst>
                <a:ext uri="{FF2B5EF4-FFF2-40B4-BE49-F238E27FC236}">
                  <a16:creationId xmlns:a16="http://schemas.microsoft.com/office/drawing/2014/main" id="{B2155080-7759-C066-58E6-7EC0E70E67CB}"/>
                </a:ext>
              </a:extLst>
            </p:cNvPr>
            <p:cNvSpPr/>
            <p:nvPr/>
          </p:nvSpPr>
          <p:spPr>
            <a:xfrm>
              <a:off x="7860259" y="3792411"/>
              <a:ext cx="658708" cy="748170"/>
            </a:xfrm>
            <a:custGeom>
              <a:avLst/>
              <a:gdLst/>
              <a:ahLst/>
              <a:cxnLst/>
              <a:rect l="l" t="t" r="r" b="b"/>
              <a:pathLst>
                <a:path w="13106" h="14886" extrusionOk="0">
                  <a:moveTo>
                    <a:pt x="10863" y="0"/>
                  </a:moveTo>
                  <a:lnTo>
                    <a:pt x="1" y="6280"/>
                  </a:lnTo>
                  <a:lnTo>
                    <a:pt x="2244" y="14885"/>
                  </a:lnTo>
                  <a:lnTo>
                    <a:pt x="13106" y="8605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1987;p46">
              <a:extLst>
                <a:ext uri="{FF2B5EF4-FFF2-40B4-BE49-F238E27FC236}">
                  <a16:creationId xmlns:a16="http://schemas.microsoft.com/office/drawing/2014/main" id="{84401251-A107-9CCA-2241-FD897BD0FACC}"/>
                </a:ext>
              </a:extLst>
            </p:cNvPr>
            <p:cNvSpPr/>
            <p:nvPr/>
          </p:nvSpPr>
          <p:spPr>
            <a:xfrm>
              <a:off x="8371655" y="4520779"/>
              <a:ext cx="165305" cy="158972"/>
            </a:xfrm>
            <a:custGeom>
              <a:avLst/>
              <a:gdLst/>
              <a:ahLst/>
              <a:cxnLst/>
              <a:rect l="l" t="t" r="r" b="b"/>
              <a:pathLst>
                <a:path w="3289" h="3163" extrusionOk="0">
                  <a:moveTo>
                    <a:pt x="238" y="1"/>
                  </a:moveTo>
                  <a:cubicBezTo>
                    <a:pt x="95" y="1"/>
                    <a:pt x="9" y="116"/>
                    <a:pt x="5" y="286"/>
                  </a:cubicBezTo>
                  <a:cubicBezTo>
                    <a:pt x="1" y="431"/>
                    <a:pt x="319" y="1015"/>
                    <a:pt x="445" y="1202"/>
                  </a:cubicBezTo>
                  <a:cubicBezTo>
                    <a:pt x="795" y="1720"/>
                    <a:pt x="1188" y="2432"/>
                    <a:pt x="2240" y="3162"/>
                  </a:cubicBezTo>
                  <a:cubicBezTo>
                    <a:pt x="3289" y="2853"/>
                    <a:pt x="3149" y="2232"/>
                    <a:pt x="1302" y="918"/>
                  </a:cubicBezTo>
                  <a:cubicBezTo>
                    <a:pt x="514" y="103"/>
                    <a:pt x="515" y="76"/>
                    <a:pt x="352" y="22"/>
                  </a:cubicBezTo>
                  <a:cubicBezTo>
                    <a:pt x="311" y="8"/>
                    <a:pt x="273" y="1"/>
                    <a:pt x="238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1988;p46">
              <a:extLst>
                <a:ext uri="{FF2B5EF4-FFF2-40B4-BE49-F238E27FC236}">
                  <a16:creationId xmlns:a16="http://schemas.microsoft.com/office/drawing/2014/main" id="{30EF9C64-7C6E-A399-3849-9445CE4C0ED5}"/>
                </a:ext>
              </a:extLst>
            </p:cNvPr>
            <p:cNvSpPr/>
            <p:nvPr/>
          </p:nvSpPr>
          <p:spPr>
            <a:xfrm>
              <a:off x="8231681" y="4539274"/>
              <a:ext cx="194456" cy="91222"/>
            </a:xfrm>
            <a:custGeom>
              <a:avLst/>
              <a:gdLst/>
              <a:ahLst/>
              <a:cxnLst/>
              <a:rect l="l" t="t" r="r" b="b"/>
              <a:pathLst>
                <a:path w="3869" h="1815" extrusionOk="0">
                  <a:moveTo>
                    <a:pt x="375" y="0"/>
                  </a:moveTo>
                  <a:cubicBezTo>
                    <a:pt x="244" y="0"/>
                    <a:pt x="148" y="63"/>
                    <a:pt x="101" y="156"/>
                  </a:cubicBezTo>
                  <a:cubicBezTo>
                    <a:pt x="1" y="349"/>
                    <a:pt x="121" y="668"/>
                    <a:pt x="604" y="790"/>
                  </a:cubicBezTo>
                  <a:lnTo>
                    <a:pt x="1553" y="943"/>
                  </a:lnTo>
                  <a:lnTo>
                    <a:pt x="2817" y="1399"/>
                  </a:lnTo>
                  <a:lnTo>
                    <a:pt x="2894" y="1430"/>
                  </a:lnTo>
                  <a:lnTo>
                    <a:pt x="3869" y="1815"/>
                  </a:lnTo>
                  <a:lnTo>
                    <a:pt x="3848" y="1695"/>
                  </a:lnTo>
                  <a:lnTo>
                    <a:pt x="3721" y="997"/>
                  </a:lnTo>
                  <a:lnTo>
                    <a:pt x="3658" y="647"/>
                  </a:lnTo>
                  <a:cubicBezTo>
                    <a:pt x="3584" y="548"/>
                    <a:pt x="2676" y="346"/>
                    <a:pt x="2676" y="346"/>
                  </a:cubicBezTo>
                  <a:lnTo>
                    <a:pt x="1549" y="82"/>
                  </a:lnTo>
                  <a:lnTo>
                    <a:pt x="388" y="1"/>
                  </a:lnTo>
                  <a:cubicBezTo>
                    <a:pt x="384" y="0"/>
                    <a:pt x="379" y="0"/>
                    <a:pt x="375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1989;p46">
              <a:extLst>
                <a:ext uri="{FF2B5EF4-FFF2-40B4-BE49-F238E27FC236}">
                  <a16:creationId xmlns:a16="http://schemas.microsoft.com/office/drawing/2014/main" id="{FCB2B4D9-E934-1FCE-FBBA-C17696B793F1}"/>
                </a:ext>
              </a:extLst>
            </p:cNvPr>
            <p:cNvSpPr/>
            <p:nvPr/>
          </p:nvSpPr>
          <p:spPr>
            <a:xfrm>
              <a:off x="8231681" y="4547065"/>
              <a:ext cx="219485" cy="80969"/>
            </a:xfrm>
            <a:custGeom>
              <a:avLst/>
              <a:gdLst/>
              <a:ahLst/>
              <a:cxnLst/>
              <a:rect l="l" t="t" r="r" b="b"/>
              <a:pathLst>
                <a:path w="4367" h="1611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94"/>
                    <a:pt x="121" y="513"/>
                    <a:pt x="604" y="635"/>
                  </a:cubicBezTo>
                  <a:lnTo>
                    <a:pt x="2894" y="1275"/>
                  </a:lnTo>
                  <a:lnTo>
                    <a:pt x="3848" y="1540"/>
                  </a:lnTo>
                  <a:lnTo>
                    <a:pt x="4100" y="1610"/>
                  </a:lnTo>
                  <a:lnTo>
                    <a:pt x="4367" y="991"/>
                  </a:lnTo>
                  <a:cubicBezTo>
                    <a:pt x="4146" y="938"/>
                    <a:pt x="3929" y="889"/>
                    <a:pt x="3721" y="842"/>
                  </a:cubicBezTo>
                  <a:cubicBezTo>
                    <a:pt x="3086" y="696"/>
                    <a:pt x="2546" y="563"/>
                    <a:pt x="2330" y="357"/>
                  </a:cubicBezTo>
                  <a:cubicBezTo>
                    <a:pt x="2309" y="357"/>
                    <a:pt x="2290" y="357"/>
                    <a:pt x="2270" y="357"/>
                  </a:cubicBezTo>
                  <a:cubicBezTo>
                    <a:pt x="1797" y="357"/>
                    <a:pt x="1557" y="303"/>
                    <a:pt x="1315" y="144"/>
                  </a:cubicBezTo>
                  <a:cubicBezTo>
                    <a:pt x="1226" y="158"/>
                    <a:pt x="1132" y="165"/>
                    <a:pt x="1034" y="165"/>
                  </a:cubicBezTo>
                  <a:cubicBezTo>
                    <a:pt x="713" y="165"/>
                    <a:pt x="362" y="95"/>
                    <a:pt x="10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1990;p46">
              <a:extLst>
                <a:ext uri="{FF2B5EF4-FFF2-40B4-BE49-F238E27FC236}">
                  <a16:creationId xmlns:a16="http://schemas.microsoft.com/office/drawing/2014/main" id="{F2E3C546-9238-0DC5-05F3-B0B49014174E}"/>
                </a:ext>
              </a:extLst>
            </p:cNvPr>
            <p:cNvSpPr/>
            <p:nvPr/>
          </p:nvSpPr>
          <p:spPr>
            <a:xfrm>
              <a:off x="8191372" y="4558122"/>
              <a:ext cx="223104" cy="112582"/>
            </a:xfrm>
            <a:custGeom>
              <a:avLst/>
              <a:gdLst/>
              <a:ahLst/>
              <a:cxnLst/>
              <a:rect l="l" t="t" r="r" b="b"/>
              <a:pathLst>
                <a:path w="4439" h="2240" extrusionOk="0">
                  <a:moveTo>
                    <a:pt x="1645" y="1"/>
                  </a:moveTo>
                  <a:lnTo>
                    <a:pt x="340" y="10"/>
                  </a:lnTo>
                  <a:cubicBezTo>
                    <a:pt x="224" y="14"/>
                    <a:pt x="141" y="75"/>
                    <a:pt x="99" y="160"/>
                  </a:cubicBezTo>
                  <a:cubicBezTo>
                    <a:pt x="0" y="365"/>
                    <a:pt x="137" y="714"/>
                    <a:pt x="627" y="809"/>
                  </a:cubicBezTo>
                  <a:lnTo>
                    <a:pt x="1531" y="897"/>
                  </a:lnTo>
                  <a:lnTo>
                    <a:pt x="2767" y="1274"/>
                  </a:lnTo>
                  <a:lnTo>
                    <a:pt x="3643" y="1834"/>
                  </a:lnTo>
                  <a:lnTo>
                    <a:pt x="4276" y="2239"/>
                  </a:lnTo>
                  <a:lnTo>
                    <a:pt x="4297" y="2039"/>
                  </a:lnTo>
                  <a:lnTo>
                    <a:pt x="4380" y="1285"/>
                  </a:lnTo>
                  <a:lnTo>
                    <a:pt x="4439" y="753"/>
                  </a:lnTo>
                  <a:cubicBezTo>
                    <a:pt x="4359" y="656"/>
                    <a:pt x="3056" y="318"/>
                    <a:pt x="3052" y="318"/>
                  </a:cubicBezTo>
                  <a:cubicBezTo>
                    <a:pt x="3052" y="318"/>
                    <a:pt x="3052" y="318"/>
                    <a:pt x="3052" y="318"/>
                  </a:cubicBezTo>
                  <a:lnTo>
                    <a:pt x="1645" y="1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1991;p46">
              <a:extLst>
                <a:ext uri="{FF2B5EF4-FFF2-40B4-BE49-F238E27FC236}">
                  <a16:creationId xmlns:a16="http://schemas.microsoft.com/office/drawing/2014/main" id="{7A538D25-0E96-7E39-D43B-EE55A6675F65}"/>
                </a:ext>
              </a:extLst>
            </p:cNvPr>
            <p:cNvSpPr/>
            <p:nvPr/>
          </p:nvSpPr>
          <p:spPr>
            <a:xfrm>
              <a:off x="8191372" y="4566163"/>
              <a:ext cx="231849" cy="95142"/>
            </a:xfrm>
            <a:custGeom>
              <a:avLst/>
              <a:gdLst/>
              <a:ahLst/>
              <a:cxnLst/>
              <a:rect l="l" t="t" r="r" b="b"/>
              <a:pathLst>
                <a:path w="4613" h="1893" extrusionOk="0">
                  <a:moveTo>
                    <a:pt x="99" y="0"/>
                  </a:moveTo>
                  <a:cubicBezTo>
                    <a:pt x="0" y="205"/>
                    <a:pt x="137" y="554"/>
                    <a:pt x="627" y="649"/>
                  </a:cubicBezTo>
                  <a:lnTo>
                    <a:pt x="1531" y="737"/>
                  </a:lnTo>
                  <a:lnTo>
                    <a:pt x="2767" y="1113"/>
                  </a:lnTo>
                  <a:lnTo>
                    <a:pt x="3643" y="1674"/>
                  </a:lnTo>
                  <a:lnTo>
                    <a:pt x="4297" y="1879"/>
                  </a:lnTo>
                  <a:lnTo>
                    <a:pt x="4342" y="1892"/>
                  </a:lnTo>
                  <a:lnTo>
                    <a:pt x="4612" y="1187"/>
                  </a:lnTo>
                  <a:cubicBezTo>
                    <a:pt x="4535" y="1166"/>
                    <a:pt x="4457" y="1146"/>
                    <a:pt x="4380" y="1125"/>
                  </a:cubicBezTo>
                  <a:cubicBezTo>
                    <a:pt x="3530" y="904"/>
                    <a:pt x="2752" y="732"/>
                    <a:pt x="2475" y="445"/>
                  </a:cubicBezTo>
                  <a:cubicBezTo>
                    <a:pt x="1938" y="445"/>
                    <a:pt x="1678" y="384"/>
                    <a:pt x="1412" y="193"/>
                  </a:cubicBezTo>
                  <a:cubicBezTo>
                    <a:pt x="1323" y="208"/>
                    <a:pt x="1227" y="215"/>
                    <a:pt x="1129" y="215"/>
                  </a:cubicBezTo>
                  <a:cubicBezTo>
                    <a:pt x="727" y="215"/>
                    <a:pt x="289" y="103"/>
                    <a:pt x="9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1992;p46">
              <a:extLst>
                <a:ext uri="{FF2B5EF4-FFF2-40B4-BE49-F238E27FC236}">
                  <a16:creationId xmlns:a16="http://schemas.microsoft.com/office/drawing/2014/main" id="{07912FB5-1ABE-20AA-22E1-9CDAED9BC884}"/>
                </a:ext>
              </a:extLst>
            </p:cNvPr>
            <p:cNvSpPr/>
            <p:nvPr/>
          </p:nvSpPr>
          <p:spPr>
            <a:xfrm>
              <a:off x="8157497" y="4578628"/>
              <a:ext cx="209986" cy="109919"/>
            </a:xfrm>
            <a:custGeom>
              <a:avLst/>
              <a:gdLst/>
              <a:ahLst/>
              <a:cxnLst/>
              <a:rect l="l" t="t" r="r" b="b"/>
              <a:pathLst>
                <a:path w="4178" h="2187" extrusionOk="0">
                  <a:moveTo>
                    <a:pt x="1551" y="0"/>
                  </a:moveTo>
                  <a:lnTo>
                    <a:pt x="326" y="6"/>
                  </a:lnTo>
                  <a:cubicBezTo>
                    <a:pt x="91" y="16"/>
                    <a:pt x="1" y="275"/>
                    <a:pt x="137" y="496"/>
                  </a:cubicBezTo>
                  <a:cubicBezTo>
                    <a:pt x="212" y="622"/>
                    <a:pt x="362" y="736"/>
                    <a:pt x="600" y="784"/>
                  </a:cubicBezTo>
                  <a:lnTo>
                    <a:pt x="1449" y="873"/>
                  </a:lnTo>
                  <a:lnTo>
                    <a:pt x="2610" y="1243"/>
                  </a:lnTo>
                  <a:lnTo>
                    <a:pt x="3960" y="2140"/>
                  </a:lnTo>
                  <a:lnTo>
                    <a:pt x="4031" y="2187"/>
                  </a:lnTo>
                  <a:lnTo>
                    <a:pt x="4044" y="2052"/>
                  </a:lnTo>
                  <a:lnTo>
                    <a:pt x="4106" y="1440"/>
                  </a:lnTo>
                  <a:lnTo>
                    <a:pt x="4177" y="741"/>
                  </a:lnTo>
                  <a:cubicBezTo>
                    <a:pt x="4101" y="648"/>
                    <a:pt x="2872" y="314"/>
                    <a:pt x="2872" y="314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1993;p46">
              <a:extLst>
                <a:ext uri="{FF2B5EF4-FFF2-40B4-BE49-F238E27FC236}">
                  <a16:creationId xmlns:a16="http://schemas.microsoft.com/office/drawing/2014/main" id="{0CCC08D6-D1FB-DB3B-2E40-25BA38F7E918}"/>
                </a:ext>
              </a:extLst>
            </p:cNvPr>
            <p:cNvSpPr/>
            <p:nvPr/>
          </p:nvSpPr>
          <p:spPr>
            <a:xfrm>
              <a:off x="8164332" y="4603507"/>
              <a:ext cx="220340" cy="82678"/>
            </a:xfrm>
            <a:custGeom>
              <a:avLst/>
              <a:gdLst/>
              <a:ahLst/>
              <a:cxnLst/>
              <a:rect l="l" t="t" r="r" b="b"/>
              <a:pathLst>
                <a:path w="4384" h="1645" extrusionOk="0">
                  <a:moveTo>
                    <a:pt x="1" y="1"/>
                  </a:moveTo>
                  <a:cubicBezTo>
                    <a:pt x="76" y="127"/>
                    <a:pt x="226" y="241"/>
                    <a:pt x="464" y="289"/>
                  </a:cubicBezTo>
                  <a:lnTo>
                    <a:pt x="1313" y="378"/>
                  </a:lnTo>
                  <a:lnTo>
                    <a:pt x="2474" y="748"/>
                  </a:lnTo>
                  <a:lnTo>
                    <a:pt x="3825" y="1645"/>
                  </a:lnTo>
                  <a:lnTo>
                    <a:pt x="3908" y="1557"/>
                  </a:lnTo>
                  <a:lnTo>
                    <a:pt x="4384" y="1060"/>
                  </a:lnTo>
                  <a:cubicBezTo>
                    <a:pt x="4245" y="1021"/>
                    <a:pt x="4107" y="983"/>
                    <a:pt x="3970" y="945"/>
                  </a:cubicBezTo>
                  <a:cubicBezTo>
                    <a:pt x="3269" y="753"/>
                    <a:pt x="2620" y="573"/>
                    <a:pt x="2389" y="326"/>
                  </a:cubicBezTo>
                  <a:cubicBezTo>
                    <a:pt x="1906" y="324"/>
                    <a:pt x="1455" y="255"/>
                    <a:pt x="1062" y="66"/>
                  </a:cubicBezTo>
                  <a:cubicBezTo>
                    <a:pt x="911" y="92"/>
                    <a:pt x="763" y="106"/>
                    <a:pt x="618" y="106"/>
                  </a:cubicBezTo>
                  <a:cubicBezTo>
                    <a:pt x="403" y="106"/>
                    <a:pt x="196" y="74"/>
                    <a:pt x="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1994;p46">
              <a:extLst>
                <a:ext uri="{FF2B5EF4-FFF2-40B4-BE49-F238E27FC236}">
                  <a16:creationId xmlns:a16="http://schemas.microsoft.com/office/drawing/2014/main" id="{DC14334A-0189-05EB-7B2F-C56287BC6545}"/>
                </a:ext>
              </a:extLst>
            </p:cNvPr>
            <p:cNvSpPr/>
            <p:nvPr/>
          </p:nvSpPr>
          <p:spPr>
            <a:xfrm>
              <a:off x="8313856" y="4571742"/>
              <a:ext cx="338200" cy="264016"/>
            </a:xfrm>
            <a:custGeom>
              <a:avLst/>
              <a:gdLst/>
              <a:ahLst/>
              <a:cxnLst/>
              <a:rect l="l" t="t" r="r" b="b"/>
              <a:pathLst>
                <a:path w="6729" h="5253" extrusionOk="0">
                  <a:moveTo>
                    <a:pt x="2023" y="1"/>
                  </a:moveTo>
                  <a:cubicBezTo>
                    <a:pt x="1079" y="29"/>
                    <a:pt x="730" y="847"/>
                    <a:pt x="188" y="1406"/>
                  </a:cubicBezTo>
                  <a:cubicBezTo>
                    <a:pt x="185" y="1424"/>
                    <a:pt x="181" y="1443"/>
                    <a:pt x="177" y="1461"/>
                  </a:cubicBezTo>
                  <a:cubicBezTo>
                    <a:pt x="101" y="1860"/>
                    <a:pt x="58" y="2071"/>
                    <a:pt x="36" y="2191"/>
                  </a:cubicBezTo>
                  <a:cubicBezTo>
                    <a:pt x="1" y="2381"/>
                    <a:pt x="16" y="2360"/>
                    <a:pt x="27" y="2502"/>
                  </a:cubicBezTo>
                  <a:cubicBezTo>
                    <a:pt x="27" y="2502"/>
                    <a:pt x="1315" y="3761"/>
                    <a:pt x="2645" y="3761"/>
                  </a:cubicBezTo>
                  <a:cubicBezTo>
                    <a:pt x="2791" y="3761"/>
                    <a:pt x="2937" y="3746"/>
                    <a:pt x="3082" y="3712"/>
                  </a:cubicBezTo>
                  <a:lnTo>
                    <a:pt x="5412" y="5253"/>
                  </a:lnTo>
                  <a:cubicBezTo>
                    <a:pt x="5360" y="4983"/>
                    <a:pt x="5364" y="4711"/>
                    <a:pt x="5413" y="4459"/>
                  </a:cubicBezTo>
                  <a:cubicBezTo>
                    <a:pt x="5550" y="3713"/>
                    <a:pt x="6046" y="3119"/>
                    <a:pt x="6512" y="3119"/>
                  </a:cubicBezTo>
                  <a:cubicBezTo>
                    <a:pt x="6585" y="3119"/>
                    <a:pt x="6658" y="3134"/>
                    <a:pt x="6728" y="3165"/>
                  </a:cubicBezTo>
                  <a:lnTo>
                    <a:pt x="4611" y="2044"/>
                  </a:lnTo>
                  <a:cubicBezTo>
                    <a:pt x="4234" y="1330"/>
                    <a:pt x="3193" y="400"/>
                    <a:pt x="2023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1995;p46">
              <a:extLst>
                <a:ext uri="{FF2B5EF4-FFF2-40B4-BE49-F238E27FC236}">
                  <a16:creationId xmlns:a16="http://schemas.microsoft.com/office/drawing/2014/main" id="{19E4CC5C-7F44-0A5F-2714-AF363893D9AB}"/>
                </a:ext>
              </a:extLst>
            </p:cNvPr>
            <p:cNvSpPr/>
            <p:nvPr/>
          </p:nvSpPr>
          <p:spPr>
            <a:xfrm>
              <a:off x="8176194" y="4624113"/>
              <a:ext cx="176212" cy="93936"/>
            </a:xfrm>
            <a:custGeom>
              <a:avLst/>
              <a:gdLst/>
              <a:ahLst/>
              <a:cxnLst/>
              <a:rect l="l" t="t" r="r" b="b"/>
              <a:pathLst>
                <a:path w="3506" h="1869" extrusionOk="0">
                  <a:moveTo>
                    <a:pt x="1264" y="1"/>
                  </a:moveTo>
                  <a:lnTo>
                    <a:pt x="218" y="6"/>
                  </a:lnTo>
                  <a:cubicBezTo>
                    <a:pt x="80" y="12"/>
                    <a:pt x="1" y="115"/>
                    <a:pt x="0" y="240"/>
                  </a:cubicBezTo>
                  <a:cubicBezTo>
                    <a:pt x="0" y="272"/>
                    <a:pt x="6" y="305"/>
                    <a:pt x="15" y="338"/>
                  </a:cubicBezTo>
                  <a:cubicBezTo>
                    <a:pt x="58" y="478"/>
                    <a:pt x="195" y="619"/>
                    <a:pt x="451" y="669"/>
                  </a:cubicBezTo>
                  <a:lnTo>
                    <a:pt x="1176" y="745"/>
                  </a:lnTo>
                  <a:lnTo>
                    <a:pt x="2167" y="1062"/>
                  </a:lnTo>
                  <a:lnTo>
                    <a:pt x="2766" y="1460"/>
                  </a:lnTo>
                  <a:lnTo>
                    <a:pt x="3063" y="1657"/>
                  </a:lnTo>
                  <a:lnTo>
                    <a:pt x="3381" y="1869"/>
                  </a:lnTo>
                  <a:lnTo>
                    <a:pt x="3390" y="1775"/>
                  </a:lnTo>
                  <a:lnTo>
                    <a:pt x="3392" y="1740"/>
                  </a:lnTo>
                  <a:cubicBezTo>
                    <a:pt x="3392" y="1740"/>
                    <a:pt x="3409" y="1585"/>
                    <a:pt x="3409" y="1582"/>
                  </a:cubicBezTo>
                  <a:lnTo>
                    <a:pt x="3506" y="633"/>
                  </a:lnTo>
                  <a:cubicBezTo>
                    <a:pt x="3473" y="593"/>
                    <a:pt x="3189" y="501"/>
                    <a:pt x="2916" y="419"/>
                  </a:cubicBezTo>
                  <a:cubicBezTo>
                    <a:pt x="2649" y="338"/>
                    <a:pt x="2391" y="269"/>
                    <a:pt x="2391" y="269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1996;p46">
              <a:extLst>
                <a:ext uri="{FF2B5EF4-FFF2-40B4-BE49-F238E27FC236}">
                  <a16:creationId xmlns:a16="http://schemas.microsoft.com/office/drawing/2014/main" id="{78FDB42C-2BC7-FF8E-879E-7D487F156A2E}"/>
                </a:ext>
              </a:extLst>
            </p:cNvPr>
            <p:cNvSpPr/>
            <p:nvPr/>
          </p:nvSpPr>
          <p:spPr>
            <a:xfrm>
              <a:off x="8176897" y="4641101"/>
              <a:ext cx="409016" cy="194657"/>
            </a:xfrm>
            <a:custGeom>
              <a:avLst/>
              <a:gdLst/>
              <a:ahLst/>
              <a:cxnLst/>
              <a:rect l="l" t="t" r="r" b="b"/>
              <a:pathLst>
                <a:path w="8138" h="3873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140"/>
                    <a:pt x="181" y="281"/>
                    <a:pt x="437" y="331"/>
                  </a:cubicBezTo>
                  <a:lnTo>
                    <a:pt x="1162" y="408"/>
                  </a:lnTo>
                  <a:lnTo>
                    <a:pt x="2153" y="724"/>
                  </a:lnTo>
                  <a:lnTo>
                    <a:pt x="2752" y="1122"/>
                  </a:lnTo>
                  <a:cubicBezTo>
                    <a:pt x="2752" y="1122"/>
                    <a:pt x="4040" y="2381"/>
                    <a:pt x="5370" y="2381"/>
                  </a:cubicBezTo>
                  <a:cubicBezTo>
                    <a:pt x="5516" y="2381"/>
                    <a:pt x="5662" y="2366"/>
                    <a:pt x="5807" y="2332"/>
                  </a:cubicBezTo>
                  <a:lnTo>
                    <a:pt x="8137" y="3873"/>
                  </a:lnTo>
                  <a:cubicBezTo>
                    <a:pt x="8085" y="3603"/>
                    <a:pt x="8089" y="3331"/>
                    <a:pt x="8138" y="3079"/>
                  </a:cubicBezTo>
                  <a:lnTo>
                    <a:pt x="8138" y="3079"/>
                  </a:lnTo>
                  <a:cubicBezTo>
                    <a:pt x="8074" y="3087"/>
                    <a:pt x="8010" y="3090"/>
                    <a:pt x="7946" y="3090"/>
                  </a:cubicBezTo>
                  <a:cubicBezTo>
                    <a:pt x="7082" y="3090"/>
                    <a:pt x="6213" y="2409"/>
                    <a:pt x="6016" y="1771"/>
                  </a:cubicBezTo>
                  <a:cubicBezTo>
                    <a:pt x="5807" y="1818"/>
                    <a:pt x="5595" y="1840"/>
                    <a:pt x="5381" y="1840"/>
                  </a:cubicBezTo>
                  <a:cubicBezTo>
                    <a:pt x="4720" y="1840"/>
                    <a:pt x="4042" y="1624"/>
                    <a:pt x="3395" y="1244"/>
                  </a:cubicBezTo>
                  <a:cubicBezTo>
                    <a:pt x="3180" y="1116"/>
                    <a:pt x="2967" y="973"/>
                    <a:pt x="2761" y="812"/>
                  </a:cubicBezTo>
                  <a:cubicBezTo>
                    <a:pt x="2630" y="711"/>
                    <a:pt x="2503" y="604"/>
                    <a:pt x="2377" y="490"/>
                  </a:cubicBezTo>
                  <a:cubicBezTo>
                    <a:pt x="2293" y="501"/>
                    <a:pt x="2209" y="507"/>
                    <a:pt x="2125" y="507"/>
                  </a:cubicBezTo>
                  <a:cubicBezTo>
                    <a:pt x="1772" y="507"/>
                    <a:pt x="1423" y="407"/>
                    <a:pt x="1158" y="192"/>
                  </a:cubicBezTo>
                  <a:cubicBezTo>
                    <a:pt x="1039" y="242"/>
                    <a:pt x="891" y="268"/>
                    <a:pt x="738" y="268"/>
                  </a:cubicBezTo>
                  <a:cubicBezTo>
                    <a:pt x="463" y="268"/>
                    <a:pt x="171" y="183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1997;p46">
              <a:extLst>
                <a:ext uri="{FF2B5EF4-FFF2-40B4-BE49-F238E27FC236}">
                  <a16:creationId xmlns:a16="http://schemas.microsoft.com/office/drawing/2014/main" id="{775BD1EC-05EB-BACA-D2C9-4739CA64A0CC}"/>
                </a:ext>
              </a:extLst>
            </p:cNvPr>
            <p:cNvSpPr/>
            <p:nvPr/>
          </p:nvSpPr>
          <p:spPr>
            <a:xfrm>
              <a:off x="8710156" y="4275610"/>
              <a:ext cx="133641" cy="86497"/>
            </a:xfrm>
            <a:custGeom>
              <a:avLst/>
              <a:gdLst/>
              <a:ahLst/>
              <a:cxnLst/>
              <a:rect l="l" t="t" r="r" b="b"/>
              <a:pathLst>
                <a:path w="2659" h="1721" extrusionOk="0">
                  <a:moveTo>
                    <a:pt x="284" y="0"/>
                  </a:moveTo>
                  <a:cubicBezTo>
                    <a:pt x="201" y="0"/>
                    <a:pt x="134" y="42"/>
                    <a:pt x="94" y="107"/>
                  </a:cubicBezTo>
                  <a:cubicBezTo>
                    <a:pt x="1" y="256"/>
                    <a:pt x="56" y="524"/>
                    <a:pt x="394" y="657"/>
                  </a:cubicBezTo>
                  <a:lnTo>
                    <a:pt x="1067" y="849"/>
                  </a:lnTo>
                  <a:lnTo>
                    <a:pt x="1939" y="1309"/>
                  </a:lnTo>
                  <a:lnTo>
                    <a:pt x="1990" y="1339"/>
                  </a:lnTo>
                  <a:lnTo>
                    <a:pt x="2658" y="1721"/>
                  </a:lnTo>
                  <a:lnTo>
                    <a:pt x="2656" y="1623"/>
                  </a:lnTo>
                  <a:lnTo>
                    <a:pt x="2637" y="1049"/>
                  </a:lnTo>
                  <a:lnTo>
                    <a:pt x="2628" y="762"/>
                  </a:lnTo>
                  <a:cubicBezTo>
                    <a:pt x="2585" y="675"/>
                    <a:pt x="1946" y="447"/>
                    <a:pt x="1946" y="447"/>
                  </a:cubicBezTo>
                  <a:lnTo>
                    <a:pt x="1155" y="151"/>
                  </a:lnTo>
                  <a:lnTo>
                    <a:pt x="319" y="3"/>
                  </a:lnTo>
                  <a:cubicBezTo>
                    <a:pt x="307" y="1"/>
                    <a:pt x="296" y="0"/>
                    <a:pt x="284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1998;p46">
              <a:extLst>
                <a:ext uri="{FF2B5EF4-FFF2-40B4-BE49-F238E27FC236}">
                  <a16:creationId xmlns:a16="http://schemas.microsoft.com/office/drawing/2014/main" id="{799CFE34-5198-E033-A3B3-C6A5B516D003}"/>
                </a:ext>
              </a:extLst>
            </p:cNvPr>
            <p:cNvSpPr/>
            <p:nvPr/>
          </p:nvSpPr>
          <p:spPr>
            <a:xfrm>
              <a:off x="8710156" y="4280988"/>
              <a:ext cx="155303" cy="80014"/>
            </a:xfrm>
            <a:custGeom>
              <a:avLst/>
              <a:gdLst/>
              <a:ahLst/>
              <a:cxnLst/>
              <a:rect l="l" t="t" r="r" b="b"/>
              <a:pathLst>
                <a:path w="3090" h="1592" extrusionOk="0">
                  <a:moveTo>
                    <a:pt x="94" y="0"/>
                  </a:moveTo>
                  <a:cubicBezTo>
                    <a:pt x="1" y="149"/>
                    <a:pt x="55" y="416"/>
                    <a:pt x="394" y="550"/>
                  </a:cubicBezTo>
                  <a:lnTo>
                    <a:pt x="1989" y="1232"/>
                  </a:lnTo>
                  <a:lnTo>
                    <a:pt x="2656" y="1516"/>
                  </a:lnTo>
                  <a:lnTo>
                    <a:pt x="2830" y="1591"/>
                  </a:lnTo>
                  <a:lnTo>
                    <a:pt x="3089" y="1108"/>
                  </a:lnTo>
                  <a:cubicBezTo>
                    <a:pt x="2936" y="1051"/>
                    <a:pt x="2783" y="996"/>
                    <a:pt x="2637" y="942"/>
                  </a:cubicBezTo>
                  <a:cubicBezTo>
                    <a:pt x="2191" y="777"/>
                    <a:pt x="1811" y="631"/>
                    <a:pt x="1676" y="450"/>
                  </a:cubicBezTo>
                  <a:cubicBezTo>
                    <a:pt x="1302" y="415"/>
                    <a:pt x="1127" y="356"/>
                    <a:pt x="961" y="203"/>
                  </a:cubicBezTo>
                  <a:cubicBezTo>
                    <a:pt x="935" y="205"/>
                    <a:pt x="909" y="206"/>
                    <a:pt x="882" y="206"/>
                  </a:cubicBezTo>
                  <a:cubicBezTo>
                    <a:pt x="616" y="206"/>
                    <a:pt x="307" y="113"/>
                    <a:pt x="94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1999;p46">
              <a:extLst>
                <a:ext uri="{FF2B5EF4-FFF2-40B4-BE49-F238E27FC236}">
                  <a16:creationId xmlns:a16="http://schemas.microsoft.com/office/drawing/2014/main" id="{837CEF57-8E9C-C577-EE96-D2CDCE038087}"/>
                </a:ext>
              </a:extLst>
            </p:cNvPr>
            <p:cNvSpPr/>
            <p:nvPr/>
          </p:nvSpPr>
          <p:spPr>
            <a:xfrm>
              <a:off x="8653462" y="4282044"/>
              <a:ext cx="179127" cy="107205"/>
            </a:xfrm>
            <a:custGeom>
              <a:avLst/>
              <a:gdLst/>
              <a:ahLst/>
              <a:cxnLst/>
              <a:rect l="l" t="t" r="r" b="b"/>
              <a:pathLst>
                <a:path w="3564" h="2133" extrusionOk="0">
                  <a:moveTo>
                    <a:pt x="306" y="0"/>
                  </a:moveTo>
                  <a:cubicBezTo>
                    <a:pt x="217" y="0"/>
                    <a:pt x="147" y="43"/>
                    <a:pt x="105" y="109"/>
                  </a:cubicBezTo>
                  <a:cubicBezTo>
                    <a:pt x="0" y="270"/>
                    <a:pt x="72" y="568"/>
                    <a:pt x="459" y="682"/>
                  </a:cubicBezTo>
                  <a:lnTo>
                    <a:pt x="1183" y="822"/>
                  </a:lnTo>
                  <a:lnTo>
                    <a:pt x="2142" y="1224"/>
                  </a:lnTo>
                  <a:lnTo>
                    <a:pt x="2788" y="1751"/>
                  </a:lnTo>
                  <a:lnTo>
                    <a:pt x="3256" y="2132"/>
                  </a:lnTo>
                  <a:lnTo>
                    <a:pt x="3297" y="1968"/>
                  </a:lnTo>
                  <a:lnTo>
                    <a:pt x="3453" y="1352"/>
                  </a:lnTo>
                  <a:lnTo>
                    <a:pt x="3563" y="916"/>
                  </a:lnTo>
                  <a:cubicBezTo>
                    <a:pt x="3509" y="831"/>
                    <a:pt x="2490" y="456"/>
                    <a:pt x="2487" y="456"/>
                  </a:cubicBezTo>
                  <a:cubicBezTo>
                    <a:pt x="2487" y="456"/>
                    <a:pt x="2487" y="456"/>
                    <a:pt x="2487" y="456"/>
                  </a:cubicBezTo>
                  <a:lnTo>
                    <a:pt x="1381" y="90"/>
                  </a:lnTo>
                  <a:lnTo>
                    <a:pt x="319" y="1"/>
                  </a:lnTo>
                  <a:cubicBezTo>
                    <a:pt x="315" y="0"/>
                    <a:pt x="310" y="0"/>
                    <a:pt x="306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000;p46">
              <a:extLst>
                <a:ext uri="{FF2B5EF4-FFF2-40B4-BE49-F238E27FC236}">
                  <a16:creationId xmlns:a16="http://schemas.microsoft.com/office/drawing/2014/main" id="{316DEC03-ABEE-3396-5427-66B2B6A406EC}"/>
                </a:ext>
              </a:extLst>
            </p:cNvPr>
            <p:cNvSpPr/>
            <p:nvPr/>
          </p:nvSpPr>
          <p:spPr>
            <a:xfrm>
              <a:off x="8653462" y="4287472"/>
              <a:ext cx="182695" cy="94238"/>
            </a:xfrm>
            <a:custGeom>
              <a:avLst/>
              <a:gdLst/>
              <a:ahLst/>
              <a:cxnLst/>
              <a:rect l="l" t="t" r="r" b="b"/>
              <a:pathLst>
                <a:path w="3635" h="1875" extrusionOk="0">
                  <a:moveTo>
                    <a:pt x="105" y="1"/>
                  </a:moveTo>
                  <a:cubicBezTo>
                    <a:pt x="0" y="162"/>
                    <a:pt x="72" y="460"/>
                    <a:pt x="459" y="574"/>
                  </a:cubicBezTo>
                  <a:lnTo>
                    <a:pt x="1183" y="714"/>
                  </a:lnTo>
                  <a:lnTo>
                    <a:pt x="2142" y="1116"/>
                  </a:lnTo>
                  <a:lnTo>
                    <a:pt x="2788" y="1643"/>
                  </a:lnTo>
                  <a:lnTo>
                    <a:pt x="3297" y="1860"/>
                  </a:lnTo>
                  <a:lnTo>
                    <a:pt x="3331" y="1875"/>
                  </a:lnTo>
                  <a:lnTo>
                    <a:pt x="3634" y="1313"/>
                  </a:lnTo>
                  <a:cubicBezTo>
                    <a:pt x="3573" y="1289"/>
                    <a:pt x="3512" y="1266"/>
                    <a:pt x="3453" y="1244"/>
                  </a:cubicBezTo>
                  <a:cubicBezTo>
                    <a:pt x="2788" y="998"/>
                    <a:pt x="2176" y="800"/>
                    <a:pt x="1984" y="542"/>
                  </a:cubicBezTo>
                  <a:cubicBezTo>
                    <a:pt x="1549" y="503"/>
                    <a:pt x="1344" y="433"/>
                    <a:pt x="1150" y="255"/>
                  </a:cubicBezTo>
                  <a:cubicBezTo>
                    <a:pt x="1119" y="258"/>
                    <a:pt x="1086" y="259"/>
                    <a:pt x="1054" y="259"/>
                  </a:cubicBezTo>
                  <a:cubicBezTo>
                    <a:pt x="691" y="259"/>
                    <a:pt x="268" y="112"/>
                    <a:pt x="105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001;p46">
              <a:extLst>
                <a:ext uri="{FF2B5EF4-FFF2-40B4-BE49-F238E27FC236}">
                  <a16:creationId xmlns:a16="http://schemas.microsoft.com/office/drawing/2014/main" id="{834AB38D-5BDA-9206-A082-F4004E1FB882}"/>
                </a:ext>
              </a:extLst>
            </p:cNvPr>
            <p:cNvSpPr/>
            <p:nvPr/>
          </p:nvSpPr>
          <p:spPr>
            <a:xfrm>
              <a:off x="8596970" y="4290739"/>
              <a:ext cx="186063" cy="111477"/>
            </a:xfrm>
            <a:custGeom>
              <a:avLst/>
              <a:gdLst/>
              <a:ahLst/>
              <a:cxnLst/>
              <a:rect l="l" t="t" r="r" b="b"/>
              <a:pathLst>
                <a:path w="3702" h="2218" extrusionOk="0">
                  <a:moveTo>
                    <a:pt x="312" y="1"/>
                  </a:moveTo>
                  <a:cubicBezTo>
                    <a:pt x="108" y="1"/>
                    <a:pt x="0" y="217"/>
                    <a:pt x="92" y="418"/>
                  </a:cubicBezTo>
                  <a:cubicBezTo>
                    <a:pt x="143" y="536"/>
                    <a:pt x="263" y="647"/>
                    <a:pt x="471" y="709"/>
                  </a:cubicBezTo>
                  <a:lnTo>
                    <a:pt x="1226" y="853"/>
                  </a:lnTo>
                  <a:lnTo>
                    <a:pt x="2223" y="1272"/>
                  </a:lnTo>
                  <a:lnTo>
                    <a:pt x="3325" y="2171"/>
                  </a:lnTo>
                  <a:lnTo>
                    <a:pt x="3382" y="2217"/>
                  </a:lnTo>
                  <a:lnTo>
                    <a:pt x="3411" y="2100"/>
                  </a:lnTo>
                  <a:lnTo>
                    <a:pt x="3546" y="1565"/>
                  </a:lnTo>
                  <a:lnTo>
                    <a:pt x="3702" y="953"/>
                  </a:lnTo>
                  <a:cubicBezTo>
                    <a:pt x="3646" y="864"/>
                    <a:pt x="2581" y="473"/>
                    <a:pt x="2581" y="473"/>
                  </a:cubicBezTo>
                  <a:lnTo>
                    <a:pt x="1432" y="92"/>
                  </a:lnTo>
                  <a:lnTo>
                    <a:pt x="326" y="1"/>
                  </a:lnTo>
                  <a:cubicBezTo>
                    <a:pt x="321" y="1"/>
                    <a:pt x="317" y="1"/>
                    <a:pt x="312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002;p46">
              <a:extLst>
                <a:ext uri="{FF2B5EF4-FFF2-40B4-BE49-F238E27FC236}">
                  <a16:creationId xmlns:a16="http://schemas.microsoft.com/office/drawing/2014/main" id="{4678134A-734C-1B48-A02C-C7779DB50A3C}"/>
                </a:ext>
              </a:extLst>
            </p:cNvPr>
            <p:cNvSpPr/>
            <p:nvPr/>
          </p:nvSpPr>
          <p:spPr>
            <a:xfrm>
              <a:off x="8601544" y="4311697"/>
              <a:ext cx="191692" cy="88156"/>
            </a:xfrm>
            <a:custGeom>
              <a:avLst/>
              <a:gdLst/>
              <a:ahLst/>
              <a:cxnLst/>
              <a:rect l="l" t="t" r="r" b="b"/>
              <a:pathLst>
                <a:path w="3814" h="1754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119"/>
                    <a:pt x="172" y="230"/>
                    <a:pt x="380" y="291"/>
                  </a:cubicBezTo>
                  <a:lnTo>
                    <a:pt x="1135" y="436"/>
                  </a:lnTo>
                  <a:lnTo>
                    <a:pt x="2132" y="855"/>
                  </a:lnTo>
                  <a:lnTo>
                    <a:pt x="3234" y="1754"/>
                  </a:lnTo>
                  <a:lnTo>
                    <a:pt x="3320" y="1683"/>
                  </a:lnTo>
                  <a:lnTo>
                    <a:pt x="3814" y="1281"/>
                  </a:lnTo>
                  <a:cubicBezTo>
                    <a:pt x="3694" y="1236"/>
                    <a:pt x="3574" y="1191"/>
                    <a:pt x="3455" y="1147"/>
                  </a:cubicBezTo>
                  <a:cubicBezTo>
                    <a:pt x="2848" y="922"/>
                    <a:pt x="2288" y="711"/>
                    <a:pt x="2112" y="476"/>
                  </a:cubicBezTo>
                  <a:cubicBezTo>
                    <a:pt x="1676" y="436"/>
                    <a:pt x="1279" y="340"/>
                    <a:pt x="949" y="143"/>
                  </a:cubicBezTo>
                  <a:cubicBezTo>
                    <a:pt x="877" y="148"/>
                    <a:pt x="807" y="151"/>
                    <a:pt x="738" y="151"/>
                  </a:cubicBezTo>
                  <a:cubicBezTo>
                    <a:pt x="471" y="151"/>
                    <a:pt x="223" y="107"/>
                    <a:pt x="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003;p46">
              <a:extLst>
                <a:ext uri="{FF2B5EF4-FFF2-40B4-BE49-F238E27FC236}">
                  <a16:creationId xmlns:a16="http://schemas.microsoft.com/office/drawing/2014/main" id="{98845F06-7380-06C9-9E77-245279BFED00}"/>
                </a:ext>
              </a:extLst>
            </p:cNvPr>
            <p:cNvSpPr/>
            <p:nvPr/>
          </p:nvSpPr>
          <p:spPr>
            <a:xfrm>
              <a:off x="8731969" y="4313858"/>
              <a:ext cx="306335" cy="250496"/>
            </a:xfrm>
            <a:custGeom>
              <a:avLst/>
              <a:gdLst/>
              <a:ahLst/>
              <a:cxnLst/>
              <a:rect l="l" t="t" r="r" b="b"/>
              <a:pathLst>
                <a:path w="6095" h="4984" extrusionOk="0">
                  <a:moveTo>
                    <a:pt x="2194" y="1"/>
                  </a:moveTo>
                  <a:cubicBezTo>
                    <a:pt x="1340" y="76"/>
                    <a:pt x="680" y="641"/>
                    <a:pt x="190" y="1168"/>
                  </a:cubicBezTo>
                  <a:lnTo>
                    <a:pt x="32" y="1997"/>
                  </a:lnTo>
                  <a:lnTo>
                    <a:pt x="0" y="2164"/>
                  </a:lnTo>
                  <a:lnTo>
                    <a:pt x="241" y="3153"/>
                  </a:lnTo>
                  <a:lnTo>
                    <a:pt x="304" y="3414"/>
                  </a:lnTo>
                  <a:cubicBezTo>
                    <a:pt x="830" y="3727"/>
                    <a:pt x="1391" y="3874"/>
                    <a:pt x="1984" y="3874"/>
                  </a:cubicBezTo>
                  <a:cubicBezTo>
                    <a:pt x="2148" y="3874"/>
                    <a:pt x="2314" y="3863"/>
                    <a:pt x="2483" y="3840"/>
                  </a:cubicBezTo>
                  <a:lnTo>
                    <a:pt x="4571" y="4983"/>
                  </a:lnTo>
                  <a:cubicBezTo>
                    <a:pt x="4509" y="4662"/>
                    <a:pt x="4564" y="4325"/>
                    <a:pt x="4696" y="4015"/>
                  </a:cubicBezTo>
                  <a:cubicBezTo>
                    <a:pt x="4950" y="3418"/>
                    <a:pt x="5490" y="2937"/>
                    <a:pt x="6017" y="2937"/>
                  </a:cubicBezTo>
                  <a:cubicBezTo>
                    <a:pt x="6043" y="2937"/>
                    <a:pt x="6068" y="2938"/>
                    <a:pt x="6094" y="2941"/>
                  </a:cubicBezTo>
                  <a:lnTo>
                    <a:pt x="4079" y="1923"/>
                  </a:lnTo>
                  <a:cubicBezTo>
                    <a:pt x="3739" y="1307"/>
                    <a:pt x="2998" y="683"/>
                    <a:pt x="2194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004;p46">
              <a:extLst>
                <a:ext uri="{FF2B5EF4-FFF2-40B4-BE49-F238E27FC236}">
                  <a16:creationId xmlns:a16="http://schemas.microsoft.com/office/drawing/2014/main" id="{FE266378-82D0-80A3-79B2-B7EFBB59A1BB}"/>
                </a:ext>
              </a:extLst>
            </p:cNvPr>
            <p:cNvSpPr/>
            <p:nvPr/>
          </p:nvSpPr>
          <p:spPr>
            <a:xfrm>
              <a:off x="8572192" y="4320342"/>
              <a:ext cx="184303" cy="111477"/>
            </a:xfrm>
            <a:custGeom>
              <a:avLst/>
              <a:gdLst/>
              <a:ahLst/>
              <a:cxnLst/>
              <a:rect l="l" t="t" r="r" b="b"/>
              <a:pathLst>
                <a:path w="3667" h="2218" extrusionOk="0">
                  <a:moveTo>
                    <a:pt x="277" y="1"/>
                  </a:moveTo>
                  <a:cubicBezTo>
                    <a:pt x="139" y="1"/>
                    <a:pt x="46" y="99"/>
                    <a:pt x="27" y="224"/>
                  </a:cubicBezTo>
                  <a:cubicBezTo>
                    <a:pt x="0" y="394"/>
                    <a:pt x="112" y="614"/>
                    <a:pt x="436" y="709"/>
                  </a:cubicBezTo>
                  <a:lnTo>
                    <a:pt x="1191" y="855"/>
                  </a:lnTo>
                  <a:lnTo>
                    <a:pt x="2188" y="1272"/>
                  </a:lnTo>
                  <a:lnTo>
                    <a:pt x="2759" y="1739"/>
                  </a:lnTo>
                  <a:lnTo>
                    <a:pt x="3043" y="1970"/>
                  </a:lnTo>
                  <a:lnTo>
                    <a:pt x="3346" y="2217"/>
                  </a:lnTo>
                  <a:lnTo>
                    <a:pt x="3371" y="2121"/>
                  </a:lnTo>
                  <a:lnTo>
                    <a:pt x="3380" y="2086"/>
                  </a:lnTo>
                  <a:lnTo>
                    <a:pt x="3420" y="1928"/>
                  </a:lnTo>
                  <a:lnTo>
                    <a:pt x="3667" y="953"/>
                  </a:lnTo>
                  <a:cubicBezTo>
                    <a:pt x="3610" y="864"/>
                    <a:pt x="2546" y="473"/>
                    <a:pt x="2546" y="473"/>
                  </a:cubicBezTo>
                  <a:lnTo>
                    <a:pt x="1395" y="92"/>
                  </a:lnTo>
                  <a:lnTo>
                    <a:pt x="291" y="1"/>
                  </a:lnTo>
                  <a:cubicBezTo>
                    <a:pt x="286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005;p46">
              <a:extLst>
                <a:ext uri="{FF2B5EF4-FFF2-40B4-BE49-F238E27FC236}">
                  <a16:creationId xmlns:a16="http://schemas.microsoft.com/office/drawing/2014/main" id="{4AECE252-F35F-C9AF-100E-628D50F67621}"/>
                </a:ext>
              </a:extLst>
            </p:cNvPr>
            <p:cNvSpPr/>
            <p:nvPr/>
          </p:nvSpPr>
          <p:spPr>
            <a:xfrm>
              <a:off x="8601845" y="4393973"/>
              <a:ext cx="173146" cy="91473"/>
            </a:xfrm>
            <a:custGeom>
              <a:avLst/>
              <a:gdLst/>
              <a:ahLst/>
              <a:cxnLst/>
              <a:rect l="l" t="t" r="r" b="b"/>
              <a:pathLst>
                <a:path w="3445" h="1820" extrusionOk="0">
                  <a:moveTo>
                    <a:pt x="696" y="0"/>
                  </a:moveTo>
                  <a:cubicBezTo>
                    <a:pt x="656" y="0"/>
                    <a:pt x="619" y="2"/>
                    <a:pt x="587" y="6"/>
                  </a:cubicBezTo>
                  <a:cubicBezTo>
                    <a:pt x="392" y="29"/>
                    <a:pt x="240" y="100"/>
                    <a:pt x="148" y="190"/>
                  </a:cubicBezTo>
                  <a:cubicBezTo>
                    <a:pt x="9" y="320"/>
                    <a:pt x="0" y="487"/>
                    <a:pt x="168" y="592"/>
                  </a:cubicBezTo>
                  <a:cubicBezTo>
                    <a:pt x="211" y="620"/>
                    <a:pt x="267" y="643"/>
                    <a:pt x="335" y="660"/>
                  </a:cubicBezTo>
                  <a:lnTo>
                    <a:pt x="1367" y="910"/>
                  </a:lnTo>
                  <a:cubicBezTo>
                    <a:pt x="1394" y="935"/>
                    <a:pt x="2114" y="1430"/>
                    <a:pt x="2893" y="1820"/>
                  </a:cubicBezTo>
                  <a:cubicBezTo>
                    <a:pt x="2961" y="1757"/>
                    <a:pt x="3022" y="1695"/>
                    <a:pt x="3077" y="1634"/>
                  </a:cubicBezTo>
                  <a:cubicBezTo>
                    <a:pt x="3346" y="1330"/>
                    <a:pt x="3445" y="1028"/>
                    <a:pt x="3259" y="585"/>
                  </a:cubicBezTo>
                  <a:lnTo>
                    <a:pt x="2830" y="463"/>
                  </a:lnTo>
                  <a:lnTo>
                    <a:pt x="2621" y="403"/>
                  </a:lnTo>
                  <a:lnTo>
                    <a:pt x="2439" y="351"/>
                  </a:lnTo>
                  <a:lnTo>
                    <a:pt x="2169" y="274"/>
                  </a:lnTo>
                  <a:lnTo>
                    <a:pt x="1783" y="163"/>
                  </a:lnTo>
                  <a:cubicBezTo>
                    <a:pt x="1506" y="97"/>
                    <a:pt x="1001" y="0"/>
                    <a:pt x="696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006;p46">
              <a:extLst>
                <a:ext uri="{FF2B5EF4-FFF2-40B4-BE49-F238E27FC236}">
                  <a16:creationId xmlns:a16="http://schemas.microsoft.com/office/drawing/2014/main" id="{9AD9EB5C-DF50-1941-FB06-A74AD0628BA0}"/>
                </a:ext>
              </a:extLst>
            </p:cNvPr>
            <p:cNvSpPr/>
            <p:nvPr/>
          </p:nvSpPr>
          <p:spPr>
            <a:xfrm>
              <a:off x="8572192" y="4331550"/>
              <a:ext cx="178926" cy="100319"/>
            </a:xfrm>
            <a:custGeom>
              <a:avLst/>
              <a:gdLst/>
              <a:ahLst/>
              <a:cxnLst/>
              <a:rect l="l" t="t" r="r" b="b"/>
              <a:pathLst>
                <a:path w="3560" h="1996" extrusionOk="0">
                  <a:moveTo>
                    <a:pt x="26" y="1"/>
                  </a:moveTo>
                  <a:lnTo>
                    <a:pt x="26" y="1"/>
                  </a:lnTo>
                  <a:cubicBezTo>
                    <a:pt x="0" y="171"/>
                    <a:pt x="112" y="391"/>
                    <a:pt x="436" y="486"/>
                  </a:cubicBezTo>
                  <a:lnTo>
                    <a:pt x="1191" y="632"/>
                  </a:lnTo>
                  <a:lnTo>
                    <a:pt x="2188" y="1050"/>
                  </a:lnTo>
                  <a:lnTo>
                    <a:pt x="2759" y="1516"/>
                  </a:lnTo>
                  <a:lnTo>
                    <a:pt x="2373" y="1405"/>
                  </a:lnTo>
                  <a:cubicBezTo>
                    <a:pt x="2096" y="1339"/>
                    <a:pt x="1591" y="1242"/>
                    <a:pt x="1286" y="1242"/>
                  </a:cubicBezTo>
                  <a:cubicBezTo>
                    <a:pt x="1246" y="1242"/>
                    <a:pt x="1209" y="1244"/>
                    <a:pt x="1177" y="1248"/>
                  </a:cubicBezTo>
                  <a:cubicBezTo>
                    <a:pt x="982" y="1271"/>
                    <a:pt x="830" y="1342"/>
                    <a:pt x="738" y="1432"/>
                  </a:cubicBezTo>
                  <a:cubicBezTo>
                    <a:pt x="924" y="1398"/>
                    <a:pt x="1105" y="1378"/>
                    <a:pt x="1281" y="1378"/>
                  </a:cubicBezTo>
                  <a:cubicBezTo>
                    <a:pt x="1478" y="1378"/>
                    <a:pt x="1667" y="1403"/>
                    <a:pt x="1845" y="1461"/>
                  </a:cubicBezTo>
                  <a:cubicBezTo>
                    <a:pt x="1863" y="1461"/>
                    <a:pt x="1881" y="1461"/>
                    <a:pt x="1899" y="1461"/>
                  </a:cubicBezTo>
                  <a:cubicBezTo>
                    <a:pt x="2252" y="1461"/>
                    <a:pt x="2638" y="1573"/>
                    <a:pt x="3043" y="1747"/>
                  </a:cubicBezTo>
                  <a:cubicBezTo>
                    <a:pt x="3151" y="1794"/>
                    <a:pt x="3260" y="1844"/>
                    <a:pt x="3371" y="1899"/>
                  </a:cubicBezTo>
                  <a:cubicBezTo>
                    <a:pt x="3434" y="1930"/>
                    <a:pt x="3497" y="1961"/>
                    <a:pt x="3560" y="1995"/>
                  </a:cubicBezTo>
                  <a:cubicBezTo>
                    <a:pt x="3499" y="1951"/>
                    <a:pt x="3438" y="1907"/>
                    <a:pt x="3378" y="1863"/>
                  </a:cubicBezTo>
                  <a:cubicBezTo>
                    <a:pt x="3257" y="1773"/>
                    <a:pt x="3140" y="1683"/>
                    <a:pt x="3029" y="1593"/>
                  </a:cubicBezTo>
                  <a:cubicBezTo>
                    <a:pt x="2697" y="1322"/>
                    <a:pt x="2427" y="1052"/>
                    <a:pt x="2288" y="784"/>
                  </a:cubicBezTo>
                  <a:cubicBezTo>
                    <a:pt x="1791" y="759"/>
                    <a:pt x="1397" y="688"/>
                    <a:pt x="1160" y="440"/>
                  </a:cubicBezTo>
                  <a:cubicBezTo>
                    <a:pt x="1130" y="441"/>
                    <a:pt x="1101" y="441"/>
                    <a:pt x="1072" y="441"/>
                  </a:cubicBezTo>
                  <a:cubicBezTo>
                    <a:pt x="628" y="441"/>
                    <a:pt x="250" y="348"/>
                    <a:pt x="26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007;p46">
              <a:extLst>
                <a:ext uri="{FF2B5EF4-FFF2-40B4-BE49-F238E27FC236}">
                  <a16:creationId xmlns:a16="http://schemas.microsoft.com/office/drawing/2014/main" id="{519A1689-9270-7170-36C8-4D6974CCC3EC}"/>
                </a:ext>
              </a:extLst>
            </p:cNvPr>
            <p:cNvSpPr/>
            <p:nvPr/>
          </p:nvSpPr>
          <p:spPr>
            <a:xfrm>
              <a:off x="8610189" y="4423727"/>
              <a:ext cx="357801" cy="140627"/>
            </a:xfrm>
            <a:custGeom>
              <a:avLst/>
              <a:gdLst/>
              <a:ahLst/>
              <a:cxnLst/>
              <a:rect l="l" t="t" r="r" b="b"/>
              <a:pathLst>
                <a:path w="7119" h="2798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8"/>
                    <a:pt x="101" y="51"/>
                    <a:pt x="169" y="68"/>
                  </a:cubicBezTo>
                  <a:lnTo>
                    <a:pt x="1201" y="318"/>
                  </a:lnTo>
                  <a:cubicBezTo>
                    <a:pt x="1228" y="344"/>
                    <a:pt x="1948" y="838"/>
                    <a:pt x="2727" y="1228"/>
                  </a:cubicBezTo>
                  <a:cubicBezTo>
                    <a:pt x="3253" y="1541"/>
                    <a:pt x="3814" y="1688"/>
                    <a:pt x="4407" y="1688"/>
                  </a:cubicBezTo>
                  <a:cubicBezTo>
                    <a:pt x="4571" y="1688"/>
                    <a:pt x="4737" y="1677"/>
                    <a:pt x="4906" y="1654"/>
                  </a:cubicBezTo>
                  <a:lnTo>
                    <a:pt x="6994" y="2797"/>
                  </a:lnTo>
                  <a:cubicBezTo>
                    <a:pt x="6932" y="2476"/>
                    <a:pt x="6987" y="2139"/>
                    <a:pt x="7119" y="1829"/>
                  </a:cubicBezTo>
                  <a:lnTo>
                    <a:pt x="7119" y="1829"/>
                  </a:lnTo>
                  <a:cubicBezTo>
                    <a:pt x="6954" y="1863"/>
                    <a:pt x="6780" y="1881"/>
                    <a:pt x="6604" y="1881"/>
                  </a:cubicBezTo>
                  <a:cubicBezTo>
                    <a:pt x="5988" y="1881"/>
                    <a:pt x="5357" y="1658"/>
                    <a:pt x="5074" y="1131"/>
                  </a:cubicBezTo>
                  <a:cubicBezTo>
                    <a:pt x="4827" y="1274"/>
                    <a:pt x="4448" y="1360"/>
                    <a:pt x="4055" y="1360"/>
                  </a:cubicBezTo>
                  <a:cubicBezTo>
                    <a:pt x="3641" y="1360"/>
                    <a:pt x="3213" y="1264"/>
                    <a:pt x="2910" y="1042"/>
                  </a:cubicBezTo>
                  <a:cubicBezTo>
                    <a:pt x="2826" y="1018"/>
                    <a:pt x="2744" y="993"/>
                    <a:pt x="2664" y="967"/>
                  </a:cubicBezTo>
                  <a:cubicBezTo>
                    <a:pt x="2140" y="794"/>
                    <a:pt x="1698" y="544"/>
                    <a:pt x="1402" y="161"/>
                  </a:cubicBezTo>
                  <a:cubicBezTo>
                    <a:pt x="1340" y="170"/>
                    <a:pt x="1272" y="174"/>
                    <a:pt x="1197" y="174"/>
                  </a:cubicBezTo>
                  <a:cubicBezTo>
                    <a:pt x="884" y="174"/>
                    <a:pt x="462" y="101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008;p46">
              <a:extLst>
                <a:ext uri="{FF2B5EF4-FFF2-40B4-BE49-F238E27FC236}">
                  <a16:creationId xmlns:a16="http://schemas.microsoft.com/office/drawing/2014/main" id="{406745B0-7E35-297F-69CF-38A43BD1A126}"/>
                </a:ext>
              </a:extLst>
            </p:cNvPr>
            <p:cNvSpPr/>
            <p:nvPr/>
          </p:nvSpPr>
          <p:spPr>
            <a:xfrm>
              <a:off x="8869530" y="4413021"/>
              <a:ext cx="117608" cy="142437"/>
            </a:xfrm>
            <a:custGeom>
              <a:avLst/>
              <a:gdLst/>
              <a:ahLst/>
              <a:cxnLst/>
              <a:rect l="l" t="t" r="r" b="b"/>
              <a:pathLst>
                <a:path w="2340" h="2834" extrusionOk="0">
                  <a:moveTo>
                    <a:pt x="1726" y="0"/>
                  </a:moveTo>
                  <a:cubicBezTo>
                    <a:pt x="1561" y="0"/>
                    <a:pt x="1372" y="55"/>
                    <a:pt x="1171" y="172"/>
                  </a:cubicBezTo>
                  <a:cubicBezTo>
                    <a:pt x="524" y="544"/>
                    <a:pt x="1" y="1403"/>
                    <a:pt x="1" y="2091"/>
                  </a:cubicBezTo>
                  <a:cubicBezTo>
                    <a:pt x="1" y="2565"/>
                    <a:pt x="249" y="2834"/>
                    <a:pt x="614" y="2834"/>
                  </a:cubicBezTo>
                  <a:cubicBezTo>
                    <a:pt x="779" y="2834"/>
                    <a:pt x="969" y="2779"/>
                    <a:pt x="1171" y="2662"/>
                  </a:cubicBezTo>
                  <a:cubicBezTo>
                    <a:pt x="1816" y="2290"/>
                    <a:pt x="2339" y="1430"/>
                    <a:pt x="2339" y="742"/>
                  </a:cubicBezTo>
                  <a:cubicBezTo>
                    <a:pt x="2339" y="269"/>
                    <a:pt x="2091" y="0"/>
                    <a:pt x="1726" y="0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009;p46">
              <a:extLst>
                <a:ext uri="{FF2B5EF4-FFF2-40B4-BE49-F238E27FC236}">
                  <a16:creationId xmlns:a16="http://schemas.microsoft.com/office/drawing/2014/main" id="{32BD0B81-D768-D90A-47C3-069735080EE6}"/>
                </a:ext>
              </a:extLst>
            </p:cNvPr>
            <p:cNvSpPr/>
            <p:nvPr/>
          </p:nvSpPr>
          <p:spPr>
            <a:xfrm>
              <a:off x="8883000" y="4419455"/>
              <a:ext cx="261000" cy="305279"/>
            </a:xfrm>
            <a:custGeom>
              <a:avLst/>
              <a:gdLst/>
              <a:ahLst/>
              <a:cxnLst/>
              <a:rect l="l" t="t" r="r" b="b"/>
              <a:pathLst>
                <a:path w="5193" h="6074" extrusionOk="0">
                  <a:moveTo>
                    <a:pt x="1836" y="1"/>
                  </a:moveTo>
                  <a:lnTo>
                    <a:pt x="1156" y="964"/>
                  </a:lnTo>
                  <a:lnTo>
                    <a:pt x="1" y="2602"/>
                  </a:lnTo>
                  <a:lnTo>
                    <a:pt x="5193" y="6074"/>
                  </a:lnTo>
                  <a:lnTo>
                    <a:pt x="5193" y="1939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010;p46">
              <a:extLst>
                <a:ext uri="{FF2B5EF4-FFF2-40B4-BE49-F238E27FC236}">
                  <a16:creationId xmlns:a16="http://schemas.microsoft.com/office/drawing/2014/main" id="{3634AB63-AA80-9BA1-2E33-F56CD1D1FFE5}"/>
                </a:ext>
              </a:extLst>
            </p:cNvPr>
            <p:cNvSpPr/>
            <p:nvPr/>
          </p:nvSpPr>
          <p:spPr>
            <a:xfrm>
              <a:off x="8457398" y="4664271"/>
              <a:ext cx="131581" cy="142437"/>
            </a:xfrm>
            <a:custGeom>
              <a:avLst/>
              <a:gdLst/>
              <a:ahLst/>
              <a:cxnLst/>
              <a:rect l="l" t="t" r="r" b="b"/>
              <a:pathLst>
                <a:path w="2618" h="2834" extrusionOk="0">
                  <a:moveTo>
                    <a:pt x="1866" y="0"/>
                  </a:moveTo>
                  <a:cubicBezTo>
                    <a:pt x="1454" y="0"/>
                    <a:pt x="929" y="344"/>
                    <a:pt x="551" y="906"/>
                  </a:cubicBezTo>
                  <a:cubicBezTo>
                    <a:pt x="59" y="1636"/>
                    <a:pt x="1" y="2456"/>
                    <a:pt x="420" y="2738"/>
                  </a:cubicBezTo>
                  <a:cubicBezTo>
                    <a:pt x="516" y="2803"/>
                    <a:pt x="629" y="2834"/>
                    <a:pt x="752" y="2834"/>
                  </a:cubicBezTo>
                  <a:cubicBezTo>
                    <a:pt x="1164" y="2834"/>
                    <a:pt x="1689" y="2490"/>
                    <a:pt x="2067" y="1928"/>
                  </a:cubicBezTo>
                  <a:cubicBezTo>
                    <a:pt x="2558" y="1198"/>
                    <a:pt x="2618" y="377"/>
                    <a:pt x="2199" y="96"/>
                  </a:cubicBezTo>
                  <a:cubicBezTo>
                    <a:pt x="2102" y="31"/>
                    <a:pt x="1989" y="0"/>
                    <a:pt x="1866" y="0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011;p46">
              <a:extLst>
                <a:ext uri="{FF2B5EF4-FFF2-40B4-BE49-F238E27FC236}">
                  <a16:creationId xmlns:a16="http://schemas.microsoft.com/office/drawing/2014/main" id="{04D85CFE-B674-BAF1-AB5D-A9B84B542048}"/>
                </a:ext>
              </a:extLst>
            </p:cNvPr>
            <p:cNvSpPr/>
            <p:nvPr/>
          </p:nvSpPr>
          <p:spPr>
            <a:xfrm>
              <a:off x="8476698" y="4670453"/>
              <a:ext cx="667302" cy="473047"/>
            </a:xfrm>
            <a:custGeom>
              <a:avLst/>
              <a:gdLst/>
              <a:ahLst/>
              <a:cxnLst/>
              <a:rect l="l" t="t" r="r" b="b"/>
              <a:pathLst>
                <a:path w="13277" h="9412" extrusionOk="0">
                  <a:moveTo>
                    <a:pt x="1865" y="1"/>
                  </a:moveTo>
                  <a:lnTo>
                    <a:pt x="1233" y="877"/>
                  </a:lnTo>
                  <a:lnTo>
                    <a:pt x="1" y="2581"/>
                  </a:lnTo>
                  <a:lnTo>
                    <a:pt x="10504" y="9411"/>
                  </a:lnTo>
                  <a:lnTo>
                    <a:pt x="13277" y="9411"/>
                  </a:lnTo>
                  <a:lnTo>
                    <a:pt x="13277" y="661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012;p46">
              <a:extLst>
                <a:ext uri="{FF2B5EF4-FFF2-40B4-BE49-F238E27FC236}">
                  <a16:creationId xmlns:a16="http://schemas.microsoft.com/office/drawing/2014/main" id="{3BFCE467-A9D2-635F-2505-73DEC36CEFD9}"/>
                </a:ext>
              </a:extLst>
            </p:cNvPr>
            <p:cNvSpPr/>
            <p:nvPr/>
          </p:nvSpPr>
          <p:spPr>
            <a:xfrm>
              <a:off x="8035415" y="4035569"/>
              <a:ext cx="43425" cy="70263"/>
            </a:xfrm>
            <a:custGeom>
              <a:avLst/>
              <a:gdLst/>
              <a:ahLst/>
              <a:cxnLst/>
              <a:rect l="l" t="t" r="r" b="b"/>
              <a:pathLst>
                <a:path w="864" h="1398" extrusionOk="0">
                  <a:moveTo>
                    <a:pt x="514" y="514"/>
                  </a:moveTo>
                  <a:lnTo>
                    <a:pt x="522" y="755"/>
                  </a:lnTo>
                  <a:lnTo>
                    <a:pt x="349" y="856"/>
                  </a:lnTo>
                  <a:lnTo>
                    <a:pt x="340" y="617"/>
                  </a:lnTo>
                  <a:lnTo>
                    <a:pt x="514" y="514"/>
                  </a:lnTo>
                  <a:close/>
                  <a:moveTo>
                    <a:pt x="606" y="0"/>
                  </a:moveTo>
                  <a:cubicBezTo>
                    <a:pt x="592" y="0"/>
                    <a:pt x="576" y="5"/>
                    <a:pt x="560" y="14"/>
                  </a:cubicBezTo>
                  <a:cubicBezTo>
                    <a:pt x="546" y="23"/>
                    <a:pt x="532" y="34"/>
                    <a:pt x="520" y="48"/>
                  </a:cubicBezTo>
                  <a:cubicBezTo>
                    <a:pt x="509" y="63"/>
                    <a:pt x="502" y="76"/>
                    <a:pt x="503" y="89"/>
                  </a:cubicBezTo>
                  <a:lnTo>
                    <a:pt x="512" y="373"/>
                  </a:lnTo>
                  <a:lnTo>
                    <a:pt x="336" y="476"/>
                  </a:lnTo>
                  <a:lnTo>
                    <a:pt x="327" y="225"/>
                  </a:lnTo>
                  <a:cubicBezTo>
                    <a:pt x="323" y="201"/>
                    <a:pt x="312" y="189"/>
                    <a:pt x="295" y="186"/>
                  </a:cubicBezTo>
                  <a:cubicBezTo>
                    <a:pt x="292" y="186"/>
                    <a:pt x="289" y="186"/>
                    <a:pt x="286" y="186"/>
                  </a:cubicBezTo>
                  <a:cubicBezTo>
                    <a:pt x="272" y="186"/>
                    <a:pt x="256" y="191"/>
                    <a:pt x="240" y="201"/>
                  </a:cubicBezTo>
                  <a:cubicBezTo>
                    <a:pt x="225" y="210"/>
                    <a:pt x="211" y="221"/>
                    <a:pt x="199" y="235"/>
                  </a:cubicBezTo>
                  <a:cubicBezTo>
                    <a:pt x="188" y="248"/>
                    <a:pt x="182" y="262"/>
                    <a:pt x="182" y="275"/>
                  </a:cubicBezTo>
                  <a:lnTo>
                    <a:pt x="193" y="559"/>
                  </a:lnTo>
                  <a:lnTo>
                    <a:pt x="37" y="649"/>
                  </a:lnTo>
                  <a:cubicBezTo>
                    <a:pt x="23" y="658"/>
                    <a:pt x="13" y="671"/>
                    <a:pt x="8" y="688"/>
                  </a:cubicBezTo>
                  <a:cubicBezTo>
                    <a:pt x="2" y="704"/>
                    <a:pt x="1" y="722"/>
                    <a:pt x="4" y="741"/>
                  </a:cubicBezTo>
                  <a:cubicBezTo>
                    <a:pt x="9" y="760"/>
                    <a:pt x="15" y="772"/>
                    <a:pt x="26" y="779"/>
                  </a:cubicBezTo>
                  <a:cubicBezTo>
                    <a:pt x="30" y="782"/>
                    <a:pt x="35" y="783"/>
                    <a:pt x="40" y="783"/>
                  </a:cubicBezTo>
                  <a:cubicBezTo>
                    <a:pt x="48" y="783"/>
                    <a:pt x="56" y="780"/>
                    <a:pt x="66" y="774"/>
                  </a:cubicBezTo>
                  <a:lnTo>
                    <a:pt x="194" y="700"/>
                  </a:lnTo>
                  <a:lnTo>
                    <a:pt x="203" y="940"/>
                  </a:lnTo>
                  <a:lnTo>
                    <a:pt x="49" y="1030"/>
                  </a:lnTo>
                  <a:cubicBezTo>
                    <a:pt x="36" y="1038"/>
                    <a:pt x="26" y="1050"/>
                    <a:pt x="20" y="1068"/>
                  </a:cubicBezTo>
                  <a:cubicBezTo>
                    <a:pt x="14" y="1086"/>
                    <a:pt x="13" y="1104"/>
                    <a:pt x="17" y="1122"/>
                  </a:cubicBezTo>
                  <a:cubicBezTo>
                    <a:pt x="20" y="1140"/>
                    <a:pt x="28" y="1153"/>
                    <a:pt x="38" y="1159"/>
                  </a:cubicBezTo>
                  <a:cubicBezTo>
                    <a:pt x="43" y="1163"/>
                    <a:pt x="49" y="1165"/>
                    <a:pt x="54" y="1165"/>
                  </a:cubicBezTo>
                  <a:cubicBezTo>
                    <a:pt x="62" y="1165"/>
                    <a:pt x="69" y="1162"/>
                    <a:pt x="77" y="1157"/>
                  </a:cubicBezTo>
                  <a:lnTo>
                    <a:pt x="205" y="1083"/>
                  </a:lnTo>
                  <a:lnTo>
                    <a:pt x="218" y="1362"/>
                  </a:lnTo>
                  <a:cubicBezTo>
                    <a:pt x="221" y="1383"/>
                    <a:pt x="233" y="1395"/>
                    <a:pt x="251" y="1397"/>
                  </a:cubicBezTo>
                  <a:cubicBezTo>
                    <a:pt x="254" y="1397"/>
                    <a:pt x="257" y="1398"/>
                    <a:pt x="260" y="1398"/>
                  </a:cubicBezTo>
                  <a:cubicBezTo>
                    <a:pt x="275" y="1398"/>
                    <a:pt x="291" y="1393"/>
                    <a:pt x="308" y="1383"/>
                  </a:cubicBezTo>
                  <a:cubicBezTo>
                    <a:pt x="319" y="1376"/>
                    <a:pt x="332" y="1364"/>
                    <a:pt x="344" y="1349"/>
                  </a:cubicBezTo>
                  <a:cubicBezTo>
                    <a:pt x="357" y="1333"/>
                    <a:pt x="362" y="1317"/>
                    <a:pt x="361" y="1304"/>
                  </a:cubicBezTo>
                  <a:lnTo>
                    <a:pt x="351" y="997"/>
                  </a:lnTo>
                  <a:lnTo>
                    <a:pt x="524" y="896"/>
                  </a:lnTo>
                  <a:lnTo>
                    <a:pt x="536" y="1177"/>
                  </a:lnTo>
                  <a:cubicBezTo>
                    <a:pt x="539" y="1199"/>
                    <a:pt x="550" y="1210"/>
                    <a:pt x="568" y="1212"/>
                  </a:cubicBezTo>
                  <a:cubicBezTo>
                    <a:pt x="571" y="1213"/>
                    <a:pt x="574" y="1213"/>
                    <a:pt x="577" y="1213"/>
                  </a:cubicBezTo>
                  <a:cubicBezTo>
                    <a:pt x="593" y="1213"/>
                    <a:pt x="609" y="1208"/>
                    <a:pt x="626" y="1198"/>
                  </a:cubicBezTo>
                  <a:cubicBezTo>
                    <a:pt x="639" y="1190"/>
                    <a:pt x="653" y="1177"/>
                    <a:pt x="664" y="1163"/>
                  </a:cubicBezTo>
                  <a:cubicBezTo>
                    <a:pt x="675" y="1147"/>
                    <a:pt x="681" y="1132"/>
                    <a:pt x="681" y="1120"/>
                  </a:cubicBezTo>
                  <a:lnTo>
                    <a:pt x="670" y="811"/>
                  </a:lnTo>
                  <a:lnTo>
                    <a:pt x="824" y="722"/>
                  </a:lnTo>
                  <a:cubicBezTo>
                    <a:pt x="836" y="716"/>
                    <a:pt x="846" y="702"/>
                    <a:pt x="854" y="684"/>
                  </a:cubicBezTo>
                  <a:cubicBezTo>
                    <a:pt x="861" y="666"/>
                    <a:pt x="863" y="648"/>
                    <a:pt x="860" y="630"/>
                  </a:cubicBezTo>
                  <a:cubicBezTo>
                    <a:pt x="857" y="612"/>
                    <a:pt x="848" y="600"/>
                    <a:pt x="835" y="593"/>
                  </a:cubicBezTo>
                  <a:cubicBezTo>
                    <a:pt x="829" y="590"/>
                    <a:pt x="823" y="589"/>
                    <a:pt x="817" y="589"/>
                  </a:cubicBezTo>
                  <a:cubicBezTo>
                    <a:pt x="810" y="589"/>
                    <a:pt x="803" y="591"/>
                    <a:pt x="796" y="595"/>
                  </a:cubicBezTo>
                  <a:lnTo>
                    <a:pt x="667" y="671"/>
                  </a:lnTo>
                  <a:lnTo>
                    <a:pt x="660" y="430"/>
                  </a:lnTo>
                  <a:lnTo>
                    <a:pt x="813" y="341"/>
                  </a:lnTo>
                  <a:cubicBezTo>
                    <a:pt x="825" y="333"/>
                    <a:pt x="834" y="320"/>
                    <a:pt x="841" y="302"/>
                  </a:cubicBezTo>
                  <a:cubicBezTo>
                    <a:pt x="849" y="286"/>
                    <a:pt x="850" y="268"/>
                    <a:pt x="846" y="248"/>
                  </a:cubicBezTo>
                  <a:cubicBezTo>
                    <a:pt x="843" y="230"/>
                    <a:pt x="835" y="218"/>
                    <a:pt x="823" y="212"/>
                  </a:cubicBezTo>
                  <a:cubicBezTo>
                    <a:pt x="818" y="210"/>
                    <a:pt x="812" y="209"/>
                    <a:pt x="807" y="209"/>
                  </a:cubicBezTo>
                  <a:cubicBezTo>
                    <a:pt x="799" y="209"/>
                    <a:pt x="792" y="211"/>
                    <a:pt x="785" y="216"/>
                  </a:cubicBezTo>
                  <a:lnTo>
                    <a:pt x="656" y="290"/>
                  </a:lnTo>
                  <a:lnTo>
                    <a:pt x="648" y="38"/>
                  </a:lnTo>
                  <a:cubicBezTo>
                    <a:pt x="643" y="15"/>
                    <a:pt x="631" y="3"/>
                    <a:pt x="614" y="1"/>
                  </a:cubicBezTo>
                  <a:cubicBezTo>
                    <a:pt x="612" y="0"/>
                    <a:pt x="609" y="0"/>
                    <a:pt x="6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013;p46">
              <a:extLst>
                <a:ext uri="{FF2B5EF4-FFF2-40B4-BE49-F238E27FC236}">
                  <a16:creationId xmlns:a16="http://schemas.microsoft.com/office/drawing/2014/main" id="{716A200E-6814-BD38-67EA-6931C74DCFEB}"/>
                </a:ext>
              </a:extLst>
            </p:cNvPr>
            <p:cNvSpPr/>
            <p:nvPr/>
          </p:nvSpPr>
          <p:spPr>
            <a:xfrm>
              <a:off x="8094873" y="3999733"/>
              <a:ext cx="51215" cy="65388"/>
            </a:xfrm>
            <a:custGeom>
              <a:avLst/>
              <a:gdLst/>
              <a:ahLst/>
              <a:cxnLst/>
              <a:rect l="l" t="t" r="r" b="b"/>
              <a:pathLst>
                <a:path w="1019" h="1301" extrusionOk="0">
                  <a:moveTo>
                    <a:pt x="633" y="603"/>
                  </a:moveTo>
                  <a:lnTo>
                    <a:pt x="646" y="669"/>
                  </a:lnTo>
                  <a:cubicBezTo>
                    <a:pt x="649" y="684"/>
                    <a:pt x="649" y="702"/>
                    <a:pt x="644" y="723"/>
                  </a:cubicBezTo>
                  <a:cubicBezTo>
                    <a:pt x="640" y="743"/>
                    <a:pt x="632" y="762"/>
                    <a:pt x="622" y="782"/>
                  </a:cubicBezTo>
                  <a:cubicBezTo>
                    <a:pt x="610" y="803"/>
                    <a:pt x="597" y="821"/>
                    <a:pt x="581" y="839"/>
                  </a:cubicBezTo>
                  <a:cubicBezTo>
                    <a:pt x="565" y="857"/>
                    <a:pt x="547" y="871"/>
                    <a:pt x="527" y="884"/>
                  </a:cubicBezTo>
                  <a:cubicBezTo>
                    <a:pt x="508" y="895"/>
                    <a:pt x="491" y="900"/>
                    <a:pt x="475" y="900"/>
                  </a:cubicBezTo>
                  <a:cubicBezTo>
                    <a:pt x="470" y="900"/>
                    <a:pt x="465" y="899"/>
                    <a:pt x="461" y="898"/>
                  </a:cubicBezTo>
                  <a:cubicBezTo>
                    <a:pt x="442" y="894"/>
                    <a:pt x="429" y="877"/>
                    <a:pt x="424" y="847"/>
                  </a:cubicBezTo>
                  <a:cubicBezTo>
                    <a:pt x="415" y="804"/>
                    <a:pt x="426" y="765"/>
                    <a:pt x="456" y="731"/>
                  </a:cubicBezTo>
                  <a:cubicBezTo>
                    <a:pt x="487" y="697"/>
                    <a:pt x="531" y="663"/>
                    <a:pt x="588" y="629"/>
                  </a:cubicBezTo>
                  <a:lnTo>
                    <a:pt x="633" y="603"/>
                  </a:lnTo>
                  <a:close/>
                  <a:moveTo>
                    <a:pt x="691" y="1"/>
                  </a:moveTo>
                  <a:cubicBezTo>
                    <a:pt x="610" y="1"/>
                    <a:pt x="516" y="31"/>
                    <a:pt x="410" y="93"/>
                  </a:cubicBezTo>
                  <a:cubicBezTo>
                    <a:pt x="323" y="143"/>
                    <a:pt x="251" y="201"/>
                    <a:pt x="194" y="268"/>
                  </a:cubicBezTo>
                  <a:cubicBezTo>
                    <a:pt x="136" y="334"/>
                    <a:pt x="91" y="405"/>
                    <a:pt x="61" y="479"/>
                  </a:cubicBezTo>
                  <a:cubicBezTo>
                    <a:pt x="31" y="554"/>
                    <a:pt x="13" y="631"/>
                    <a:pt x="6" y="713"/>
                  </a:cubicBezTo>
                  <a:cubicBezTo>
                    <a:pt x="0" y="793"/>
                    <a:pt x="5" y="872"/>
                    <a:pt x="20" y="952"/>
                  </a:cubicBezTo>
                  <a:cubicBezTo>
                    <a:pt x="40" y="1045"/>
                    <a:pt x="68" y="1117"/>
                    <a:pt x="105" y="1170"/>
                  </a:cubicBezTo>
                  <a:cubicBezTo>
                    <a:pt x="142" y="1223"/>
                    <a:pt x="186" y="1259"/>
                    <a:pt x="234" y="1279"/>
                  </a:cubicBezTo>
                  <a:cubicBezTo>
                    <a:pt x="269" y="1293"/>
                    <a:pt x="306" y="1301"/>
                    <a:pt x="345" y="1301"/>
                  </a:cubicBezTo>
                  <a:cubicBezTo>
                    <a:pt x="361" y="1301"/>
                    <a:pt x="377" y="1300"/>
                    <a:pt x="393" y="1297"/>
                  </a:cubicBezTo>
                  <a:cubicBezTo>
                    <a:pt x="449" y="1287"/>
                    <a:pt x="507" y="1267"/>
                    <a:pt x="563" y="1234"/>
                  </a:cubicBezTo>
                  <a:cubicBezTo>
                    <a:pt x="589" y="1218"/>
                    <a:pt x="617" y="1199"/>
                    <a:pt x="646" y="1178"/>
                  </a:cubicBezTo>
                  <a:cubicBezTo>
                    <a:pt x="677" y="1155"/>
                    <a:pt x="704" y="1133"/>
                    <a:pt x="730" y="1108"/>
                  </a:cubicBezTo>
                  <a:cubicBezTo>
                    <a:pt x="755" y="1084"/>
                    <a:pt x="775" y="1061"/>
                    <a:pt x="791" y="1038"/>
                  </a:cubicBezTo>
                  <a:cubicBezTo>
                    <a:pt x="806" y="1015"/>
                    <a:pt x="813" y="997"/>
                    <a:pt x="810" y="982"/>
                  </a:cubicBezTo>
                  <a:cubicBezTo>
                    <a:pt x="808" y="974"/>
                    <a:pt x="802" y="965"/>
                    <a:pt x="793" y="957"/>
                  </a:cubicBezTo>
                  <a:cubicBezTo>
                    <a:pt x="788" y="953"/>
                    <a:pt x="782" y="951"/>
                    <a:pt x="776" y="951"/>
                  </a:cubicBezTo>
                  <a:cubicBezTo>
                    <a:pt x="771" y="951"/>
                    <a:pt x="765" y="953"/>
                    <a:pt x="759" y="956"/>
                  </a:cubicBezTo>
                  <a:cubicBezTo>
                    <a:pt x="751" y="960"/>
                    <a:pt x="742" y="968"/>
                    <a:pt x="732" y="978"/>
                  </a:cubicBezTo>
                  <a:cubicBezTo>
                    <a:pt x="723" y="988"/>
                    <a:pt x="710" y="1002"/>
                    <a:pt x="695" y="1018"/>
                  </a:cubicBezTo>
                  <a:cubicBezTo>
                    <a:pt x="680" y="1032"/>
                    <a:pt x="662" y="1049"/>
                    <a:pt x="640" y="1066"/>
                  </a:cubicBezTo>
                  <a:cubicBezTo>
                    <a:pt x="618" y="1084"/>
                    <a:pt x="591" y="1101"/>
                    <a:pt x="561" y="1120"/>
                  </a:cubicBezTo>
                  <a:cubicBezTo>
                    <a:pt x="493" y="1158"/>
                    <a:pt x="436" y="1179"/>
                    <a:pt x="387" y="1181"/>
                  </a:cubicBezTo>
                  <a:cubicBezTo>
                    <a:pt x="383" y="1181"/>
                    <a:pt x="379" y="1181"/>
                    <a:pt x="375" y="1181"/>
                  </a:cubicBezTo>
                  <a:cubicBezTo>
                    <a:pt x="331" y="1181"/>
                    <a:pt x="293" y="1170"/>
                    <a:pt x="261" y="1147"/>
                  </a:cubicBezTo>
                  <a:cubicBezTo>
                    <a:pt x="226" y="1124"/>
                    <a:pt x="198" y="1088"/>
                    <a:pt x="177" y="1041"/>
                  </a:cubicBezTo>
                  <a:cubicBezTo>
                    <a:pt x="156" y="996"/>
                    <a:pt x="139" y="945"/>
                    <a:pt x="127" y="888"/>
                  </a:cubicBezTo>
                  <a:cubicBezTo>
                    <a:pt x="116" y="826"/>
                    <a:pt x="110" y="764"/>
                    <a:pt x="112" y="701"/>
                  </a:cubicBezTo>
                  <a:cubicBezTo>
                    <a:pt x="114" y="638"/>
                    <a:pt x="125" y="577"/>
                    <a:pt x="147" y="517"/>
                  </a:cubicBezTo>
                  <a:cubicBezTo>
                    <a:pt x="169" y="456"/>
                    <a:pt x="202" y="398"/>
                    <a:pt x="248" y="344"/>
                  </a:cubicBezTo>
                  <a:cubicBezTo>
                    <a:pt x="293" y="289"/>
                    <a:pt x="354" y="241"/>
                    <a:pt x="429" y="197"/>
                  </a:cubicBezTo>
                  <a:cubicBezTo>
                    <a:pt x="515" y="146"/>
                    <a:pt x="589" y="121"/>
                    <a:pt x="652" y="121"/>
                  </a:cubicBezTo>
                  <a:cubicBezTo>
                    <a:pt x="685" y="121"/>
                    <a:pt x="715" y="129"/>
                    <a:pt x="742" y="143"/>
                  </a:cubicBezTo>
                  <a:cubicBezTo>
                    <a:pt x="819" y="184"/>
                    <a:pt x="872" y="277"/>
                    <a:pt x="901" y="420"/>
                  </a:cubicBezTo>
                  <a:cubicBezTo>
                    <a:pt x="905" y="442"/>
                    <a:pt x="909" y="468"/>
                    <a:pt x="912" y="496"/>
                  </a:cubicBezTo>
                  <a:cubicBezTo>
                    <a:pt x="916" y="526"/>
                    <a:pt x="917" y="554"/>
                    <a:pt x="914" y="581"/>
                  </a:cubicBezTo>
                  <a:cubicBezTo>
                    <a:pt x="913" y="609"/>
                    <a:pt x="908" y="635"/>
                    <a:pt x="899" y="657"/>
                  </a:cubicBezTo>
                  <a:cubicBezTo>
                    <a:pt x="890" y="681"/>
                    <a:pt x="875" y="698"/>
                    <a:pt x="855" y="710"/>
                  </a:cubicBezTo>
                  <a:cubicBezTo>
                    <a:pt x="845" y="716"/>
                    <a:pt x="835" y="719"/>
                    <a:pt x="825" y="719"/>
                  </a:cubicBezTo>
                  <a:cubicBezTo>
                    <a:pt x="820" y="719"/>
                    <a:pt x="814" y="718"/>
                    <a:pt x="809" y="716"/>
                  </a:cubicBezTo>
                  <a:cubicBezTo>
                    <a:pt x="794" y="709"/>
                    <a:pt x="783" y="695"/>
                    <a:pt x="773" y="670"/>
                  </a:cubicBezTo>
                  <a:lnTo>
                    <a:pt x="720" y="401"/>
                  </a:lnTo>
                  <a:cubicBezTo>
                    <a:pt x="713" y="366"/>
                    <a:pt x="701" y="339"/>
                    <a:pt x="683" y="320"/>
                  </a:cubicBezTo>
                  <a:cubicBezTo>
                    <a:pt x="666" y="300"/>
                    <a:pt x="645" y="288"/>
                    <a:pt x="621" y="282"/>
                  </a:cubicBezTo>
                  <a:cubicBezTo>
                    <a:pt x="611" y="280"/>
                    <a:pt x="600" y="279"/>
                    <a:pt x="589" y="279"/>
                  </a:cubicBezTo>
                  <a:cubicBezTo>
                    <a:pt x="574" y="279"/>
                    <a:pt x="557" y="281"/>
                    <a:pt x="540" y="286"/>
                  </a:cubicBezTo>
                  <a:cubicBezTo>
                    <a:pt x="509" y="293"/>
                    <a:pt x="478" y="306"/>
                    <a:pt x="445" y="325"/>
                  </a:cubicBezTo>
                  <a:cubicBezTo>
                    <a:pt x="420" y="340"/>
                    <a:pt x="397" y="357"/>
                    <a:pt x="373" y="376"/>
                  </a:cubicBezTo>
                  <a:cubicBezTo>
                    <a:pt x="349" y="395"/>
                    <a:pt x="328" y="414"/>
                    <a:pt x="310" y="434"/>
                  </a:cubicBezTo>
                  <a:cubicBezTo>
                    <a:pt x="292" y="454"/>
                    <a:pt x="278" y="474"/>
                    <a:pt x="268" y="492"/>
                  </a:cubicBezTo>
                  <a:cubicBezTo>
                    <a:pt x="259" y="511"/>
                    <a:pt x="255" y="527"/>
                    <a:pt x="258" y="540"/>
                  </a:cubicBezTo>
                  <a:cubicBezTo>
                    <a:pt x="260" y="552"/>
                    <a:pt x="267" y="563"/>
                    <a:pt x="277" y="575"/>
                  </a:cubicBezTo>
                  <a:cubicBezTo>
                    <a:pt x="284" y="582"/>
                    <a:pt x="291" y="586"/>
                    <a:pt x="299" y="586"/>
                  </a:cubicBezTo>
                  <a:cubicBezTo>
                    <a:pt x="303" y="586"/>
                    <a:pt x="307" y="584"/>
                    <a:pt x="312" y="582"/>
                  </a:cubicBezTo>
                  <a:cubicBezTo>
                    <a:pt x="318" y="579"/>
                    <a:pt x="324" y="572"/>
                    <a:pt x="331" y="564"/>
                  </a:cubicBezTo>
                  <a:cubicBezTo>
                    <a:pt x="337" y="555"/>
                    <a:pt x="346" y="545"/>
                    <a:pt x="355" y="534"/>
                  </a:cubicBezTo>
                  <a:cubicBezTo>
                    <a:pt x="365" y="522"/>
                    <a:pt x="377" y="509"/>
                    <a:pt x="392" y="495"/>
                  </a:cubicBezTo>
                  <a:cubicBezTo>
                    <a:pt x="408" y="482"/>
                    <a:pt x="427" y="468"/>
                    <a:pt x="449" y="455"/>
                  </a:cubicBezTo>
                  <a:cubicBezTo>
                    <a:pt x="484" y="434"/>
                    <a:pt x="514" y="424"/>
                    <a:pt x="537" y="424"/>
                  </a:cubicBezTo>
                  <a:cubicBezTo>
                    <a:pt x="574" y="424"/>
                    <a:pt x="597" y="449"/>
                    <a:pt x="607" y="497"/>
                  </a:cubicBezTo>
                  <a:lnTo>
                    <a:pt x="613" y="525"/>
                  </a:lnTo>
                  <a:lnTo>
                    <a:pt x="556" y="557"/>
                  </a:lnTo>
                  <a:cubicBezTo>
                    <a:pt x="512" y="583"/>
                    <a:pt x="472" y="610"/>
                    <a:pt x="436" y="637"/>
                  </a:cubicBezTo>
                  <a:cubicBezTo>
                    <a:pt x="401" y="664"/>
                    <a:pt x="371" y="693"/>
                    <a:pt x="347" y="723"/>
                  </a:cubicBezTo>
                  <a:cubicBezTo>
                    <a:pt x="323" y="753"/>
                    <a:pt x="306" y="785"/>
                    <a:pt x="297" y="817"/>
                  </a:cubicBezTo>
                  <a:cubicBezTo>
                    <a:pt x="287" y="851"/>
                    <a:pt x="286" y="886"/>
                    <a:pt x="294" y="924"/>
                  </a:cubicBezTo>
                  <a:cubicBezTo>
                    <a:pt x="300" y="956"/>
                    <a:pt x="311" y="981"/>
                    <a:pt x="326" y="997"/>
                  </a:cubicBezTo>
                  <a:cubicBezTo>
                    <a:pt x="341" y="1014"/>
                    <a:pt x="359" y="1024"/>
                    <a:pt x="380" y="1029"/>
                  </a:cubicBezTo>
                  <a:cubicBezTo>
                    <a:pt x="387" y="1030"/>
                    <a:pt x="395" y="1031"/>
                    <a:pt x="403" y="1031"/>
                  </a:cubicBezTo>
                  <a:cubicBezTo>
                    <a:pt x="417" y="1031"/>
                    <a:pt x="432" y="1029"/>
                    <a:pt x="448" y="1024"/>
                  </a:cubicBezTo>
                  <a:cubicBezTo>
                    <a:pt x="472" y="1019"/>
                    <a:pt x="496" y="1009"/>
                    <a:pt x="520" y="994"/>
                  </a:cubicBezTo>
                  <a:cubicBezTo>
                    <a:pt x="563" y="970"/>
                    <a:pt x="596" y="940"/>
                    <a:pt x="621" y="905"/>
                  </a:cubicBezTo>
                  <a:cubicBezTo>
                    <a:pt x="645" y="871"/>
                    <a:pt x="668" y="831"/>
                    <a:pt x="688" y="785"/>
                  </a:cubicBezTo>
                  <a:cubicBezTo>
                    <a:pt x="699" y="812"/>
                    <a:pt x="722" y="829"/>
                    <a:pt x="753" y="834"/>
                  </a:cubicBezTo>
                  <a:cubicBezTo>
                    <a:pt x="760" y="836"/>
                    <a:pt x="767" y="836"/>
                    <a:pt x="775" y="836"/>
                  </a:cubicBezTo>
                  <a:cubicBezTo>
                    <a:pt x="801" y="836"/>
                    <a:pt x="831" y="827"/>
                    <a:pt x="864" y="807"/>
                  </a:cubicBezTo>
                  <a:cubicBezTo>
                    <a:pt x="902" y="785"/>
                    <a:pt x="931" y="758"/>
                    <a:pt x="954" y="723"/>
                  </a:cubicBezTo>
                  <a:cubicBezTo>
                    <a:pt x="976" y="689"/>
                    <a:pt x="993" y="652"/>
                    <a:pt x="1003" y="610"/>
                  </a:cubicBezTo>
                  <a:cubicBezTo>
                    <a:pt x="1014" y="567"/>
                    <a:pt x="1018" y="523"/>
                    <a:pt x="1017" y="477"/>
                  </a:cubicBezTo>
                  <a:cubicBezTo>
                    <a:pt x="1016" y="430"/>
                    <a:pt x="1011" y="384"/>
                    <a:pt x="1002" y="336"/>
                  </a:cubicBezTo>
                  <a:cubicBezTo>
                    <a:pt x="969" y="170"/>
                    <a:pt x="901" y="64"/>
                    <a:pt x="799" y="21"/>
                  </a:cubicBezTo>
                  <a:cubicBezTo>
                    <a:pt x="766" y="7"/>
                    <a:pt x="730" y="1"/>
                    <a:pt x="6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014;p46">
              <a:extLst>
                <a:ext uri="{FF2B5EF4-FFF2-40B4-BE49-F238E27FC236}">
                  <a16:creationId xmlns:a16="http://schemas.microsoft.com/office/drawing/2014/main" id="{3B5AA143-9C97-C625-6A79-4AA835009D54}"/>
                </a:ext>
              </a:extLst>
            </p:cNvPr>
            <p:cNvSpPr/>
            <p:nvPr/>
          </p:nvSpPr>
          <p:spPr>
            <a:xfrm>
              <a:off x="8156994" y="3953544"/>
              <a:ext cx="63076" cy="82024"/>
            </a:xfrm>
            <a:custGeom>
              <a:avLst/>
              <a:gdLst/>
              <a:ahLst/>
              <a:cxnLst/>
              <a:rect l="l" t="t" r="r" b="b"/>
              <a:pathLst>
                <a:path w="1255" h="1632" extrusionOk="0">
                  <a:moveTo>
                    <a:pt x="260" y="511"/>
                  </a:moveTo>
                  <a:cubicBezTo>
                    <a:pt x="265" y="511"/>
                    <a:pt x="270" y="511"/>
                    <a:pt x="274" y="512"/>
                  </a:cubicBezTo>
                  <a:cubicBezTo>
                    <a:pt x="294" y="518"/>
                    <a:pt x="308" y="537"/>
                    <a:pt x="314" y="570"/>
                  </a:cubicBezTo>
                  <a:lnTo>
                    <a:pt x="361" y="807"/>
                  </a:lnTo>
                  <a:cubicBezTo>
                    <a:pt x="368" y="841"/>
                    <a:pt x="364" y="870"/>
                    <a:pt x="350" y="895"/>
                  </a:cubicBezTo>
                  <a:cubicBezTo>
                    <a:pt x="336" y="920"/>
                    <a:pt x="314" y="941"/>
                    <a:pt x="284" y="958"/>
                  </a:cubicBezTo>
                  <a:cubicBezTo>
                    <a:pt x="263" y="971"/>
                    <a:pt x="244" y="977"/>
                    <a:pt x="227" y="977"/>
                  </a:cubicBezTo>
                  <a:cubicBezTo>
                    <a:pt x="222" y="977"/>
                    <a:pt x="216" y="976"/>
                    <a:pt x="211" y="975"/>
                  </a:cubicBezTo>
                  <a:cubicBezTo>
                    <a:pt x="192" y="971"/>
                    <a:pt x="178" y="950"/>
                    <a:pt x="172" y="918"/>
                  </a:cubicBezTo>
                  <a:lnTo>
                    <a:pt x="124" y="680"/>
                  </a:lnTo>
                  <a:cubicBezTo>
                    <a:pt x="119" y="646"/>
                    <a:pt x="122" y="618"/>
                    <a:pt x="136" y="593"/>
                  </a:cubicBezTo>
                  <a:cubicBezTo>
                    <a:pt x="149" y="569"/>
                    <a:pt x="171" y="547"/>
                    <a:pt x="200" y="530"/>
                  </a:cubicBezTo>
                  <a:cubicBezTo>
                    <a:pt x="223" y="517"/>
                    <a:pt x="243" y="511"/>
                    <a:pt x="260" y="511"/>
                  </a:cubicBezTo>
                  <a:close/>
                  <a:moveTo>
                    <a:pt x="308" y="385"/>
                  </a:moveTo>
                  <a:cubicBezTo>
                    <a:pt x="294" y="385"/>
                    <a:pt x="278" y="387"/>
                    <a:pt x="262" y="392"/>
                  </a:cubicBezTo>
                  <a:cubicBezTo>
                    <a:pt x="235" y="400"/>
                    <a:pt x="208" y="411"/>
                    <a:pt x="180" y="428"/>
                  </a:cubicBezTo>
                  <a:cubicBezTo>
                    <a:pt x="121" y="462"/>
                    <a:pt x="75" y="506"/>
                    <a:pt x="42" y="557"/>
                  </a:cubicBezTo>
                  <a:cubicBezTo>
                    <a:pt x="10" y="610"/>
                    <a:pt x="1" y="672"/>
                    <a:pt x="15" y="744"/>
                  </a:cubicBezTo>
                  <a:lnTo>
                    <a:pt x="62" y="982"/>
                  </a:lnTo>
                  <a:cubicBezTo>
                    <a:pt x="69" y="1018"/>
                    <a:pt x="80" y="1046"/>
                    <a:pt x="96" y="1065"/>
                  </a:cubicBezTo>
                  <a:cubicBezTo>
                    <a:pt x="112" y="1084"/>
                    <a:pt x="130" y="1096"/>
                    <a:pt x="151" y="1101"/>
                  </a:cubicBezTo>
                  <a:cubicBezTo>
                    <a:pt x="160" y="1103"/>
                    <a:pt x="169" y="1104"/>
                    <a:pt x="178" y="1104"/>
                  </a:cubicBezTo>
                  <a:cubicBezTo>
                    <a:pt x="192" y="1104"/>
                    <a:pt x="207" y="1102"/>
                    <a:pt x="222" y="1098"/>
                  </a:cubicBezTo>
                  <a:cubicBezTo>
                    <a:pt x="248" y="1090"/>
                    <a:pt x="276" y="1078"/>
                    <a:pt x="306" y="1061"/>
                  </a:cubicBezTo>
                  <a:cubicBezTo>
                    <a:pt x="334" y="1044"/>
                    <a:pt x="360" y="1025"/>
                    <a:pt x="383" y="1003"/>
                  </a:cubicBezTo>
                  <a:cubicBezTo>
                    <a:pt x="407" y="982"/>
                    <a:pt x="426" y="958"/>
                    <a:pt x="442" y="932"/>
                  </a:cubicBezTo>
                  <a:cubicBezTo>
                    <a:pt x="457" y="906"/>
                    <a:pt x="467" y="877"/>
                    <a:pt x="472" y="846"/>
                  </a:cubicBezTo>
                  <a:cubicBezTo>
                    <a:pt x="478" y="815"/>
                    <a:pt x="477" y="780"/>
                    <a:pt x="470" y="744"/>
                  </a:cubicBezTo>
                  <a:lnTo>
                    <a:pt x="423" y="507"/>
                  </a:lnTo>
                  <a:cubicBezTo>
                    <a:pt x="416" y="471"/>
                    <a:pt x="405" y="442"/>
                    <a:pt x="389" y="423"/>
                  </a:cubicBezTo>
                  <a:cubicBezTo>
                    <a:pt x="373" y="404"/>
                    <a:pt x="355" y="393"/>
                    <a:pt x="334" y="387"/>
                  </a:cubicBezTo>
                  <a:cubicBezTo>
                    <a:pt x="326" y="386"/>
                    <a:pt x="317" y="385"/>
                    <a:pt x="308" y="385"/>
                  </a:cubicBezTo>
                  <a:close/>
                  <a:moveTo>
                    <a:pt x="1036" y="668"/>
                  </a:moveTo>
                  <a:cubicBezTo>
                    <a:pt x="1041" y="668"/>
                    <a:pt x="1046" y="669"/>
                    <a:pt x="1051" y="670"/>
                  </a:cubicBezTo>
                  <a:cubicBezTo>
                    <a:pt x="1071" y="674"/>
                    <a:pt x="1085" y="694"/>
                    <a:pt x="1091" y="727"/>
                  </a:cubicBezTo>
                  <a:lnTo>
                    <a:pt x="1138" y="965"/>
                  </a:lnTo>
                  <a:cubicBezTo>
                    <a:pt x="1145" y="998"/>
                    <a:pt x="1141" y="1027"/>
                    <a:pt x="1127" y="1052"/>
                  </a:cubicBezTo>
                  <a:cubicBezTo>
                    <a:pt x="1113" y="1076"/>
                    <a:pt x="1092" y="1098"/>
                    <a:pt x="1062" y="1115"/>
                  </a:cubicBezTo>
                  <a:cubicBezTo>
                    <a:pt x="1040" y="1128"/>
                    <a:pt x="1019" y="1134"/>
                    <a:pt x="1002" y="1134"/>
                  </a:cubicBezTo>
                  <a:cubicBezTo>
                    <a:pt x="997" y="1134"/>
                    <a:pt x="993" y="1134"/>
                    <a:pt x="988" y="1133"/>
                  </a:cubicBezTo>
                  <a:cubicBezTo>
                    <a:pt x="969" y="1127"/>
                    <a:pt x="955" y="1108"/>
                    <a:pt x="950" y="1074"/>
                  </a:cubicBezTo>
                  <a:lnTo>
                    <a:pt x="903" y="837"/>
                  </a:lnTo>
                  <a:cubicBezTo>
                    <a:pt x="896" y="804"/>
                    <a:pt x="899" y="775"/>
                    <a:pt x="913" y="750"/>
                  </a:cubicBezTo>
                  <a:cubicBezTo>
                    <a:pt x="926" y="725"/>
                    <a:pt x="948" y="705"/>
                    <a:pt x="977" y="688"/>
                  </a:cubicBezTo>
                  <a:cubicBezTo>
                    <a:pt x="999" y="675"/>
                    <a:pt x="1019" y="668"/>
                    <a:pt x="1036" y="668"/>
                  </a:cubicBezTo>
                  <a:close/>
                  <a:moveTo>
                    <a:pt x="1085" y="542"/>
                  </a:moveTo>
                  <a:cubicBezTo>
                    <a:pt x="1070" y="542"/>
                    <a:pt x="1055" y="544"/>
                    <a:pt x="1039" y="548"/>
                  </a:cubicBezTo>
                  <a:cubicBezTo>
                    <a:pt x="1012" y="556"/>
                    <a:pt x="985" y="569"/>
                    <a:pt x="957" y="584"/>
                  </a:cubicBezTo>
                  <a:cubicBezTo>
                    <a:pt x="898" y="619"/>
                    <a:pt x="853" y="662"/>
                    <a:pt x="819" y="715"/>
                  </a:cubicBezTo>
                  <a:cubicBezTo>
                    <a:pt x="787" y="768"/>
                    <a:pt x="778" y="830"/>
                    <a:pt x="792" y="901"/>
                  </a:cubicBezTo>
                  <a:lnTo>
                    <a:pt x="839" y="1138"/>
                  </a:lnTo>
                  <a:cubicBezTo>
                    <a:pt x="846" y="1176"/>
                    <a:pt x="857" y="1203"/>
                    <a:pt x="873" y="1222"/>
                  </a:cubicBezTo>
                  <a:cubicBezTo>
                    <a:pt x="889" y="1241"/>
                    <a:pt x="907" y="1253"/>
                    <a:pt x="928" y="1258"/>
                  </a:cubicBezTo>
                  <a:cubicBezTo>
                    <a:pt x="937" y="1260"/>
                    <a:pt x="947" y="1261"/>
                    <a:pt x="956" y="1261"/>
                  </a:cubicBezTo>
                  <a:cubicBezTo>
                    <a:pt x="970" y="1261"/>
                    <a:pt x="984" y="1259"/>
                    <a:pt x="999" y="1254"/>
                  </a:cubicBezTo>
                  <a:cubicBezTo>
                    <a:pt x="1025" y="1246"/>
                    <a:pt x="1053" y="1235"/>
                    <a:pt x="1083" y="1217"/>
                  </a:cubicBezTo>
                  <a:cubicBezTo>
                    <a:pt x="1111" y="1201"/>
                    <a:pt x="1137" y="1182"/>
                    <a:pt x="1160" y="1161"/>
                  </a:cubicBezTo>
                  <a:cubicBezTo>
                    <a:pt x="1184" y="1139"/>
                    <a:pt x="1204" y="1115"/>
                    <a:pt x="1219" y="1089"/>
                  </a:cubicBezTo>
                  <a:cubicBezTo>
                    <a:pt x="1234" y="1063"/>
                    <a:pt x="1245" y="1035"/>
                    <a:pt x="1250" y="1003"/>
                  </a:cubicBezTo>
                  <a:cubicBezTo>
                    <a:pt x="1255" y="972"/>
                    <a:pt x="1255" y="938"/>
                    <a:pt x="1247" y="901"/>
                  </a:cubicBezTo>
                  <a:lnTo>
                    <a:pt x="1200" y="663"/>
                  </a:lnTo>
                  <a:cubicBezTo>
                    <a:pt x="1193" y="627"/>
                    <a:pt x="1182" y="599"/>
                    <a:pt x="1166" y="581"/>
                  </a:cubicBezTo>
                  <a:cubicBezTo>
                    <a:pt x="1150" y="562"/>
                    <a:pt x="1132" y="549"/>
                    <a:pt x="1111" y="545"/>
                  </a:cubicBezTo>
                  <a:cubicBezTo>
                    <a:pt x="1102" y="543"/>
                    <a:pt x="1094" y="542"/>
                    <a:pt x="1085" y="542"/>
                  </a:cubicBezTo>
                  <a:close/>
                  <a:moveTo>
                    <a:pt x="809" y="1"/>
                  </a:moveTo>
                  <a:cubicBezTo>
                    <a:pt x="798" y="1"/>
                    <a:pt x="787" y="4"/>
                    <a:pt x="776" y="10"/>
                  </a:cubicBezTo>
                  <a:cubicBezTo>
                    <a:pt x="767" y="16"/>
                    <a:pt x="760" y="22"/>
                    <a:pt x="752" y="31"/>
                  </a:cubicBezTo>
                  <a:cubicBezTo>
                    <a:pt x="745" y="40"/>
                    <a:pt x="740" y="52"/>
                    <a:pt x="737" y="65"/>
                  </a:cubicBezTo>
                  <a:lnTo>
                    <a:pt x="416" y="1570"/>
                  </a:lnTo>
                  <a:cubicBezTo>
                    <a:pt x="414" y="1580"/>
                    <a:pt x="414" y="1589"/>
                    <a:pt x="415" y="1597"/>
                  </a:cubicBezTo>
                  <a:cubicBezTo>
                    <a:pt x="418" y="1612"/>
                    <a:pt x="426" y="1623"/>
                    <a:pt x="440" y="1628"/>
                  </a:cubicBezTo>
                  <a:cubicBezTo>
                    <a:pt x="445" y="1630"/>
                    <a:pt x="450" y="1631"/>
                    <a:pt x="455" y="1631"/>
                  </a:cubicBezTo>
                  <a:cubicBezTo>
                    <a:pt x="465" y="1631"/>
                    <a:pt x="475" y="1628"/>
                    <a:pt x="486" y="1623"/>
                  </a:cubicBezTo>
                  <a:cubicBezTo>
                    <a:pt x="497" y="1616"/>
                    <a:pt x="507" y="1607"/>
                    <a:pt x="515" y="1597"/>
                  </a:cubicBezTo>
                  <a:cubicBezTo>
                    <a:pt x="523" y="1585"/>
                    <a:pt x="529" y="1574"/>
                    <a:pt x="532" y="1562"/>
                  </a:cubicBezTo>
                  <a:lnTo>
                    <a:pt x="853" y="63"/>
                  </a:lnTo>
                  <a:cubicBezTo>
                    <a:pt x="854" y="54"/>
                    <a:pt x="854" y="44"/>
                    <a:pt x="852" y="35"/>
                  </a:cubicBezTo>
                  <a:cubicBezTo>
                    <a:pt x="848" y="17"/>
                    <a:pt x="838" y="6"/>
                    <a:pt x="823" y="2"/>
                  </a:cubicBezTo>
                  <a:cubicBezTo>
                    <a:pt x="818" y="1"/>
                    <a:pt x="813" y="1"/>
                    <a:pt x="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015;p46">
              <a:extLst>
                <a:ext uri="{FF2B5EF4-FFF2-40B4-BE49-F238E27FC236}">
                  <a16:creationId xmlns:a16="http://schemas.microsoft.com/office/drawing/2014/main" id="{467A1BB3-18F1-03B0-6CB2-8916268F99F5}"/>
                </a:ext>
              </a:extLst>
            </p:cNvPr>
            <p:cNvSpPr/>
            <p:nvPr/>
          </p:nvSpPr>
          <p:spPr>
            <a:xfrm>
              <a:off x="8219266" y="3940175"/>
              <a:ext cx="21461" cy="16033"/>
            </a:xfrm>
            <a:custGeom>
              <a:avLst/>
              <a:gdLst/>
              <a:ahLst/>
              <a:cxnLst/>
              <a:rect l="l" t="t" r="r" b="b"/>
              <a:pathLst>
                <a:path w="427" h="319" extrusionOk="0">
                  <a:moveTo>
                    <a:pt x="385" y="0"/>
                  </a:moveTo>
                  <a:lnTo>
                    <a:pt x="211" y="2"/>
                  </a:lnTo>
                  <a:cubicBezTo>
                    <a:pt x="202" y="2"/>
                    <a:pt x="192" y="5"/>
                    <a:pt x="183" y="10"/>
                  </a:cubicBezTo>
                  <a:cubicBezTo>
                    <a:pt x="176" y="14"/>
                    <a:pt x="168" y="22"/>
                    <a:pt x="159" y="33"/>
                  </a:cubicBezTo>
                  <a:lnTo>
                    <a:pt x="19" y="214"/>
                  </a:lnTo>
                  <a:cubicBezTo>
                    <a:pt x="10" y="225"/>
                    <a:pt x="5" y="237"/>
                    <a:pt x="2" y="248"/>
                  </a:cubicBezTo>
                  <a:cubicBezTo>
                    <a:pt x="0" y="260"/>
                    <a:pt x="0" y="270"/>
                    <a:pt x="2" y="281"/>
                  </a:cubicBezTo>
                  <a:cubicBezTo>
                    <a:pt x="5" y="295"/>
                    <a:pt x="11" y="306"/>
                    <a:pt x="22" y="313"/>
                  </a:cubicBezTo>
                  <a:cubicBezTo>
                    <a:pt x="27" y="317"/>
                    <a:pt x="32" y="318"/>
                    <a:pt x="37" y="318"/>
                  </a:cubicBezTo>
                  <a:cubicBezTo>
                    <a:pt x="42" y="318"/>
                    <a:pt x="47" y="317"/>
                    <a:pt x="53" y="313"/>
                  </a:cubicBezTo>
                  <a:cubicBezTo>
                    <a:pt x="57" y="311"/>
                    <a:pt x="61" y="306"/>
                    <a:pt x="66" y="301"/>
                  </a:cubicBezTo>
                  <a:lnTo>
                    <a:pt x="205" y="118"/>
                  </a:lnTo>
                  <a:lnTo>
                    <a:pt x="380" y="117"/>
                  </a:lnTo>
                  <a:cubicBezTo>
                    <a:pt x="383" y="117"/>
                    <a:pt x="386" y="116"/>
                    <a:pt x="389" y="116"/>
                  </a:cubicBezTo>
                  <a:cubicBezTo>
                    <a:pt x="392" y="115"/>
                    <a:pt x="394" y="115"/>
                    <a:pt x="397" y="114"/>
                  </a:cubicBezTo>
                  <a:cubicBezTo>
                    <a:pt x="407" y="107"/>
                    <a:pt x="416" y="96"/>
                    <a:pt x="420" y="80"/>
                  </a:cubicBezTo>
                  <a:cubicBezTo>
                    <a:pt x="426" y="64"/>
                    <a:pt x="427" y="50"/>
                    <a:pt x="425" y="36"/>
                  </a:cubicBezTo>
                  <a:cubicBezTo>
                    <a:pt x="420" y="14"/>
                    <a:pt x="407" y="1"/>
                    <a:pt x="3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016;p46">
              <a:extLst>
                <a:ext uri="{FF2B5EF4-FFF2-40B4-BE49-F238E27FC236}">
                  <a16:creationId xmlns:a16="http://schemas.microsoft.com/office/drawing/2014/main" id="{7885A00C-F56C-4BB4-B568-B99C4612A937}"/>
                </a:ext>
              </a:extLst>
            </p:cNvPr>
            <p:cNvSpPr/>
            <p:nvPr/>
          </p:nvSpPr>
          <p:spPr>
            <a:xfrm>
              <a:off x="8252287" y="3912934"/>
              <a:ext cx="49958" cy="67952"/>
            </a:xfrm>
            <a:custGeom>
              <a:avLst/>
              <a:gdLst/>
              <a:ahLst/>
              <a:cxnLst/>
              <a:rect l="l" t="t" r="r" b="b"/>
              <a:pathLst>
                <a:path w="994" h="1352" extrusionOk="0">
                  <a:moveTo>
                    <a:pt x="285" y="761"/>
                  </a:moveTo>
                  <a:lnTo>
                    <a:pt x="642" y="919"/>
                  </a:lnTo>
                  <a:cubicBezTo>
                    <a:pt x="627" y="959"/>
                    <a:pt x="606" y="996"/>
                    <a:pt x="578" y="1032"/>
                  </a:cubicBezTo>
                  <a:cubicBezTo>
                    <a:pt x="551" y="1067"/>
                    <a:pt x="515" y="1098"/>
                    <a:pt x="470" y="1124"/>
                  </a:cubicBezTo>
                  <a:cubicBezTo>
                    <a:pt x="433" y="1146"/>
                    <a:pt x="401" y="1159"/>
                    <a:pt x="369" y="1164"/>
                  </a:cubicBezTo>
                  <a:cubicBezTo>
                    <a:pt x="357" y="1166"/>
                    <a:pt x="345" y="1167"/>
                    <a:pt x="334" y="1167"/>
                  </a:cubicBezTo>
                  <a:cubicBezTo>
                    <a:pt x="318" y="1167"/>
                    <a:pt x="304" y="1165"/>
                    <a:pt x="290" y="1159"/>
                  </a:cubicBezTo>
                  <a:cubicBezTo>
                    <a:pt x="268" y="1151"/>
                    <a:pt x="249" y="1137"/>
                    <a:pt x="234" y="1116"/>
                  </a:cubicBezTo>
                  <a:cubicBezTo>
                    <a:pt x="218" y="1096"/>
                    <a:pt x="208" y="1071"/>
                    <a:pt x="202" y="1042"/>
                  </a:cubicBezTo>
                  <a:cubicBezTo>
                    <a:pt x="197" y="1015"/>
                    <a:pt x="196" y="989"/>
                    <a:pt x="199" y="963"/>
                  </a:cubicBezTo>
                  <a:cubicBezTo>
                    <a:pt x="202" y="937"/>
                    <a:pt x="208" y="913"/>
                    <a:pt x="217" y="889"/>
                  </a:cubicBezTo>
                  <a:cubicBezTo>
                    <a:pt x="226" y="865"/>
                    <a:pt x="236" y="843"/>
                    <a:pt x="249" y="821"/>
                  </a:cubicBezTo>
                  <a:cubicBezTo>
                    <a:pt x="261" y="800"/>
                    <a:pt x="272" y="780"/>
                    <a:pt x="285" y="761"/>
                  </a:cubicBezTo>
                  <a:close/>
                  <a:moveTo>
                    <a:pt x="442" y="0"/>
                  </a:moveTo>
                  <a:cubicBezTo>
                    <a:pt x="422" y="0"/>
                    <a:pt x="400" y="3"/>
                    <a:pt x="376" y="8"/>
                  </a:cubicBezTo>
                  <a:cubicBezTo>
                    <a:pt x="340" y="15"/>
                    <a:pt x="299" y="32"/>
                    <a:pt x="254" y="58"/>
                  </a:cubicBezTo>
                  <a:cubicBezTo>
                    <a:pt x="214" y="82"/>
                    <a:pt x="175" y="111"/>
                    <a:pt x="142" y="145"/>
                  </a:cubicBezTo>
                  <a:cubicBezTo>
                    <a:pt x="108" y="178"/>
                    <a:pt x="80" y="216"/>
                    <a:pt x="57" y="256"/>
                  </a:cubicBezTo>
                  <a:cubicBezTo>
                    <a:pt x="36" y="296"/>
                    <a:pt x="20" y="338"/>
                    <a:pt x="10" y="383"/>
                  </a:cubicBezTo>
                  <a:cubicBezTo>
                    <a:pt x="1" y="427"/>
                    <a:pt x="1" y="472"/>
                    <a:pt x="10" y="517"/>
                  </a:cubicBezTo>
                  <a:cubicBezTo>
                    <a:pt x="21" y="575"/>
                    <a:pt x="42" y="616"/>
                    <a:pt x="73" y="644"/>
                  </a:cubicBezTo>
                  <a:cubicBezTo>
                    <a:pt x="103" y="671"/>
                    <a:pt x="137" y="693"/>
                    <a:pt x="173" y="712"/>
                  </a:cubicBezTo>
                  <a:cubicBezTo>
                    <a:pt x="152" y="741"/>
                    <a:pt x="130" y="773"/>
                    <a:pt x="111" y="808"/>
                  </a:cubicBezTo>
                  <a:cubicBezTo>
                    <a:pt x="92" y="844"/>
                    <a:pt x="75" y="880"/>
                    <a:pt x="63" y="918"/>
                  </a:cubicBezTo>
                  <a:cubicBezTo>
                    <a:pt x="50" y="955"/>
                    <a:pt x="41" y="994"/>
                    <a:pt x="38" y="1033"/>
                  </a:cubicBezTo>
                  <a:cubicBezTo>
                    <a:pt x="33" y="1073"/>
                    <a:pt x="36" y="1112"/>
                    <a:pt x="44" y="1150"/>
                  </a:cubicBezTo>
                  <a:cubicBezTo>
                    <a:pt x="53" y="1196"/>
                    <a:pt x="70" y="1236"/>
                    <a:pt x="94" y="1268"/>
                  </a:cubicBezTo>
                  <a:cubicBezTo>
                    <a:pt x="119" y="1301"/>
                    <a:pt x="151" y="1324"/>
                    <a:pt x="189" y="1338"/>
                  </a:cubicBezTo>
                  <a:cubicBezTo>
                    <a:pt x="214" y="1347"/>
                    <a:pt x="240" y="1351"/>
                    <a:pt x="269" y="1351"/>
                  </a:cubicBezTo>
                  <a:cubicBezTo>
                    <a:pt x="286" y="1351"/>
                    <a:pt x="302" y="1350"/>
                    <a:pt x="319" y="1347"/>
                  </a:cubicBezTo>
                  <a:cubicBezTo>
                    <a:pt x="369" y="1339"/>
                    <a:pt x="422" y="1319"/>
                    <a:pt x="479" y="1285"/>
                  </a:cubicBezTo>
                  <a:cubicBezTo>
                    <a:pt x="548" y="1246"/>
                    <a:pt x="606" y="1198"/>
                    <a:pt x="649" y="1142"/>
                  </a:cubicBezTo>
                  <a:cubicBezTo>
                    <a:pt x="694" y="1087"/>
                    <a:pt x="731" y="1029"/>
                    <a:pt x="758" y="968"/>
                  </a:cubicBezTo>
                  <a:lnTo>
                    <a:pt x="885" y="1023"/>
                  </a:lnTo>
                  <a:cubicBezTo>
                    <a:pt x="893" y="1026"/>
                    <a:pt x="900" y="1028"/>
                    <a:pt x="906" y="1028"/>
                  </a:cubicBezTo>
                  <a:cubicBezTo>
                    <a:pt x="907" y="1028"/>
                    <a:pt x="908" y="1028"/>
                    <a:pt x="910" y="1027"/>
                  </a:cubicBezTo>
                  <a:cubicBezTo>
                    <a:pt x="916" y="1026"/>
                    <a:pt x="923" y="1024"/>
                    <a:pt x="930" y="1020"/>
                  </a:cubicBezTo>
                  <a:cubicBezTo>
                    <a:pt x="949" y="1008"/>
                    <a:pt x="965" y="991"/>
                    <a:pt x="977" y="969"/>
                  </a:cubicBezTo>
                  <a:cubicBezTo>
                    <a:pt x="989" y="946"/>
                    <a:pt x="994" y="926"/>
                    <a:pt x="991" y="907"/>
                  </a:cubicBezTo>
                  <a:cubicBezTo>
                    <a:pt x="988" y="896"/>
                    <a:pt x="983" y="888"/>
                    <a:pt x="974" y="883"/>
                  </a:cubicBezTo>
                  <a:lnTo>
                    <a:pt x="816" y="814"/>
                  </a:lnTo>
                  <a:cubicBezTo>
                    <a:pt x="826" y="775"/>
                    <a:pt x="833" y="738"/>
                    <a:pt x="837" y="701"/>
                  </a:cubicBezTo>
                  <a:cubicBezTo>
                    <a:pt x="841" y="664"/>
                    <a:pt x="844" y="629"/>
                    <a:pt x="844" y="596"/>
                  </a:cubicBezTo>
                  <a:cubicBezTo>
                    <a:pt x="844" y="565"/>
                    <a:pt x="843" y="534"/>
                    <a:pt x="841" y="508"/>
                  </a:cubicBezTo>
                  <a:cubicBezTo>
                    <a:pt x="839" y="481"/>
                    <a:pt x="835" y="459"/>
                    <a:pt x="832" y="441"/>
                  </a:cubicBezTo>
                  <a:cubicBezTo>
                    <a:pt x="826" y="414"/>
                    <a:pt x="818" y="396"/>
                    <a:pt x="807" y="387"/>
                  </a:cubicBezTo>
                  <a:cubicBezTo>
                    <a:pt x="803" y="384"/>
                    <a:pt x="798" y="383"/>
                    <a:pt x="792" y="383"/>
                  </a:cubicBezTo>
                  <a:cubicBezTo>
                    <a:pt x="781" y="383"/>
                    <a:pt x="766" y="388"/>
                    <a:pt x="749" y="398"/>
                  </a:cubicBezTo>
                  <a:cubicBezTo>
                    <a:pt x="721" y="414"/>
                    <a:pt x="705" y="428"/>
                    <a:pt x="697" y="444"/>
                  </a:cubicBezTo>
                  <a:cubicBezTo>
                    <a:pt x="689" y="459"/>
                    <a:pt x="685" y="477"/>
                    <a:pt x="688" y="496"/>
                  </a:cubicBezTo>
                  <a:cubicBezTo>
                    <a:pt x="691" y="529"/>
                    <a:pt x="697" y="567"/>
                    <a:pt x="702" y="611"/>
                  </a:cubicBezTo>
                  <a:cubicBezTo>
                    <a:pt x="707" y="656"/>
                    <a:pt x="706" y="707"/>
                    <a:pt x="697" y="763"/>
                  </a:cubicBezTo>
                  <a:lnTo>
                    <a:pt x="368" y="613"/>
                  </a:lnTo>
                  <a:cubicBezTo>
                    <a:pt x="349" y="605"/>
                    <a:pt x="327" y="595"/>
                    <a:pt x="306" y="585"/>
                  </a:cubicBezTo>
                  <a:cubicBezTo>
                    <a:pt x="285" y="574"/>
                    <a:pt x="263" y="561"/>
                    <a:pt x="244" y="548"/>
                  </a:cubicBezTo>
                  <a:cubicBezTo>
                    <a:pt x="225" y="534"/>
                    <a:pt x="209" y="517"/>
                    <a:pt x="194" y="499"/>
                  </a:cubicBezTo>
                  <a:cubicBezTo>
                    <a:pt x="180" y="482"/>
                    <a:pt x="171" y="461"/>
                    <a:pt x="166" y="436"/>
                  </a:cubicBezTo>
                  <a:cubicBezTo>
                    <a:pt x="156" y="388"/>
                    <a:pt x="162" y="342"/>
                    <a:pt x="184" y="299"/>
                  </a:cubicBezTo>
                  <a:cubicBezTo>
                    <a:pt x="206" y="256"/>
                    <a:pt x="240" y="221"/>
                    <a:pt x="285" y="194"/>
                  </a:cubicBezTo>
                  <a:cubicBezTo>
                    <a:pt x="315" y="177"/>
                    <a:pt x="341" y="168"/>
                    <a:pt x="362" y="168"/>
                  </a:cubicBezTo>
                  <a:cubicBezTo>
                    <a:pt x="363" y="168"/>
                    <a:pt x="364" y="168"/>
                    <a:pt x="366" y="168"/>
                  </a:cubicBezTo>
                  <a:cubicBezTo>
                    <a:pt x="387" y="169"/>
                    <a:pt x="406" y="173"/>
                    <a:pt x="423" y="180"/>
                  </a:cubicBezTo>
                  <a:cubicBezTo>
                    <a:pt x="439" y="186"/>
                    <a:pt x="455" y="192"/>
                    <a:pt x="467" y="198"/>
                  </a:cubicBezTo>
                  <a:cubicBezTo>
                    <a:pt x="473" y="200"/>
                    <a:pt x="478" y="201"/>
                    <a:pt x="484" y="201"/>
                  </a:cubicBezTo>
                  <a:cubicBezTo>
                    <a:pt x="492" y="201"/>
                    <a:pt x="500" y="199"/>
                    <a:pt x="508" y="194"/>
                  </a:cubicBezTo>
                  <a:cubicBezTo>
                    <a:pt x="527" y="183"/>
                    <a:pt x="542" y="165"/>
                    <a:pt x="555" y="140"/>
                  </a:cubicBezTo>
                  <a:cubicBezTo>
                    <a:pt x="567" y="114"/>
                    <a:pt x="572" y="92"/>
                    <a:pt x="567" y="71"/>
                  </a:cubicBezTo>
                  <a:cubicBezTo>
                    <a:pt x="565" y="56"/>
                    <a:pt x="555" y="41"/>
                    <a:pt x="538" y="28"/>
                  </a:cubicBezTo>
                  <a:cubicBezTo>
                    <a:pt x="521" y="15"/>
                    <a:pt x="500" y="6"/>
                    <a:pt x="473" y="3"/>
                  </a:cubicBezTo>
                  <a:cubicBezTo>
                    <a:pt x="463" y="1"/>
                    <a:pt x="453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017;p46">
              <a:extLst>
                <a:ext uri="{FF2B5EF4-FFF2-40B4-BE49-F238E27FC236}">
                  <a16:creationId xmlns:a16="http://schemas.microsoft.com/office/drawing/2014/main" id="{B6A3FFBD-B807-6F86-B7AB-27086CDFB1ED}"/>
                </a:ext>
              </a:extLst>
            </p:cNvPr>
            <p:cNvSpPr/>
            <p:nvPr/>
          </p:nvSpPr>
          <p:spPr>
            <a:xfrm>
              <a:off x="8049187" y="4121413"/>
              <a:ext cx="28849" cy="67449"/>
            </a:xfrm>
            <a:custGeom>
              <a:avLst/>
              <a:gdLst/>
              <a:ahLst/>
              <a:cxnLst/>
              <a:rect l="l" t="t" r="r" b="b"/>
              <a:pathLst>
                <a:path w="574" h="1342" extrusionOk="0">
                  <a:moveTo>
                    <a:pt x="305" y="1"/>
                  </a:moveTo>
                  <a:cubicBezTo>
                    <a:pt x="292" y="1"/>
                    <a:pt x="275" y="7"/>
                    <a:pt x="254" y="19"/>
                  </a:cubicBezTo>
                  <a:cubicBezTo>
                    <a:pt x="215" y="40"/>
                    <a:pt x="179" y="71"/>
                    <a:pt x="146" y="108"/>
                  </a:cubicBezTo>
                  <a:cubicBezTo>
                    <a:pt x="112" y="144"/>
                    <a:pt x="84" y="184"/>
                    <a:pt x="60" y="228"/>
                  </a:cubicBezTo>
                  <a:cubicBezTo>
                    <a:pt x="36" y="272"/>
                    <a:pt x="21" y="320"/>
                    <a:pt x="11" y="368"/>
                  </a:cubicBezTo>
                  <a:cubicBezTo>
                    <a:pt x="0" y="416"/>
                    <a:pt x="0" y="464"/>
                    <a:pt x="8" y="509"/>
                  </a:cubicBezTo>
                  <a:lnTo>
                    <a:pt x="141" y="1173"/>
                  </a:lnTo>
                  <a:cubicBezTo>
                    <a:pt x="151" y="1223"/>
                    <a:pt x="168" y="1261"/>
                    <a:pt x="192" y="1287"/>
                  </a:cubicBezTo>
                  <a:cubicBezTo>
                    <a:pt x="217" y="1314"/>
                    <a:pt x="245" y="1331"/>
                    <a:pt x="279" y="1338"/>
                  </a:cubicBezTo>
                  <a:cubicBezTo>
                    <a:pt x="293" y="1340"/>
                    <a:pt x="307" y="1342"/>
                    <a:pt x="322" y="1342"/>
                  </a:cubicBezTo>
                  <a:cubicBezTo>
                    <a:pt x="343" y="1342"/>
                    <a:pt x="364" y="1339"/>
                    <a:pt x="386" y="1334"/>
                  </a:cubicBezTo>
                  <a:cubicBezTo>
                    <a:pt x="424" y="1325"/>
                    <a:pt x="463" y="1309"/>
                    <a:pt x="502" y="1287"/>
                  </a:cubicBezTo>
                  <a:cubicBezTo>
                    <a:pt x="534" y="1268"/>
                    <a:pt x="556" y="1247"/>
                    <a:pt x="563" y="1227"/>
                  </a:cubicBezTo>
                  <a:cubicBezTo>
                    <a:pt x="571" y="1207"/>
                    <a:pt x="574" y="1186"/>
                    <a:pt x="569" y="1164"/>
                  </a:cubicBezTo>
                  <a:cubicBezTo>
                    <a:pt x="566" y="1146"/>
                    <a:pt x="559" y="1131"/>
                    <a:pt x="549" y="1119"/>
                  </a:cubicBezTo>
                  <a:cubicBezTo>
                    <a:pt x="544" y="1114"/>
                    <a:pt x="538" y="1111"/>
                    <a:pt x="530" y="1111"/>
                  </a:cubicBezTo>
                  <a:cubicBezTo>
                    <a:pt x="522" y="1111"/>
                    <a:pt x="512" y="1114"/>
                    <a:pt x="502" y="1120"/>
                  </a:cubicBezTo>
                  <a:cubicBezTo>
                    <a:pt x="482" y="1131"/>
                    <a:pt x="462" y="1140"/>
                    <a:pt x="441" y="1148"/>
                  </a:cubicBezTo>
                  <a:cubicBezTo>
                    <a:pt x="420" y="1156"/>
                    <a:pt x="400" y="1160"/>
                    <a:pt x="381" y="1160"/>
                  </a:cubicBezTo>
                  <a:cubicBezTo>
                    <a:pt x="362" y="1159"/>
                    <a:pt x="345" y="1153"/>
                    <a:pt x="330" y="1142"/>
                  </a:cubicBezTo>
                  <a:cubicBezTo>
                    <a:pt x="316" y="1130"/>
                    <a:pt x="306" y="1110"/>
                    <a:pt x="300" y="1082"/>
                  </a:cubicBezTo>
                  <a:lnTo>
                    <a:pt x="167" y="416"/>
                  </a:lnTo>
                  <a:cubicBezTo>
                    <a:pt x="164" y="397"/>
                    <a:pt x="164" y="376"/>
                    <a:pt x="167" y="351"/>
                  </a:cubicBezTo>
                  <a:cubicBezTo>
                    <a:pt x="170" y="327"/>
                    <a:pt x="178" y="303"/>
                    <a:pt x="191" y="279"/>
                  </a:cubicBezTo>
                  <a:cubicBezTo>
                    <a:pt x="203" y="255"/>
                    <a:pt x="219" y="233"/>
                    <a:pt x="239" y="210"/>
                  </a:cubicBezTo>
                  <a:cubicBezTo>
                    <a:pt x="258" y="188"/>
                    <a:pt x="282" y="169"/>
                    <a:pt x="309" y="153"/>
                  </a:cubicBezTo>
                  <a:cubicBezTo>
                    <a:pt x="325" y="144"/>
                    <a:pt x="336" y="130"/>
                    <a:pt x="343" y="110"/>
                  </a:cubicBezTo>
                  <a:cubicBezTo>
                    <a:pt x="351" y="90"/>
                    <a:pt x="352" y="70"/>
                    <a:pt x="347" y="47"/>
                  </a:cubicBezTo>
                  <a:cubicBezTo>
                    <a:pt x="343" y="27"/>
                    <a:pt x="334" y="12"/>
                    <a:pt x="320" y="4"/>
                  </a:cubicBezTo>
                  <a:cubicBezTo>
                    <a:pt x="316" y="2"/>
                    <a:pt x="311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018;p46">
              <a:extLst>
                <a:ext uri="{FF2B5EF4-FFF2-40B4-BE49-F238E27FC236}">
                  <a16:creationId xmlns:a16="http://schemas.microsoft.com/office/drawing/2014/main" id="{AB4DF5AC-D974-D4F6-F1ED-64A611936436}"/>
                </a:ext>
              </a:extLst>
            </p:cNvPr>
            <p:cNvSpPr/>
            <p:nvPr/>
          </p:nvSpPr>
          <p:spPr>
            <a:xfrm>
              <a:off x="8074367" y="4110758"/>
              <a:ext cx="29151" cy="66946"/>
            </a:xfrm>
            <a:custGeom>
              <a:avLst/>
              <a:gdLst/>
              <a:ahLst/>
              <a:cxnLst/>
              <a:rect l="l" t="t" r="r" b="b"/>
              <a:pathLst>
                <a:path w="580" h="1332" extrusionOk="0">
                  <a:moveTo>
                    <a:pt x="229" y="1"/>
                  </a:moveTo>
                  <a:cubicBezTo>
                    <a:pt x="215" y="1"/>
                    <a:pt x="200" y="2"/>
                    <a:pt x="185" y="5"/>
                  </a:cubicBezTo>
                  <a:cubicBezTo>
                    <a:pt x="145" y="10"/>
                    <a:pt x="105" y="25"/>
                    <a:pt x="67" y="47"/>
                  </a:cubicBezTo>
                  <a:cubicBezTo>
                    <a:pt x="38" y="64"/>
                    <a:pt x="20" y="83"/>
                    <a:pt x="11" y="104"/>
                  </a:cubicBezTo>
                  <a:cubicBezTo>
                    <a:pt x="3" y="125"/>
                    <a:pt x="1" y="145"/>
                    <a:pt x="5" y="166"/>
                  </a:cubicBezTo>
                  <a:cubicBezTo>
                    <a:pt x="10" y="188"/>
                    <a:pt x="17" y="204"/>
                    <a:pt x="30" y="212"/>
                  </a:cubicBezTo>
                  <a:cubicBezTo>
                    <a:pt x="36" y="216"/>
                    <a:pt x="42" y="219"/>
                    <a:pt x="49" y="219"/>
                  </a:cubicBezTo>
                  <a:cubicBezTo>
                    <a:pt x="56" y="219"/>
                    <a:pt x="64" y="216"/>
                    <a:pt x="71" y="212"/>
                  </a:cubicBezTo>
                  <a:cubicBezTo>
                    <a:pt x="98" y="196"/>
                    <a:pt x="124" y="186"/>
                    <a:pt x="147" y="184"/>
                  </a:cubicBezTo>
                  <a:cubicBezTo>
                    <a:pt x="156" y="182"/>
                    <a:pt x="164" y="182"/>
                    <a:pt x="172" y="182"/>
                  </a:cubicBezTo>
                  <a:cubicBezTo>
                    <a:pt x="186" y="182"/>
                    <a:pt x="198" y="184"/>
                    <a:pt x="210" y="188"/>
                  </a:cubicBezTo>
                  <a:cubicBezTo>
                    <a:pt x="228" y="195"/>
                    <a:pt x="243" y="205"/>
                    <a:pt x="254" y="221"/>
                  </a:cubicBezTo>
                  <a:cubicBezTo>
                    <a:pt x="266" y="235"/>
                    <a:pt x="273" y="253"/>
                    <a:pt x="278" y="273"/>
                  </a:cubicBezTo>
                  <a:lnTo>
                    <a:pt x="409" y="937"/>
                  </a:lnTo>
                  <a:cubicBezTo>
                    <a:pt x="415" y="966"/>
                    <a:pt x="415" y="993"/>
                    <a:pt x="407" y="1017"/>
                  </a:cubicBezTo>
                  <a:cubicBezTo>
                    <a:pt x="399" y="1042"/>
                    <a:pt x="388" y="1063"/>
                    <a:pt x="373" y="1084"/>
                  </a:cubicBezTo>
                  <a:cubicBezTo>
                    <a:pt x="359" y="1105"/>
                    <a:pt x="341" y="1123"/>
                    <a:pt x="321" y="1139"/>
                  </a:cubicBezTo>
                  <a:cubicBezTo>
                    <a:pt x="302" y="1154"/>
                    <a:pt x="283" y="1168"/>
                    <a:pt x="264" y="1179"/>
                  </a:cubicBezTo>
                  <a:cubicBezTo>
                    <a:pt x="243" y="1191"/>
                    <a:pt x="230" y="1207"/>
                    <a:pt x="227" y="1226"/>
                  </a:cubicBezTo>
                  <a:cubicBezTo>
                    <a:pt x="223" y="1247"/>
                    <a:pt x="223" y="1266"/>
                    <a:pt x="227" y="1284"/>
                  </a:cubicBezTo>
                  <a:cubicBezTo>
                    <a:pt x="231" y="1305"/>
                    <a:pt x="240" y="1320"/>
                    <a:pt x="254" y="1328"/>
                  </a:cubicBezTo>
                  <a:cubicBezTo>
                    <a:pt x="258" y="1330"/>
                    <a:pt x="263" y="1331"/>
                    <a:pt x="268" y="1331"/>
                  </a:cubicBezTo>
                  <a:cubicBezTo>
                    <a:pt x="281" y="1331"/>
                    <a:pt x="300" y="1324"/>
                    <a:pt x="324" y="1311"/>
                  </a:cubicBezTo>
                  <a:cubicBezTo>
                    <a:pt x="362" y="1288"/>
                    <a:pt x="398" y="1260"/>
                    <a:pt x="432" y="1227"/>
                  </a:cubicBezTo>
                  <a:cubicBezTo>
                    <a:pt x="466" y="1195"/>
                    <a:pt x="495" y="1158"/>
                    <a:pt x="518" y="1117"/>
                  </a:cubicBezTo>
                  <a:cubicBezTo>
                    <a:pt x="543" y="1078"/>
                    <a:pt x="560" y="1034"/>
                    <a:pt x="570" y="988"/>
                  </a:cubicBezTo>
                  <a:cubicBezTo>
                    <a:pt x="579" y="941"/>
                    <a:pt x="579" y="893"/>
                    <a:pt x="570" y="845"/>
                  </a:cubicBezTo>
                  <a:lnTo>
                    <a:pt x="437" y="179"/>
                  </a:lnTo>
                  <a:cubicBezTo>
                    <a:pt x="428" y="134"/>
                    <a:pt x="412" y="98"/>
                    <a:pt x="387" y="69"/>
                  </a:cubicBezTo>
                  <a:cubicBezTo>
                    <a:pt x="361" y="41"/>
                    <a:pt x="332" y="21"/>
                    <a:pt x="297" y="11"/>
                  </a:cubicBezTo>
                  <a:cubicBezTo>
                    <a:pt x="276" y="4"/>
                    <a:pt x="253" y="1"/>
                    <a:pt x="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019;p46">
              <a:extLst>
                <a:ext uri="{FF2B5EF4-FFF2-40B4-BE49-F238E27FC236}">
                  <a16:creationId xmlns:a16="http://schemas.microsoft.com/office/drawing/2014/main" id="{9D5A6BF0-9CF9-4777-E6A8-2CC4CAD77177}"/>
                </a:ext>
              </a:extLst>
            </p:cNvPr>
            <p:cNvSpPr/>
            <p:nvPr/>
          </p:nvSpPr>
          <p:spPr>
            <a:xfrm>
              <a:off x="8105227" y="4082361"/>
              <a:ext cx="36087" cy="72827"/>
            </a:xfrm>
            <a:custGeom>
              <a:avLst/>
              <a:gdLst/>
              <a:ahLst/>
              <a:cxnLst/>
              <a:rect l="l" t="t" r="r" b="b"/>
              <a:pathLst>
                <a:path w="718" h="1449" extrusionOk="0">
                  <a:moveTo>
                    <a:pt x="638" y="1"/>
                  </a:moveTo>
                  <a:cubicBezTo>
                    <a:pt x="625" y="1"/>
                    <a:pt x="612" y="5"/>
                    <a:pt x="599" y="12"/>
                  </a:cubicBezTo>
                  <a:lnTo>
                    <a:pt x="62" y="324"/>
                  </a:lnTo>
                  <a:cubicBezTo>
                    <a:pt x="45" y="334"/>
                    <a:pt x="31" y="350"/>
                    <a:pt x="18" y="370"/>
                  </a:cubicBezTo>
                  <a:cubicBezTo>
                    <a:pt x="5" y="391"/>
                    <a:pt x="0" y="407"/>
                    <a:pt x="2" y="422"/>
                  </a:cubicBezTo>
                  <a:lnTo>
                    <a:pt x="52" y="668"/>
                  </a:lnTo>
                  <a:cubicBezTo>
                    <a:pt x="55" y="683"/>
                    <a:pt x="66" y="692"/>
                    <a:pt x="84" y="693"/>
                  </a:cubicBezTo>
                  <a:cubicBezTo>
                    <a:pt x="86" y="694"/>
                    <a:pt x="88" y="694"/>
                    <a:pt x="91" y="694"/>
                  </a:cubicBezTo>
                  <a:cubicBezTo>
                    <a:pt x="106" y="694"/>
                    <a:pt x="124" y="688"/>
                    <a:pt x="141" y="678"/>
                  </a:cubicBezTo>
                  <a:cubicBezTo>
                    <a:pt x="162" y="665"/>
                    <a:pt x="180" y="650"/>
                    <a:pt x="195" y="629"/>
                  </a:cubicBezTo>
                  <a:cubicBezTo>
                    <a:pt x="210" y="609"/>
                    <a:pt x="215" y="590"/>
                    <a:pt x="212" y="574"/>
                  </a:cubicBezTo>
                  <a:lnTo>
                    <a:pt x="181" y="423"/>
                  </a:lnTo>
                  <a:lnTo>
                    <a:pt x="541" y="215"/>
                  </a:lnTo>
                  <a:lnTo>
                    <a:pt x="560" y="314"/>
                  </a:lnTo>
                  <a:lnTo>
                    <a:pt x="305" y="1369"/>
                  </a:lnTo>
                  <a:cubicBezTo>
                    <a:pt x="303" y="1381"/>
                    <a:pt x="302" y="1394"/>
                    <a:pt x="304" y="1405"/>
                  </a:cubicBezTo>
                  <a:cubicBezTo>
                    <a:pt x="310" y="1430"/>
                    <a:pt x="323" y="1445"/>
                    <a:pt x="347" y="1448"/>
                  </a:cubicBezTo>
                  <a:cubicBezTo>
                    <a:pt x="352" y="1449"/>
                    <a:pt x="356" y="1449"/>
                    <a:pt x="361" y="1449"/>
                  </a:cubicBezTo>
                  <a:cubicBezTo>
                    <a:pt x="381" y="1449"/>
                    <a:pt x="400" y="1443"/>
                    <a:pt x="421" y="1431"/>
                  </a:cubicBezTo>
                  <a:cubicBezTo>
                    <a:pt x="444" y="1418"/>
                    <a:pt x="459" y="1399"/>
                    <a:pt x="464" y="1377"/>
                  </a:cubicBezTo>
                  <a:lnTo>
                    <a:pt x="705" y="304"/>
                  </a:lnTo>
                  <a:cubicBezTo>
                    <a:pt x="710" y="284"/>
                    <a:pt x="713" y="263"/>
                    <a:pt x="715" y="243"/>
                  </a:cubicBezTo>
                  <a:cubicBezTo>
                    <a:pt x="718" y="223"/>
                    <a:pt x="718" y="206"/>
                    <a:pt x="714" y="192"/>
                  </a:cubicBezTo>
                  <a:lnTo>
                    <a:pt x="681" y="27"/>
                  </a:lnTo>
                  <a:cubicBezTo>
                    <a:pt x="679" y="12"/>
                    <a:pt x="669" y="4"/>
                    <a:pt x="651" y="2"/>
                  </a:cubicBezTo>
                  <a:cubicBezTo>
                    <a:pt x="647" y="1"/>
                    <a:pt x="642" y="1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020;p46">
              <a:extLst>
                <a:ext uri="{FF2B5EF4-FFF2-40B4-BE49-F238E27FC236}">
                  <a16:creationId xmlns:a16="http://schemas.microsoft.com/office/drawing/2014/main" id="{11105066-B5FD-6C18-B83D-B3D2AADD2C2C}"/>
                </a:ext>
              </a:extLst>
            </p:cNvPr>
            <p:cNvSpPr/>
            <p:nvPr/>
          </p:nvSpPr>
          <p:spPr>
            <a:xfrm>
              <a:off x="8151968" y="4062207"/>
              <a:ext cx="39454" cy="66444"/>
            </a:xfrm>
            <a:custGeom>
              <a:avLst/>
              <a:gdLst/>
              <a:ahLst/>
              <a:cxnLst/>
              <a:rect l="l" t="t" r="r" b="b"/>
              <a:pathLst>
                <a:path w="785" h="1322" extrusionOk="0">
                  <a:moveTo>
                    <a:pt x="384" y="177"/>
                  </a:moveTo>
                  <a:cubicBezTo>
                    <a:pt x="393" y="177"/>
                    <a:pt x="401" y="179"/>
                    <a:pt x="409" y="181"/>
                  </a:cubicBezTo>
                  <a:cubicBezTo>
                    <a:pt x="441" y="190"/>
                    <a:pt x="462" y="224"/>
                    <a:pt x="473" y="281"/>
                  </a:cubicBezTo>
                  <a:cubicBezTo>
                    <a:pt x="485" y="340"/>
                    <a:pt x="480" y="388"/>
                    <a:pt x="459" y="429"/>
                  </a:cubicBezTo>
                  <a:cubicBezTo>
                    <a:pt x="437" y="470"/>
                    <a:pt x="402" y="503"/>
                    <a:pt x="354" y="531"/>
                  </a:cubicBezTo>
                  <a:cubicBezTo>
                    <a:pt x="319" y="552"/>
                    <a:pt x="287" y="563"/>
                    <a:pt x="261" y="563"/>
                  </a:cubicBezTo>
                  <a:cubicBezTo>
                    <a:pt x="252" y="563"/>
                    <a:pt x="243" y="562"/>
                    <a:pt x="236" y="560"/>
                  </a:cubicBezTo>
                  <a:cubicBezTo>
                    <a:pt x="204" y="549"/>
                    <a:pt x="183" y="516"/>
                    <a:pt x="170" y="458"/>
                  </a:cubicBezTo>
                  <a:cubicBezTo>
                    <a:pt x="159" y="400"/>
                    <a:pt x="165" y="351"/>
                    <a:pt x="186" y="311"/>
                  </a:cubicBezTo>
                  <a:cubicBezTo>
                    <a:pt x="208" y="271"/>
                    <a:pt x="242" y="238"/>
                    <a:pt x="291" y="209"/>
                  </a:cubicBezTo>
                  <a:cubicBezTo>
                    <a:pt x="326" y="188"/>
                    <a:pt x="358" y="177"/>
                    <a:pt x="384" y="177"/>
                  </a:cubicBezTo>
                  <a:close/>
                  <a:moveTo>
                    <a:pt x="487" y="639"/>
                  </a:moveTo>
                  <a:cubicBezTo>
                    <a:pt x="500" y="639"/>
                    <a:pt x="512" y="641"/>
                    <a:pt x="524" y="645"/>
                  </a:cubicBezTo>
                  <a:cubicBezTo>
                    <a:pt x="561" y="659"/>
                    <a:pt x="587" y="700"/>
                    <a:pt x="601" y="770"/>
                  </a:cubicBezTo>
                  <a:lnTo>
                    <a:pt x="607" y="799"/>
                  </a:lnTo>
                  <a:cubicBezTo>
                    <a:pt x="621" y="869"/>
                    <a:pt x="615" y="931"/>
                    <a:pt x="592" y="982"/>
                  </a:cubicBezTo>
                  <a:cubicBezTo>
                    <a:pt x="568" y="1034"/>
                    <a:pt x="527" y="1076"/>
                    <a:pt x="470" y="1110"/>
                  </a:cubicBezTo>
                  <a:cubicBezTo>
                    <a:pt x="430" y="1132"/>
                    <a:pt x="395" y="1143"/>
                    <a:pt x="365" y="1143"/>
                  </a:cubicBezTo>
                  <a:cubicBezTo>
                    <a:pt x="352" y="1143"/>
                    <a:pt x="339" y="1141"/>
                    <a:pt x="328" y="1137"/>
                  </a:cubicBezTo>
                  <a:cubicBezTo>
                    <a:pt x="289" y="1123"/>
                    <a:pt x="263" y="1080"/>
                    <a:pt x="248" y="1008"/>
                  </a:cubicBezTo>
                  <a:lnTo>
                    <a:pt x="242" y="978"/>
                  </a:lnTo>
                  <a:cubicBezTo>
                    <a:pt x="229" y="910"/>
                    <a:pt x="235" y="849"/>
                    <a:pt x="259" y="798"/>
                  </a:cubicBezTo>
                  <a:cubicBezTo>
                    <a:pt x="285" y="748"/>
                    <a:pt x="326" y="706"/>
                    <a:pt x="382" y="673"/>
                  </a:cubicBezTo>
                  <a:cubicBezTo>
                    <a:pt x="422" y="650"/>
                    <a:pt x="457" y="639"/>
                    <a:pt x="487" y="639"/>
                  </a:cubicBezTo>
                  <a:close/>
                  <a:moveTo>
                    <a:pt x="458" y="1"/>
                  </a:moveTo>
                  <a:cubicBezTo>
                    <a:pt x="436" y="1"/>
                    <a:pt x="413" y="4"/>
                    <a:pt x="388" y="12"/>
                  </a:cubicBezTo>
                  <a:cubicBezTo>
                    <a:pt x="348" y="24"/>
                    <a:pt x="307" y="42"/>
                    <a:pt x="263" y="67"/>
                  </a:cubicBezTo>
                  <a:cubicBezTo>
                    <a:pt x="218" y="93"/>
                    <a:pt x="178" y="123"/>
                    <a:pt x="142" y="154"/>
                  </a:cubicBezTo>
                  <a:cubicBezTo>
                    <a:pt x="107" y="186"/>
                    <a:pt x="78" y="221"/>
                    <a:pt x="56" y="259"/>
                  </a:cubicBezTo>
                  <a:cubicBezTo>
                    <a:pt x="33" y="297"/>
                    <a:pt x="17" y="339"/>
                    <a:pt x="8" y="384"/>
                  </a:cubicBezTo>
                  <a:cubicBezTo>
                    <a:pt x="0" y="429"/>
                    <a:pt x="1" y="477"/>
                    <a:pt x="12" y="529"/>
                  </a:cubicBezTo>
                  <a:cubicBezTo>
                    <a:pt x="25" y="598"/>
                    <a:pt x="49" y="645"/>
                    <a:pt x="83" y="670"/>
                  </a:cubicBezTo>
                  <a:cubicBezTo>
                    <a:pt x="109" y="690"/>
                    <a:pt x="139" y="700"/>
                    <a:pt x="173" y="700"/>
                  </a:cubicBezTo>
                  <a:cubicBezTo>
                    <a:pt x="183" y="700"/>
                    <a:pt x="192" y="700"/>
                    <a:pt x="202" y="698"/>
                  </a:cubicBezTo>
                  <a:lnTo>
                    <a:pt x="202" y="698"/>
                  </a:lnTo>
                  <a:cubicBezTo>
                    <a:pt x="153" y="749"/>
                    <a:pt x="119" y="807"/>
                    <a:pt x="96" y="874"/>
                  </a:cubicBezTo>
                  <a:cubicBezTo>
                    <a:pt x="74" y="940"/>
                    <a:pt x="71" y="1016"/>
                    <a:pt x="87" y="1099"/>
                  </a:cubicBezTo>
                  <a:lnTo>
                    <a:pt x="92" y="1118"/>
                  </a:lnTo>
                  <a:cubicBezTo>
                    <a:pt x="103" y="1179"/>
                    <a:pt x="122" y="1224"/>
                    <a:pt x="148" y="1255"/>
                  </a:cubicBezTo>
                  <a:cubicBezTo>
                    <a:pt x="174" y="1287"/>
                    <a:pt x="205" y="1307"/>
                    <a:pt x="241" y="1316"/>
                  </a:cubicBezTo>
                  <a:cubicBezTo>
                    <a:pt x="256" y="1320"/>
                    <a:pt x="271" y="1322"/>
                    <a:pt x="287" y="1322"/>
                  </a:cubicBezTo>
                  <a:cubicBezTo>
                    <a:pt x="310" y="1322"/>
                    <a:pt x="335" y="1318"/>
                    <a:pt x="361" y="1311"/>
                  </a:cubicBezTo>
                  <a:cubicBezTo>
                    <a:pt x="405" y="1298"/>
                    <a:pt x="450" y="1279"/>
                    <a:pt x="497" y="1251"/>
                  </a:cubicBezTo>
                  <a:cubicBezTo>
                    <a:pt x="544" y="1224"/>
                    <a:pt x="588" y="1192"/>
                    <a:pt x="628" y="1156"/>
                  </a:cubicBezTo>
                  <a:cubicBezTo>
                    <a:pt x="666" y="1120"/>
                    <a:pt x="697" y="1080"/>
                    <a:pt x="723" y="1036"/>
                  </a:cubicBezTo>
                  <a:cubicBezTo>
                    <a:pt x="748" y="992"/>
                    <a:pt x="765" y="944"/>
                    <a:pt x="774" y="892"/>
                  </a:cubicBezTo>
                  <a:cubicBezTo>
                    <a:pt x="784" y="839"/>
                    <a:pt x="782" y="784"/>
                    <a:pt x="771" y="723"/>
                  </a:cubicBezTo>
                  <a:lnTo>
                    <a:pt x="766" y="704"/>
                  </a:lnTo>
                  <a:cubicBezTo>
                    <a:pt x="750" y="620"/>
                    <a:pt x="721" y="564"/>
                    <a:pt x="679" y="535"/>
                  </a:cubicBezTo>
                  <a:cubicBezTo>
                    <a:pt x="649" y="512"/>
                    <a:pt x="614" y="502"/>
                    <a:pt x="575" y="502"/>
                  </a:cubicBezTo>
                  <a:cubicBezTo>
                    <a:pt x="562" y="502"/>
                    <a:pt x="548" y="503"/>
                    <a:pt x="533" y="506"/>
                  </a:cubicBezTo>
                  <a:cubicBezTo>
                    <a:pt x="572" y="463"/>
                    <a:pt x="601" y="414"/>
                    <a:pt x="619" y="358"/>
                  </a:cubicBezTo>
                  <a:cubicBezTo>
                    <a:pt x="637" y="303"/>
                    <a:pt x="639" y="241"/>
                    <a:pt x="625" y="172"/>
                  </a:cubicBezTo>
                  <a:cubicBezTo>
                    <a:pt x="615" y="120"/>
                    <a:pt x="598" y="81"/>
                    <a:pt x="576" y="55"/>
                  </a:cubicBezTo>
                  <a:cubicBezTo>
                    <a:pt x="553" y="28"/>
                    <a:pt x="526" y="11"/>
                    <a:pt x="495" y="4"/>
                  </a:cubicBezTo>
                  <a:cubicBezTo>
                    <a:pt x="483" y="2"/>
                    <a:pt x="470" y="1"/>
                    <a:pt x="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021;p46">
              <a:extLst>
                <a:ext uri="{FF2B5EF4-FFF2-40B4-BE49-F238E27FC236}">
                  <a16:creationId xmlns:a16="http://schemas.microsoft.com/office/drawing/2014/main" id="{1561B86D-ED59-E0AA-42EF-73640935A1C3}"/>
                </a:ext>
              </a:extLst>
            </p:cNvPr>
            <p:cNvSpPr/>
            <p:nvPr/>
          </p:nvSpPr>
          <p:spPr>
            <a:xfrm>
              <a:off x="8196750" y="4032855"/>
              <a:ext cx="38348" cy="70163"/>
            </a:xfrm>
            <a:custGeom>
              <a:avLst/>
              <a:gdLst/>
              <a:ahLst/>
              <a:cxnLst/>
              <a:rect l="l" t="t" r="r" b="b"/>
              <a:pathLst>
                <a:path w="763" h="1396" extrusionOk="0">
                  <a:moveTo>
                    <a:pt x="500" y="0"/>
                  </a:moveTo>
                  <a:cubicBezTo>
                    <a:pt x="493" y="0"/>
                    <a:pt x="486" y="3"/>
                    <a:pt x="477" y="7"/>
                  </a:cubicBezTo>
                  <a:lnTo>
                    <a:pt x="29" y="269"/>
                  </a:lnTo>
                  <a:cubicBezTo>
                    <a:pt x="8" y="281"/>
                    <a:pt x="0" y="307"/>
                    <a:pt x="3" y="346"/>
                  </a:cubicBezTo>
                  <a:lnTo>
                    <a:pt x="56" y="804"/>
                  </a:lnTo>
                  <a:cubicBezTo>
                    <a:pt x="56" y="809"/>
                    <a:pt x="56" y="816"/>
                    <a:pt x="57" y="824"/>
                  </a:cubicBezTo>
                  <a:cubicBezTo>
                    <a:pt x="59" y="832"/>
                    <a:pt x="60" y="838"/>
                    <a:pt x="61" y="844"/>
                  </a:cubicBezTo>
                  <a:cubicBezTo>
                    <a:pt x="64" y="864"/>
                    <a:pt x="72" y="877"/>
                    <a:pt x="84" y="883"/>
                  </a:cubicBezTo>
                  <a:cubicBezTo>
                    <a:pt x="88" y="885"/>
                    <a:pt x="92" y="886"/>
                    <a:pt x="96" y="886"/>
                  </a:cubicBezTo>
                  <a:cubicBezTo>
                    <a:pt x="108" y="886"/>
                    <a:pt x="123" y="881"/>
                    <a:pt x="142" y="870"/>
                  </a:cubicBezTo>
                  <a:lnTo>
                    <a:pt x="360" y="743"/>
                  </a:lnTo>
                  <a:cubicBezTo>
                    <a:pt x="400" y="719"/>
                    <a:pt x="435" y="708"/>
                    <a:pt x="466" y="708"/>
                  </a:cubicBezTo>
                  <a:cubicBezTo>
                    <a:pt x="479" y="708"/>
                    <a:pt x="492" y="710"/>
                    <a:pt x="503" y="715"/>
                  </a:cubicBezTo>
                  <a:cubicBezTo>
                    <a:pt x="542" y="730"/>
                    <a:pt x="568" y="771"/>
                    <a:pt x="581" y="840"/>
                  </a:cubicBezTo>
                  <a:lnTo>
                    <a:pt x="587" y="870"/>
                  </a:lnTo>
                  <a:cubicBezTo>
                    <a:pt x="601" y="940"/>
                    <a:pt x="596" y="1001"/>
                    <a:pt x="570" y="1051"/>
                  </a:cubicBezTo>
                  <a:cubicBezTo>
                    <a:pt x="545" y="1103"/>
                    <a:pt x="503" y="1145"/>
                    <a:pt x="446" y="1178"/>
                  </a:cubicBezTo>
                  <a:cubicBezTo>
                    <a:pt x="405" y="1203"/>
                    <a:pt x="367" y="1215"/>
                    <a:pt x="333" y="1215"/>
                  </a:cubicBezTo>
                  <a:cubicBezTo>
                    <a:pt x="326" y="1215"/>
                    <a:pt x="320" y="1214"/>
                    <a:pt x="313" y="1213"/>
                  </a:cubicBezTo>
                  <a:cubicBezTo>
                    <a:pt x="274" y="1209"/>
                    <a:pt x="250" y="1183"/>
                    <a:pt x="240" y="1137"/>
                  </a:cubicBezTo>
                  <a:cubicBezTo>
                    <a:pt x="237" y="1118"/>
                    <a:pt x="227" y="1104"/>
                    <a:pt x="215" y="1097"/>
                  </a:cubicBezTo>
                  <a:cubicBezTo>
                    <a:pt x="212" y="1096"/>
                    <a:pt x="208" y="1095"/>
                    <a:pt x="204" y="1095"/>
                  </a:cubicBezTo>
                  <a:cubicBezTo>
                    <a:pt x="190" y="1095"/>
                    <a:pt x="171" y="1102"/>
                    <a:pt x="145" y="1117"/>
                  </a:cubicBezTo>
                  <a:cubicBezTo>
                    <a:pt x="122" y="1131"/>
                    <a:pt x="103" y="1148"/>
                    <a:pt x="91" y="1166"/>
                  </a:cubicBezTo>
                  <a:cubicBezTo>
                    <a:pt x="79" y="1185"/>
                    <a:pt x="77" y="1210"/>
                    <a:pt x="82" y="1242"/>
                  </a:cubicBezTo>
                  <a:cubicBezTo>
                    <a:pt x="90" y="1279"/>
                    <a:pt x="105" y="1310"/>
                    <a:pt x="126" y="1336"/>
                  </a:cubicBezTo>
                  <a:cubicBezTo>
                    <a:pt x="149" y="1361"/>
                    <a:pt x="176" y="1379"/>
                    <a:pt x="211" y="1388"/>
                  </a:cubicBezTo>
                  <a:cubicBezTo>
                    <a:pt x="228" y="1393"/>
                    <a:pt x="247" y="1396"/>
                    <a:pt x="267" y="1396"/>
                  </a:cubicBezTo>
                  <a:cubicBezTo>
                    <a:pt x="286" y="1396"/>
                    <a:pt x="307" y="1393"/>
                    <a:pt x="329" y="1389"/>
                  </a:cubicBezTo>
                  <a:cubicBezTo>
                    <a:pt x="375" y="1380"/>
                    <a:pt x="425" y="1360"/>
                    <a:pt x="479" y="1328"/>
                  </a:cubicBezTo>
                  <a:cubicBezTo>
                    <a:pt x="526" y="1301"/>
                    <a:pt x="568" y="1269"/>
                    <a:pt x="607" y="1231"/>
                  </a:cubicBezTo>
                  <a:cubicBezTo>
                    <a:pt x="645" y="1194"/>
                    <a:pt x="678" y="1154"/>
                    <a:pt x="703" y="1108"/>
                  </a:cubicBezTo>
                  <a:cubicBezTo>
                    <a:pt x="727" y="1063"/>
                    <a:pt x="744" y="1012"/>
                    <a:pt x="753" y="957"/>
                  </a:cubicBezTo>
                  <a:cubicBezTo>
                    <a:pt x="762" y="901"/>
                    <a:pt x="760" y="842"/>
                    <a:pt x="748" y="778"/>
                  </a:cubicBezTo>
                  <a:lnTo>
                    <a:pt x="741" y="747"/>
                  </a:lnTo>
                  <a:cubicBezTo>
                    <a:pt x="729" y="684"/>
                    <a:pt x="709" y="637"/>
                    <a:pt x="684" y="604"/>
                  </a:cubicBezTo>
                  <a:cubicBezTo>
                    <a:pt x="658" y="572"/>
                    <a:pt x="626" y="551"/>
                    <a:pt x="591" y="542"/>
                  </a:cubicBezTo>
                  <a:cubicBezTo>
                    <a:pt x="576" y="538"/>
                    <a:pt x="559" y="536"/>
                    <a:pt x="542" y="536"/>
                  </a:cubicBezTo>
                  <a:cubicBezTo>
                    <a:pt x="520" y="536"/>
                    <a:pt x="497" y="540"/>
                    <a:pt x="472" y="547"/>
                  </a:cubicBezTo>
                  <a:cubicBezTo>
                    <a:pt x="429" y="559"/>
                    <a:pt x="383" y="579"/>
                    <a:pt x="334" y="608"/>
                  </a:cubicBezTo>
                  <a:lnTo>
                    <a:pt x="199" y="685"/>
                  </a:lnTo>
                  <a:lnTo>
                    <a:pt x="159" y="362"/>
                  </a:lnTo>
                  <a:lnTo>
                    <a:pt x="508" y="158"/>
                  </a:lnTo>
                  <a:cubicBezTo>
                    <a:pt x="525" y="148"/>
                    <a:pt x="536" y="134"/>
                    <a:pt x="542" y="113"/>
                  </a:cubicBezTo>
                  <a:cubicBezTo>
                    <a:pt x="546" y="93"/>
                    <a:pt x="546" y="73"/>
                    <a:pt x="543" y="54"/>
                  </a:cubicBezTo>
                  <a:cubicBezTo>
                    <a:pt x="539" y="36"/>
                    <a:pt x="532" y="21"/>
                    <a:pt x="520" y="10"/>
                  </a:cubicBezTo>
                  <a:cubicBezTo>
                    <a:pt x="514" y="4"/>
                    <a:pt x="507" y="0"/>
                    <a:pt x="5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022;p46">
              <a:extLst>
                <a:ext uri="{FF2B5EF4-FFF2-40B4-BE49-F238E27FC236}">
                  <a16:creationId xmlns:a16="http://schemas.microsoft.com/office/drawing/2014/main" id="{FBF7FEAD-30FA-6282-B4E7-89CEECB856C1}"/>
                </a:ext>
              </a:extLst>
            </p:cNvPr>
            <p:cNvSpPr/>
            <p:nvPr/>
          </p:nvSpPr>
          <p:spPr>
            <a:xfrm>
              <a:off x="8234596" y="4017224"/>
              <a:ext cx="29603" cy="66997"/>
            </a:xfrm>
            <a:custGeom>
              <a:avLst/>
              <a:gdLst/>
              <a:ahLst/>
              <a:cxnLst/>
              <a:rect l="l" t="t" r="r" b="b"/>
              <a:pathLst>
                <a:path w="589" h="1333" extrusionOk="0">
                  <a:moveTo>
                    <a:pt x="244" y="0"/>
                  </a:moveTo>
                  <a:cubicBezTo>
                    <a:pt x="228" y="0"/>
                    <a:pt x="211" y="2"/>
                    <a:pt x="194" y="4"/>
                  </a:cubicBezTo>
                  <a:cubicBezTo>
                    <a:pt x="154" y="11"/>
                    <a:pt x="115" y="26"/>
                    <a:pt x="77" y="48"/>
                  </a:cubicBezTo>
                  <a:cubicBezTo>
                    <a:pt x="43" y="67"/>
                    <a:pt x="22" y="89"/>
                    <a:pt x="13" y="112"/>
                  </a:cubicBezTo>
                  <a:cubicBezTo>
                    <a:pt x="4" y="135"/>
                    <a:pt x="0" y="156"/>
                    <a:pt x="4" y="174"/>
                  </a:cubicBezTo>
                  <a:cubicBezTo>
                    <a:pt x="7" y="191"/>
                    <a:pt x="15" y="205"/>
                    <a:pt x="27" y="215"/>
                  </a:cubicBezTo>
                  <a:cubicBezTo>
                    <a:pt x="33" y="219"/>
                    <a:pt x="39" y="221"/>
                    <a:pt x="46" y="221"/>
                  </a:cubicBezTo>
                  <a:cubicBezTo>
                    <a:pt x="54" y="221"/>
                    <a:pt x="62" y="219"/>
                    <a:pt x="71" y="214"/>
                  </a:cubicBezTo>
                  <a:cubicBezTo>
                    <a:pt x="90" y="204"/>
                    <a:pt x="111" y="195"/>
                    <a:pt x="133" y="189"/>
                  </a:cubicBezTo>
                  <a:cubicBezTo>
                    <a:pt x="148" y="185"/>
                    <a:pt x="162" y="183"/>
                    <a:pt x="175" y="183"/>
                  </a:cubicBezTo>
                  <a:cubicBezTo>
                    <a:pt x="182" y="183"/>
                    <a:pt x="189" y="183"/>
                    <a:pt x="196" y="184"/>
                  </a:cubicBezTo>
                  <a:cubicBezTo>
                    <a:pt x="217" y="187"/>
                    <a:pt x="233" y="195"/>
                    <a:pt x="249" y="206"/>
                  </a:cubicBezTo>
                  <a:cubicBezTo>
                    <a:pt x="264" y="217"/>
                    <a:pt x="274" y="234"/>
                    <a:pt x="278" y="259"/>
                  </a:cubicBezTo>
                  <a:cubicBezTo>
                    <a:pt x="281" y="269"/>
                    <a:pt x="283" y="287"/>
                    <a:pt x="284" y="311"/>
                  </a:cubicBezTo>
                  <a:cubicBezTo>
                    <a:pt x="285" y="334"/>
                    <a:pt x="288" y="360"/>
                    <a:pt x="289" y="387"/>
                  </a:cubicBezTo>
                  <a:cubicBezTo>
                    <a:pt x="291" y="413"/>
                    <a:pt x="292" y="438"/>
                    <a:pt x="293" y="461"/>
                  </a:cubicBezTo>
                  <a:cubicBezTo>
                    <a:pt x="295" y="485"/>
                    <a:pt x="297" y="502"/>
                    <a:pt x="299" y="510"/>
                  </a:cubicBezTo>
                  <a:cubicBezTo>
                    <a:pt x="302" y="531"/>
                    <a:pt x="313" y="547"/>
                    <a:pt x="330" y="555"/>
                  </a:cubicBezTo>
                  <a:cubicBezTo>
                    <a:pt x="344" y="562"/>
                    <a:pt x="355" y="566"/>
                    <a:pt x="364" y="566"/>
                  </a:cubicBezTo>
                  <a:cubicBezTo>
                    <a:pt x="366" y="566"/>
                    <a:pt x="368" y="565"/>
                    <a:pt x="370" y="565"/>
                  </a:cubicBezTo>
                  <a:lnTo>
                    <a:pt x="370" y="565"/>
                  </a:lnTo>
                  <a:cubicBezTo>
                    <a:pt x="361" y="573"/>
                    <a:pt x="351" y="589"/>
                    <a:pt x="340" y="612"/>
                  </a:cubicBezTo>
                  <a:cubicBezTo>
                    <a:pt x="330" y="636"/>
                    <a:pt x="328" y="660"/>
                    <a:pt x="333" y="682"/>
                  </a:cubicBezTo>
                  <a:cubicBezTo>
                    <a:pt x="334" y="691"/>
                    <a:pt x="339" y="709"/>
                    <a:pt x="348" y="735"/>
                  </a:cubicBezTo>
                  <a:cubicBezTo>
                    <a:pt x="356" y="762"/>
                    <a:pt x="365" y="789"/>
                    <a:pt x="374" y="818"/>
                  </a:cubicBezTo>
                  <a:cubicBezTo>
                    <a:pt x="383" y="848"/>
                    <a:pt x="392" y="876"/>
                    <a:pt x="401" y="903"/>
                  </a:cubicBezTo>
                  <a:cubicBezTo>
                    <a:pt x="410" y="929"/>
                    <a:pt x="416" y="948"/>
                    <a:pt x="417" y="958"/>
                  </a:cubicBezTo>
                  <a:cubicBezTo>
                    <a:pt x="423" y="983"/>
                    <a:pt x="419" y="1008"/>
                    <a:pt x="410" y="1031"/>
                  </a:cubicBezTo>
                  <a:cubicBezTo>
                    <a:pt x="400" y="1055"/>
                    <a:pt x="387" y="1076"/>
                    <a:pt x="370" y="1098"/>
                  </a:cubicBezTo>
                  <a:cubicBezTo>
                    <a:pt x="353" y="1118"/>
                    <a:pt x="335" y="1136"/>
                    <a:pt x="316" y="1152"/>
                  </a:cubicBezTo>
                  <a:cubicBezTo>
                    <a:pt x="297" y="1166"/>
                    <a:pt x="278" y="1179"/>
                    <a:pt x="264" y="1188"/>
                  </a:cubicBezTo>
                  <a:cubicBezTo>
                    <a:pt x="244" y="1199"/>
                    <a:pt x="231" y="1216"/>
                    <a:pt x="228" y="1237"/>
                  </a:cubicBezTo>
                  <a:cubicBezTo>
                    <a:pt x="223" y="1259"/>
                    <a:pt x="222" y="1277"/>
                    <a:pt x="226" y="1290"/>
                  </a:cubicBezTo>
                  <a:cubicBezTo>
                    <a:pt x="230" y="1315"/>
                    <a:pt x="241" y="1330"/>
                    <a:pt x="259" y="1332"/>
                  </a:cubicBezTo>
                  <a:cubicBezTo>
                    <a:pt x="263" y="1332"/>
                    <a:pt x="266" y="1333"/>
                    <a:pt x="270" y="1333"/>
                  </a:cubicBezTo>
                  <a:cubicBezTo>
                    <a:pt x="286" y="1333"/>
                    <a:pt x="306" y="1326"/>
                    <a:pt x="329" y="1313"/>
                  </a:cubicBezTo>
                  <a:cubicBezTo>
                    <a:pt x="367" y="1290"/>
                    <a:pt x="403" y="1262"/>
                    <a:pt x="437" y="1229"/>
                  </a:cubicBezTo>
                  <a:cubicBezTo>
                    <a:pt x="471" y="1196"/>
                    <a:pt x="500" y="1160"/>
                    <a:pt x="524" y="1120"/>
                  </a:cubicBezTo>
                  <a:cubicBezTo>
                    <a:pt x="548" y="1082"/>
                    <a:pt x="565" y="1041"/>
                    <a:pt x="576" y="1001"/>
                  </a:cubicBezTo>
                  <a:cubicBezTo>
                    <a:pt x="587" y="959"/>
                    <a:pt x="588" y="920"/>
                    <a:pt x="581" y="883"/>
                  </a:cubicBezTo>
                  <a:cubicBezTo>
                    <a:pt x="578" y="869"/>
                    <a:pt x="572" y="849"/>
                    <a:pt x="563" y="821"/>
                  </a:cubicBezTo>
                  <a:cubicBezTo>
                    <a:pt x="556" y="794"/>
                    <a:pt x="546" y="765"/>
                    <a:pt x="537" y="736"/>
                  </a:cubicBezTo>
                  <a:cubicBezTo>
                    <a:pt x="527" y="707"/>
                    <a:pt x="519" y="680"/>
                    <a:pt x="510" y="656"/>
                  </a:cubicBezTo>
                  <a:cubicBezTo>
                    <a:pt x="503" y="631"/>
                    <a:pt x="498" y="615"/>
                    <a:pt x="496" y="607"/>
                  </a:cubicBezTo>
                  <a:cubicBezTo>
                    <a:pt x="492" y="591"/>
                    <a:pt x="496" y="579"/>
                    <a:pt x="505" y="568"/>
                  </a:cubicBezTo>
                  <a:cubicBezTo>
                    <a:pt x="513" y="558"/>
                    <a:pt x="523" y="548"/>
                    <a:pt x="533" y="537"/>
                  </a:cubicBezTo>
                  <a:cubicBezTo>
                    <a:pt x="543" y="527"/>
                    <a:pt x="552" y="515"/>
                    <a:pt x="560" y="502"/>
                  </a:cubicBezTo>
                  <a:cubicBezTo>
                    <a:pt x="568" y="488"/>
                    <a:pt x="570" y="470"/>
                    <a:pt x="566" y="448"/>
                  </a:cubicBezTo>
                  <a:cubicBezTo>
                    <a:pt x="561" y="426"/>
                    <a:pt x="553" y="414"/>
                    <a:pt x="543" y="412"/>
                  </a:cubicBezTo>
                  <a:cubicBezTo>
                    <a:pt x="538" y="410"/>
                    <a:pt x="533" y="410"/>
                    <a:pt x="528" y="410"/>
                  </a:cubicBezTo>
                  <a:cubicBezTo>
                    <a:pt x="521" y="410"/>
                    <a:pt x="515" y="411"/>
                    <a:pt x="508" y="412"/>
                  </a:cubicBezTo>
                  <a:cubicBezTo>
                    <a:pt x="496" y="414"/>
                    <a:pt x="486" y="416"/>
                    <a:pt x="476" y="419"/>
                  </a:cubicBezTo>
                  <a:cubicBezTo>
                    <a:pt x="474" y="419"/>
                    <a:pt x="473" y="419"/>
                    <a:pt x="472" y="419"/>
                  </a:cubicBezTo>
                  <a:cubicBezTo>
                    <a:pt x="463" y="419"/>
                    <a:pt x="457" y="412"/>
                    <a:pt x="455" y="398"/>
                  </a:cubicBezTo>
                  <a:cubicBezTo>
                    <a:pt x="453" y="392"/>
                    <a:pt x="452" y="376"/>
                    <a:pt x="451" y="353"/>
                  </a:cubicBezTo>
                  <a:cubicBezTo>
                    <a:pt x="450" y="330"/>
                    <a:pt x="449" y="305"/>
                    <a:pt x="446" y="278"/>
                  </a:cubicBezTo>
                  <a:cubicBezTo>
                    <a:pt x="444" y="251"/>
                    <a:pt x="443" y="225"/>
                    <a:pt x="441" y="199"/>
                  </a:cubicBezTo>
                  <a:cubicBezTo>
                    <a:pt x="440" y="174"/>
                    <a:pt x="437" y="155"/>
                    <a:pt x="435" y="142"/>
                  </a:cubicBezTo>
                  <a:cubicBezTo>
                    <a:pt x="427" y="107"/>
                    <a:pt x="412" y="77"/>
                    <a:pt x="389" y="54"/>
                  </a:cubicBezTo>
                  <a:cubicBezTo>
                    <a:pt x="364" y="31"/>
                    <a:pt x="336" y="15"/>
                    <a:pt x="303" y="8"/>
                  </a:cubicBezTo>
                  <a:cubicBezTo>
                    <a:pt x="284" y="3"/>
                    <a:pt x="265" y="0"/>
                    <a:pt x="2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023;p46">
              <a:extLst>
                <a:ext uri="{FF2B5EF4-FFF2-40B4-BE49-F238E27FC236}">
                  <a16:creationId xmlns:a16="http://schemas.microsoft.com/office/drawing/2014/main" id="{7EF92576-6E93-3F4B-38AD-F75A096B0F9E}"/>
                </a:ext>
              </a:extLst>
            </p:cNvPr>
            <p:cNvSpPr/>
            <p:nvPr/>
          </p:nvSpPr>
          <p:spPr>
            <a:xfrm>
              <a:off x="8272944" y="3990988"/>
              <a:ext cx="50009" cy="67952"/>
            </a:xfrm>
            <a:custGeom>
              <a:avLst/>
              <a:gdLst/>
              <a:ahLst/>
              <a:cxnLst/>
              <a:rect l="l" t="t" r="r" b="b"/>
              <a:pathLst>
                <a:path w="995" h="1352" extrusionOk="0">
                  <a:moveTo>
                    <a:pt x="285" y="760"/>
                  </a:moveTo>
                  <a:lnTo>
                    <a:pt x="642" y="919"/>
                  </a:lnTo>
                  <a:cubicBezTo>
                    <a:pt x="627" y="959"/>
                    <a:pt x="606" y="996"/>
                    <a:pt x="578" y="1032"/>
                  </a:cubicBezTo>
                  <a:cubicBezTo>
                    <a:pt x="551" y="1067"/>
                    <a:pt x="514" y="1098"/>
                    <a:pt x="469" y="1124"/>
                  </a:cubicBezTo>
                  <a:cubicBezTo>
                    <a:pt x="433" y="1146"/>
                    <a:pt x="399" y="1159"/>
                    <a:pt x="369" y="1164"/>
                  </a:cubicBezTo>
                  <a:cubicBezTo>
                    <a:pt x="357" y="1166"/>
                    <a:pt x="345" y="1167"/>
                    <a:pt x="334" y="1167"/>
                  </a:cubicBezTo>
                  <a:cubicBezTo>
                    <a:pt x="318" y="1167"/>
                    <a:pt x="304" y="1164"/>
                    <a:pt x="290" y="1159"/>
                  </a:cubicBezTo>
                  <a:cubicBezTo>
                    <a:pt x="268" y="1151"/>
                    <a:pt x="249" y="1137"/>
                    <a:pt x="233" y="1116"/>
                  </a:cubicBezTo>
                  <a:cubicBezTo>
                    <a:pt x="218" y="1096"/>
                    <a:pt x="207" y="1071"/>
                    <a:pt x="201" y="1042"/>
                  </a:cubicBezTo>
                  <a:cubicBezTo>
                    <a:pt x="197" y="1015"/>
                    <a:pt x="196" y="989"/>
                    <a:pt x="199" y="963"/>
                  </a:cubicBezTo>
                  <a:cubicBezTo>
                    <a:pt x="201" y="937"/>
                    <a:pt x="208" y="912"/>
                    <a:pt x="217" y="889"/>
                  </a:cubicBezTo>
                  <a:cubicBezTo>
                    <a:pt x="225" y="865"/>
                    <a:pt x="236" y="843"/>
                    <a:pt x="249" y="821"/>
                  </a:cubicBezTo>
                  <a:cubicBezTo>
                    <a:pt x="260" y="800"/>
                    <a:pt x="272" y="780"/>
                    <a:pt x="285" y="760"/>
                  </a:cubicBezTo>
                  <a:close/>
                  <a:moveTo>
                    <a:pt x="442" y="0"/>
                  </a:moveTo>
                  <a:cubicBezTo>
                    <a:pt x="422" y="0"/>
                    <a:pt x="400" y="3"/>
                    <a:pt x="376" y="8"/>
                  </a:cubicBezTo>
                  <a:cubicBezTo>
                    <a:pt x="339" y="15"/>
                    <a:pt x="298" y="32"/>
                    <a:pt x="254" y="58"/>
                  </a:cubicBezTo>
                  <a:cubicBezTo>
                    <a:pt x="213" y="83"/>
                    <a:pt x="175" y="111"/>
                    <a:pt x="142" y="144"/>
                  </a:cubicBezTo>
                  <a:cubicBezTo>
                    <a:pt x="108" y="179"/>
                    <a:pt x="80" y="217"/>
                    <a:pt x="57" y="256"/>
                  </a:cubicBezTo>
                  <a:cubicBezTo>
                    <a:pt x="35" y="295"/>
                    <a:pt x="19" y="338"/>
                    <a:pt x="10" y="383"/>
                  </a:cubicBezTo>
                  <a:cubicBezTo>
                    <a:pt x="1" y="427"/>
                    <a:pt x="1" y="472"/>
                    <a:pt x="10" y="517"/>
                  </a:cubicBezTo>
                  <a:cubicBezTo>
                    <a:pt x="21" y="575"/>
                    <a:pt x="41" y="616"/>
                    <a:pt x="73" y="643"/>
                  </a:cubicBezTo>
                  <a:cubicBezTo>
                    <a:pt x="103" y="670"/>
                    <a:pt x="137" y="693"/>
                    <a:pt x="173" y="712"/>
                  </a:cubicBezTo>
                  <a:cubicBezTo>
                    <a:pt x="151" y="741"/>
                    <a:pt x="130" y="773"/>
                    <a:pt x="110" y="809"/>
                  </a:cubicBezTo>
                  <a:cubicBezTo>
                    <a:pt x="91" y="844"/>
                    <a:pt x="75" y="880"/>
                    <a:pt x="63" y="918"/>
                  </a:cubicBezTo>
                  <a:cubicBezTo>
                    <a:pt x="49" y="955"/>
                    <a:pt x="41" y="995"/>
                    <a:pt x="37" y="1034"/>
                  </a:cubicBezTo>
                  <a:cubicBezTo>
                    <a:pt x="33" y="1073"/>
                    <a:pt x="35" y="1112"/>
                    <a:pt x="42" y="1150"/>
                  </a:cubicBezTo>
                  <a:cubicBezTo>
                    <a:pt x="52" y="1196"/>
                    <a:pt x="70" y="1236"/>
                    <a:pt x="94" y="1268"/>
                  </a:cubicBezTo>
                  <a:cubicBezTo>
                    <a:pt x="119" y="1301"/>
                    <a:pt x="151" y="1325"/>
                    <a:pt x="189" y="1338"/>
                  </a:cubicBezTo>
                  <a:cubicBezTo>
                    <a:pt x="214" y="1347"/>
                    <a:pt x="240" y="1351"/>
                    <a:pt x="269" y="1351"/>
                  </a:cubicBezTo>
                  <a:cubicBezTo>
                    <a:pt x="285" y="1351"/>
                    <a:pt x="302" y="1350"/>
                    <a:pt x="320" y="1347"/>
                  </a:cubicBezTo>
                  <a:cubicBezTo>
                    <a:pt x="369" y="1339"/>
                    <a:pt x="422" y="1319"/>
                    <a:pt x="479" y="1285"/>
                  </a:cubicBezTo>
                  <a:cubicBezTo>
                    <a:pt x="548" y="1246"/>
                    <a:pt x="604" y="1197"/>
                    <a:pt x="649" y="1142"/>
                  </a:cubicBezTo>
                  <a:cubicBezTo>
                    <a:pt x="694" y="1087"/>
                    <a:pt x="731" y="1030"/>
                    <a:pt x="758" y="968"/>
                  </a:cubicBezTo>
                  <a:lnTo>
                    <a:pt x="885" y="1023"/>
                  </a:lnTo>
                  <a:cubicBezTo>
                    <a:pt x="893" y="1026"/>
                    <a:pt x="900" y="1028"/>
                    <a:pt x="906" y="1028"/>
                  </a:cubicBezTo>
                  <a:cubicBezTo>
                    <a:pt x="907" y="1028"/>
                    <a:pt x="908" y="1028"/>
                    <a:pt x="910" y="1027"/>
                  </a:cubicBezTo>
                  <a:cubicBezTo>
                    <a:pt x="916" y="1026"/>
                    <a:pt x="923" y="1024"/>
                    <a:pt x="930" y="1019"/>
                  </a:cubicBezTo>
                  <a:cubicBezTo>
                    <a:pt x="949" y="1008"/>
                    <a:pt x="965" y="991"/>
                    <a:pt x="977" y="969"/>
                  </a:cubicBezTo>
                  <a:cubicBezTo>
                    <a:pt x="990" y="946"/>
                    <a:pt x="994" y="926"/>
                    <a:pt x="991" y="908"/>
                  </a:cubicBezTo>
                  <a:cubicBezTo>
                    <a:pt x="987" y="896"/>
                    <a:pt x="982" y="888"/>
                    <a:pt x="974" y="883"/>
                  </a:cubicBezTo>
                  <a:lnTo>
                    <a:pt x="816" y="813"/>
                  </a:lnTo>
                  <a:cubicBezTo>
                    <a:pt x="825" y="776"/>
                    <a:pt x="832" y="738"/>
                    <a:pt x="836" y="701"/>
                  </a:cubicBezTo>
                  <a:cubicBezTo>
                    <a:pt x="841" y="664"/>
                    <a:pt x="843" y="629"/>
                    <a:pt x="844" y="596"/>
                  </a:cubicBezTo>
                  <a:cubicBezTo>
                    <a:pt x="844" y="565"/>
                    <a:pt x="843" y="534"/>
                    <a:pt x="841" y="508"/>
                  </a:cubicBezTo>
                  <a:cubicBezTo>
                    <a:pt x="837" y="481"/>
                    <a:pt x="835" y="459"/>
                    <a:pt x="832" y="441"/>
                  </a:cubicBezTo>
                  <a:cubicBezTo>
                    <a:pt x="826" y="414"/>
                    <a:pt x="817" y="397"/>
                    <a:pt x="806" y="388"/>
                  </a:cubicBezTo>
                  <a:cubicBezTo>
                    <a:pt x="802" y="384"/>
                    <a:pt x="797" y="383"/>
                    <a:pt x="791" y="383"/>
                  </a:cubicBezTo>
                  <a:cubicBezTo>
                    <a:pt x="780" y="383"/>
                    <a:pt x="766" y="388"/>
                    <a:pt x="749" y="398"/>
                  </a:cubicBezTo>
                  <a:cubicBezTo>
                    <a:pt x="722" y="414"/>
                    <a:pt x="703" y="429"/>
                    <a:pt x="696" y="444"/>
                  </a:cubicBezTo>
                  <a:cubicBezTo>
                    <a:pt x="689" y="460"/>
                    <a:pt x="685" y="477"/>
                    <a:pt x="687" y="496"/>
                  </a:cubicBezTo>
                  <a:cubicBezTo>
                    <a:pt x="691" y="528"/>
                    <a:pt x="696" y="567"/>
                    <a:pt x="701" y="611"/>
                  </a:cubicBezTo>
                  <a:cubicBezTo>
                    <a:pt x="707" y="656"/>
                    <a:pt x="705" y="706"/>
                    <a:pt x="696" y="763"/>
                  </a:cubicBezTo>
                  <a:lnTo>
                    <a:pt x="368" y="614"/>
                  </a:lnTo>
                  <a:cubicBezTo>
                    <a:pt x="348" y="605"/>
                    <a:pt x="327" y="595"/>
                    <a:pt x="306" y="585"/>
                  </a:cubicBezTo>
                  <a:cubicBezTo>
                    <a:pt x="283" y="574"/>
                    <a:pt x="263" y="561"/>
                    <a:pt x="244" y="548"/>
                  </a:cubicBezTo>
                  <a:cubicBezTo>
                    <a:pt x="225" y="534"/>
                    <a:pt x="208" y="517"/>
                    <a:pt x="195" y="500"/>
                  </a:cubicBezTo>
                  <a:cubicBezTo>
                    <a:pt x="180" y="482"/>
                    <a:pt x="171" y="461"/>
                    <a:pt x="165" y="436"/>
                  </a:cubicBezTo>
                  <a:cubicBezTo>
                    <a:pt x="156" y="388"/>
                    <a:pt x="162" y="343"/>
                    <a:pt x="184" y="299"/>
                  </a:cubicBezTo>
                  <a:cubicBezTo>
                    <a:pt x="206" y="256"/>
                    <a:pt x="240" y="221"/>
                    <a:pt x="285" y="194"/>
                  </a:cubicBezTo>
                  <a:cubicBezTo>
                    <a:pt x="315" y="177"/>
                    <a:pt x="341" y="168"/>
                    <a:pt x="362" y="168"/>
                  </a:cubicBezTo>
                  <a:cubicBezTo>
                    <a:pt x="363" y="168"/>
                    <a:pt x="364" y="168"/>
                    <a:pt x="366" y="168"/>
                  </a:cubicBezTo>
                  <a:cubicBezTo>
                    <a:pt x="387" y="169"/>
                    <a:pt x="406" y="173"/>
                    <a:pt x="422" y="179"/>
                  </a:cubicBezTo>
                  <a:cubicBezTo>
                    <a:pt x="439" y="186"/>
                    <a:pt x="454" y="192"/>
                    <a:pt x="467" y="197"/>
                  </a:cubicBezTo>
                  <a:cubicBezTo>
                    <a:pt x="472" y="200"/>
                    <a:pt x="478" y="201"/>
                    <a:pt x="483" y="201"/>
                  </a:cubicBezTo>
                  <a:cubicBezTo>
                    <a:pt x="491" y="201"/>
                    <a:pt x="499" y="199"/>
                    <a:pt x="508" y="194"/>
                  </a:cubicBezTo>
                  <a:cubicBezTo>
                    <a:pt x="527" y="183"/>
                    <a:pt x="542" y="165"/>
                    <a:pt x="555" y="140"/>
                  </a:cubicBezTo>
                  <a:cubicBezTo>
                    <a:pt x="567" y="114"/>
                    <a:pt x="572" y="92"/>
                    <a:pt x="567" y="71"/>
                  </a:cubicBezTo>
                  <a:cubicBezTo>
                    <a:pt x="564" y="56"/>
                    <a:pt x="554" y="41"/>
                    <a:pt x="537" y="27"/>
                  </a:cubicBezTo>
                  <a:cubicBezTo>
                    <a:pt x="521" y="15"/>
                    <a:pt x="499" y="6"/>
                    <a:pt x="472" y="3"/>
                  </a:cubicBezTo>
                  <a:cubicBezTo>
                    <a:pt x="462" y="1"/>
                    <a:pt x="452" y="0"/>
                    <a:pt x="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024;p46">
              <a:extLst>
                <a:ext uri="{FF2B5EF4-FFF2-40B4-BE49-F238E27FC236}">
                  <a16:creationId xmlns:a16="http://schemas.microsoft.com/office/drawing/2014/main" id="{E34A670B-3946-35C2-4356-9B7C467F0E9C}"/>
                </a:ext>
              </a:extLst>
            </p:cNvPr>
            <p:cNvSpPr/>
            <p:nvPr/>
          </p:nvSpPr>
          <p:spPr>
            <a:xfrm>
              <a:off x="8066677" y="4232186"/>
              <a:ext cx="29402" cy="35785"/>
            </a:xfrm>
            <a:custGeom>
              <a:avLst/>
              <a:gdLst/>
              <a:ahLst/>
              <a:cxnLst/>
              <a:rect l="l" t="t" r="r" b="b"/>
              <a:pathLst>
                <a:path w="585" h="712" extrusionOk="0">
                  <a:moveTo>
                    <a:pt x="81" y="0"/>
                  </a:moveTo>
                  <a:cubicBezTo>
                    <a:pt x="76" y="0"/>
                    <a:pt x="70" y="3"/>
                    <a:pt x="62" y="6"/>
                  </a:cubicBezTo>
                  <a:cubicBezTo>
                    <a:pt x="44" y="16"/>
                    <a:pt x="30" y="34"/>
                    <a:pt x="17" y="58"/>
                  </a:cubicBezTo>
                  <a:cubicBezTo>
                    <a:pt x="5" y="83"/>
                    <a:pt x="0" y="106"/>
                    <a:pt x="5" y="129"/>
                  </a:cubicBezTo>
                  <a:cubicBezTo>
                    <a:pt x="9" y="149"/>
                    <a:pt x="20" y="161"/>
                    <a:pt x="35" y="164"/>
                  </a:cubicBezTo>
                  <a:lnTo>
                    <a:pt x="399" y="199"/>
                  </a:lnTo>
                  <a:lnTo>
                    <a:pt x="124" y="606"/>
                  </a:lnTo>
                  <a:cubicBezTo>
                    <a:pt x="112" y="624"/>
                    <a:pt x="107" y="645"/>
                    <a:pt x="112" y="665"/>
                  </a:cubicBezTo>
                  <a:cubicBezTo>
                    <a:pt x="116" y="688"/>
                    <a:pt x="128" y="702"/>
                    <a:pt x="147" y="708"/>
                  </a:cubicBezTo>
                  <a:cubicBezTo>
                    <a:pt x="154" y="710"/>
                    <a:pt x="161" y="712"/>
                    <a:pt x="167" y="712"/>
                  </a:cubicBezTo>
                  <a:cubicBezTo>
                    <a:pt x="178" y="712"/>
                    <a:pt x="189" y="708"/>
                    <a:pt x="200" y="702"/>
                  </a:cubicBezTo>
                  <a:cubicBezTo>
                    <a:pt x="209" y="697"/>
                    <a:pt x="215" y="691"/>
                    <a:pt x="220" y="683"/>
                  </a:cubicBezTo>
                  <a:lnTo>
                    <a:pt x="562" y="176"/>
                  </a:lnTo>
                  <a:cubicBezTo>
                    <a:pt x="574" y="161"/>
                    <a:pt x="579" y="145"/>
                    <a:pt x="583" y="130"/>
                  </a:cubicBezTo>
                  <a:cubicBezTo>
                    <a:pt x="585" y="115"/>
                    <a:pt x="585" y="103"/>
                    <a:pt x="584" y="92"/>
                  </a:cubicBezTo>
                  <a:cubicBezTo>
                    <a:pt x="581" y="82"/>
                    <a:pt x="576" y="72"/>
                    <a:pt x="568" y="63"/>
                  </a:cubicBezTo>
                  <a:cubicBezTo>
                    <a:pt x="560" y="54"/>
                    <a:pt x="550" y="48"/>
                    <a:pt x="537" y="46"/>
                  </a:cubicBezTo>
                  <a:lnTo>
                    <a:pt x="85" y="1"/>
                  </a:lnTo>
                  <a:cubicBezTo>
                    <a:pt x="84" y="0"/>
                    <a:pt x="82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025;p46">
              <a:extLst>
                <a:ext uri="{FF2B5EF4-FFF2-40B4-BE49-F238E27FC236}">
                  <a16:creationId xmlns:a16="http://schemas.microsoft.com/office/drawing/2014/main" id="{E5E24D23-CCA1-9ED2-D5F6-97B121B58B8F}"/>
                </a:ext>
              </a:extLst>
            </p:cNvPr>
            <p:cNvSpPr/>
            <p:nvPr/>
          </p:nvSpPr>
          <p:spPr>
            <a:xfrm>
              <a:off x="8102915" y="4180267"/>
              <a:ext cx="40610" cy="66243"/>
            </a:xfrm>
            <a:custGeom>
              <a:avLst/>
              <a:gdLst/>
              <a:ahLst/>
              <a:cxnLst/>
              <a:rect l="l" t="t" r="r" b="b"/>
              <a:pathLst>
                <a:path w="808" h="1318" extrusionOk="0">
                  <a:moveTo>
                    <a:pt x="496" y="0"/>
                  </a:moveTo>
                  <a:cubicBezTo>
                    <a:pt x="474" y="0"/>
                    <a:pt x="450" y="3"/>
                    <a:pt x="425" y="9"/>
                  </a:cubicBezTo>
                  <a:cubicBezTo>
                    <a:pt x="380" y="19"/>
                    <a:pt x="331" y="38"/>
                    <a:pt x="279" y="69"/>
                  </a:cubicBezTo>
                  <a:cubicBezTo>
                    <a:pt x="234" y="94"/>
                    <a:pt x="193" y="126"/>
                    <a:pt x="154" y="163"/>
                  </a:cubicBezTo>
                  <a:cubicBezTo>
                    <a:pt x="116" y="199"/>
                    <a:pt x="84" y="241"/>
                    <a:pt x="59" y="287"/>
                  </a:cubicBezTo>
                  <a:cubicBezTo>
                    <a:pt x="34" y="333"/>
                    <a:pt x="17" y="385"/>
                    <a:pt x="8" y="440"/>
                  </a:cubicBezTo>
                  <a:cubicBezTo>
                    <a:pt x="0" y="496"/>
                    <a:pt x="2" y="557"/>
                    <a:pt x="15" y="623"/>
                  </a:cubicBezTo>
                  <a:lnTo>
                    <a:pt x="108" y="1090"/>
                  </a:lnTo>
                  <a:cubicBezTo>
                    <a:pt x="121" y="1155"/>
                    <a:pt x="141" y="1205"/>
                    <a:pt x="167" y="1240"/>
                  </a:cubicBezTo>
                  <a:cubicBezTo>
                    <a:pt x="194" y="1276"/>
                    <a:pt x="225" y="1298"/>
                    <a:pt x="261" y="1309"/>
                  </a:cubicBezTo>
                  <a:cubicBezTo>
                    <a:pt x="279" y="1315"/>
                    <a:pt x="298" y="1317"/>
                    <a:pt x="318" y="1317"/>
                  </a:cubicBezTo>
                  <a:cubicBezTo>
                    <a:pt x="338" y="1317"/>
                    <a:pt x="358" y="1315"/>
                    <a:pt x="380" y="1309"/>
                  </a:cubicBezTo>
                  <a:cubicBezTo>
                    <a:pt x="423" y="1298"/>
                    <a:pt x="467" y="1279"/>
                    <a:pt x="514" y="1253"/>
                  </a:cubicBezTo>
                  <a:cubicBezTo>
                    <a:pt x="564" y="1223"/>
                    <a:pt x="610" y="1189"/>
                    <a:pt x="650" y="1150"/>
                  </a:cubicBezTo>
                  <a:cubicBezTo>
                    <a:pt x="689" y="1110"/>
                    <a:pt x="721" y="1069"/>
                    <a:pt x="747" y="1025"/>
                  </a:cubicBezTo>
                  <a:cubicBezTo>
                    <a:pt x="771" y="980"/>
                    <a:pt x="788" y="935"/>
                    <a:pt x="797" y="888"/>
                  </a:cubicBezTo>
                  <a:cubicBezTo>
                    <a:pt x="806" y="841"/>
                    <a:pt x="807" y="796"/>
                    <a:pt x="798" y="752"/>
                  </a:cubicBezTo>
                  <a:cubicBezTo>
                    <a:pt x="792" y="717"/>
                    <a:pt x="780" y="697"/>
                    <a:pt x="765" y="692"/>
                  </a:cubicBezTo>
                  <a:cubicBezTo>
                    <a:pt x="762" y="692"/>
                    <a:pt x="759" y="691"/>
                    <a:pt x="755" y="691"/>
                  </a:cubicBezTo>
                  <a:cubicBezTo>
                    <a:pt x="741" y="691"/>
                    <a:pt x="722" y="698"/>
                    <a:pt x="699" y="712"/>
                  </a:cubicBezTo>
                  <a:cubicBezTo>
                    <a:pt x="677" y="724"/>
                    <a:pt x="660" y="739"/>
                    <a:pt x="648" y="755"/>
                  </a:cubicBezTo>
                  <a:cubicBezTo>
                    <a:pt x="635" y="771"/>
                    <a:pt x="630" y="790"/>
                    <a:pt x="632" y="813"/>
                  </a:cubicBezTo>
                  <a:cubicBezTo>
                    <a:pt x="633" y="833"/>
                    <a:pt x="634" y="853"/>
                    <a:pt x="635" y="877"/>
                  </a:cubicBezTo>
                  <a:cubicBezTo>
                    <a:pt x="635" y="900"/>
                    <a:pt x="632" y="923"/>
                    <a:pt x="624" y="949"/>
                  </a:cubicBezTo>
                  <a:cubicBezTo>
                    <a:pt x="616" y="974"/>
                    <a:pt x="602" y="999"/>
                    <a:pt x="582" y="1025"/>
                  </a:cubicBezTo>
                  <a:cubicBezTo>
                    <a:pt x="562" y="1049"/>
                    <a:pt x="533" y="1074"/>
                    <a:pt x="494" y="1097"/>
                  </a:cubicBezTo>
                  <a:cubicBezTo>
                    <a:pt x="452" y="1121"/>
                    <a:pt x="415" y="1133"/>
                    <a:pt x="384" y="1133"/>
                  </a:cubicBezTo>
                  <a:cubicBezTo>
                    <a:pt x="370" y="1133"/>
                    <a:pt x="357" y="1131"/>
                    <a:pt x="346" y="1126"/>
                  </a:cubicBezTo>
                  <a:cubicBezTo>
                    <a:pt x="309" y="1110"/>
                    <a:pt x="283" y="1067"/>
                    <a:pt x="268" y="996"/>
                  </a:cubicBezTo>
                  <a:lnTo>
                    <a:pt x="176" y="529"/>
                  </a:lnTo>
                  <a:cubicBezTo>
                    <a:pt x="161" y="458"/>
                    <a:pt x="167" y="397"/>
                    <a:pt x="191" y="344"/>
                  </a:cubicBezTo>
                  <a:cubicBezTo>
                    <a:pt x="216" y="293"/>
                    <a:pt x="258" y="250"/>
                    <a:pt x="315" y="216"/>
                  </a:cubicBezTo>
                  <a:cubicBezTo>
                    <a:pt x="355" y="194"/>
                    <a:pt x="387" y="181"/>
                    <a:pt x="412" y="181"/>
                  </a:cubicBezTo>
                  <a:cubicBezTo>
                    <a:pt x="438" y="181"/>
                    <a:pt x="458" y="186"/>
                    <a:pt x="474" y="197"/>
                  </a:cubicBezTo>
                  <a:cubicBezTo>
                    <a:pt x="490" y="207"/>
                    <a:pt x="501" y="222"/>
                    <a:pt x="509" y="239"/>
                  </a:cubicBezTo>
                  <a:cubicBezTo>
                    <a:pt x="517" y="256"/>
                    <a:pt x="523" y="271"/>
                    <a:pt x="527" y="285"/>
                  </a:cubicBezTo>
                  <a:cubicBezTo>
                    <a:pt x="532" y="304"/>
                    <a:pt x="542" y="313"/>
                    <a:pt x="557" y="314"/>
                  </a:cubicBezTo>
                  <a:cubicBezTo>
                    <a:pt x="559" y="314"/>
                    <a:pt x="560" y="314"/>
                    <a:pt x="561" y="314"/>
                  </a:cubicBezTo>
                  <a:cubicBezTo>
                    <a:pt x="576" y="314"/>
                    <a:pt x="595" y="307"/>
                    <a:pt x="618" y="295"/>
                  </a:cubicBezTo>
                  <a:cubicBezTo>
                    <a:pt x="645" y="278"/>
                    <a:pt x="664" y="261"/>
                    <a:pt x="675" y="242"/>
                  </a:cubicBezTo>
                  <a:cubicBezTo>
                    <a:pt x="686" y="224"/>
                    <a:pt x="688" y="196"/>
                    <a:pt x="680" y="160"/>
                  </a:cubicBezTo>
                  <a:cubicBezTo>
                    <a:pt x="672" y="117"/>
                    <a:pt x="657" y="82"/>
                    <a:pt x="633" y="56"/>
                  </a:cubicBezTo>
                  <a:cubicBezTo>
                    <a:pt x="610" y="30"/>
                    <a:pt x="581" y="13"/>
                    <a:pt x="545" y="6"/>
                  </a:cubicBezTo>
                  <a:cubicBezTo>
                    <a:pt x="530" y="2"/>
                    <a:pt x="513" y="0"/>
                    <a:pt x="4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026;p46">
              <a:extLst>
                <a:ext uri="{FF2B5EF4-FFF2-40B4-BE49-F238E27FC236}">
                  <a16:creationId xmlns:a16="http://schemas.microsoft.com/office/drawing/2014/main" id="{9477A2E0-AE3F-8610-9968-0BAC315A5F2D}"/>
                </a:ext>
              </a:extLst>
            </p:cNvPr>
            <p:cNvSpPr/>
            <p:nvPr/>
          </p:nvSpPr>
          <p:spPr>
            <a:xfrm>
              <a:off x="8149305" y="4153227"/>
              <a:ext cx="40409" cy="66293"/>
            </a:xfrm>
            <a:custGeom>
              <a:avLst/>
              <a:gdLst/>
              <a:ahLst/>
              <a:cxnLst/>
              <a:rect l="l" t="t" r="r" b="b"/>
              <a:pathLst>
                <a:path w="804" h="1319" extrusionOk="0">
                  <a:moveTo>
                    <a:pt x="416" y="185"/>
                  </a:moveTo>
                  <a:cubicBezTo>
                    <a:pt x="430" y="185"/>
                    <a:pt x="444" y="187"/>
                    <a:pt x="456" y="192"/>
                  </a:cubicBezTo>
                  <a:cubicBezTo>
                    <a:pt x="495" y="207"/>
                    <a:pt x="521" y="250"/>
                    <a:pt x="535" y="321"/>
                  </a:cubicBezTo>
                  <a:lnTo>
                    <a:pt x="628" y="788"/>
                  </a:lnTo>
                  <a:cubicBezTo>
                    <a:pt x="642" y="859"/>
                    <a:pt x="637" y="921"/>
                    <a:pt x="611" y="973"/>
                  </a:cubicBezTo>
                  <a:cubicBezTo>
                    <a:pt x="586" y="1024"/>
                    <a:pt x="545" y="1067"/>
                    <a:pt x="489" y="1100"/>
                  </a:cubicBezTo>
                  <a:cubicBezTo>
                    <a:pt x="450" y="1123"/>
                    <a:pt x="416" y="1134"/>
                    <a:pt x="385" y="1134"/>
                  </a:cubicBezTo>
                  <a:cubicBezTo>
                    <a:pt x="371" y="1134"/>
                    <a:pt x="358" y="1132"/>
                    <a:pt x="346" y="1127"/>
                  </a:cubicBezTo>
                  <a:cubicBezTo>
                    <a:pt x="309" y="1110"/>
                    <a:pt x="283" y="1067"/>
                    <a:pt x="270" y="996"/>
                  </a:cubicBezTo>
                  <a:lnTo>
                    <a:pt x="176" y="529"/>
                  </a:lnTo>
                  <a:cubicBezTo>
                    <a:pt x="163" y="458"/>
                    <a:pt x="167" y="397"/>
                    <a:pt x="192" y="345"/>
                  </a:cubicBezTo>
                  <a:cubicBezTo>
                    <a:pt x="215" y="294"/>
                    <a:pt x="256" y="252"/>
                    <a:pt x="313" y="218"/>
                  </a:cubicBezTo>
                  <a:cubicBezTo>
                    <a:pt x="352" y="196"/>
                    <a:pt x="386" y="185"/>
                    <a:pt x="416" y="185"/>
                  </a:cubicBezTo>
                  <a:close/>
                  <a:moveTo>
                    <a:pt x="485" y="0"/>
                  </a:moveTo>
                  <a:cubicBezTo>
                    <a:pt x="465" y="0"/>
                    <a:pt x="443" y="3"/>
                    <a:pt x="420" y="9"/>
                  </a:cubicBezTo>
                  <a:cubicBezTo>
                    <a:pt x="377" y="20"/>
                    <a:pt x="330" y="40"/>
                    <a:pt x="283" y="67"/>
                  </a:cubicBezTo>
                  <a:cubicBezTo>
                    <a:pt x="235" y="95"/>
                    <a:pt x="192" y="128"/>
                    <a:pt x="152" y="165"/>
                  </a:cubicBezTo>
                  <a:cubicBezTo>
                    <a:pt x="114" y="202"/>
                    <a:pt x="83" y="243"/>
                    <a:pt x="58" y="289"/>
                  </a:cubicBezTo>
                  <a:cubicBezTo>
                    <a:pt x="33" y="335"/>
                    <a:pt x="16" y="386"/>
                    <a:pt x="8" y="441"/>
                  </a:cubicBezTo>
                  <a:cubicBezTo>
                    <a:pt x="0" y="497"/>
                    <a:pt x="3" y="557"/>
                    <a:pt x="16" y="622"/>
                  </a:cubicBezTo>
                  <a:lnTo>
                    <a:pt x="109" y="1090"/>
                  </a:lnTo>
                  <a:cubicBezTo>
                    <a:pt x="122" y="1155"/>
                    <a:pt x="141" y="1206"/>
                    <a:pt x="168" y="1242"/>
                  </a:cubicBezTo>
                  <a:cubicBezTo>
                    <a:pt x="194" y="1277"/>
                    <a:pt x="224" y="1300"/>
                    <a:pt x="261" y="1310"/>
                  </a:cubicBezTo>
                  <a:cubicBezTo>
                    <a:pt x="279" y="1316"/>
                    <a:pt x="298" y="1319"/>
                    <a:pt x="318" y="1319"/>
                  </a:cubicBezTo>
                  <a:cubicBezTo>
                    <a:pt x="338" y="1319"/>
                    <a:pt x="359" y="1316"/>
                    <a:pt x="381" y="1310"/>
                  </a:cubicBezTo>
                  <a:cubicBezTo>
                    <a:pt x="424" y="1299"/>
                    <a:pt x="470" y="1279"/>
                    <a:pt x="518" y="1251"/>
                  </a:cubicBezTo>
                  <a:cubicBezTo>
                    <a:pt x="567" y="1224"/>
                    <a:pt x="610" y="1191"/>
                    <a:pt x="648" y="1154"/>
                  </a:cubicBezTo>
                  <a:cubicBezTo>
                    <a:pt x="686" y="1117"/>
                    <a:pt x="719" y="1075"/>
                    <a:pt x="744" y="1029"/>
                  </a:cubicBezTo>
                  <a:cubicBezTo>
                    <a:pt x="769" y="983"/>
                    <a:pt x="786" y="932"/>
                    <a:pt x="794" y="877"/>
                  </a:cubicBezTo>
                  <a:cubicBezTo>
                    <a:pt x="803" y="821"/>
                    <a:pt x="801" y="760"/>
                    <a:pt x="788" y="694"/>
                  </a:cubicBezTo>
                  <a:lnTo>
                    <a:pt x="695" y="227"/>
                  </a:lnTo>
                  <a:cubicBezTo>
                    <a:pt x="682" y="162"/>
                    <a:pt x="663" y="112"/>
                    <a:pt x="635" y="76"/>
                  </a:cubicBezTo>
                  <a:cubicBezTo>
                    <a:pt x="608" y="41"/>
                    <a:pt x="577" y="19"/>
                    <a:pt x="541" y="8"/>
                  </a:cubicBezTo>
                  <a:cubicBezTo>
                    <a:pt x="523" y="3"/>
                    <a:pt x="505" y="0"/>
                    <a:pt x="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027;p46">
              <a:extLst>
                <a:ext uri="{FF2B5EF4-FFF2-40B4-BE49-F238E27FC236}">
                  <a16:creationId xmlns:a16="http://schemas.microsoft.com/office/drawing/2014/main" id="{3EDD548A-FAEF-D263-3A90-7E35F17AAF49}"/>
                </a:ext>
              </a:extLst>
            </p:cNvPr>
            <p:cNvSpPr/>
            <p:nvPr/>
          </p:nvSpPr>
          <p:spPr>
            <a:xfrm>
              <a:off x="8195745" y="4124730"/>
              <a:ext cx="42721" cy="71017"/>
            </a:xfrm>
            <a:custGeom>
              <a:avLst/>
              <a:gdLst/>
              <a:ahLst/>
              <a:cxnLst/>
              <a:rect l="l" t="t" r="r" b="b"/>
              <a:pathLst>
                <a:path w="850" h="1413" extrusionOk="0">
                  <a:moveTo>
                    <a:pt x="466" y="185"/>
                  </a:moveTo>
                  <a:cubicBezTo>
                    <a:pt x="480" y="185"/>
                    <a:pt x="493" y="188"/>
                    <a:pt x="505" y="193"/>
                  </a:cubicBezTo>
                  <a:cubicBezTo>
                    <a:pt x="543" y="207"/>
                    <a:pt x="570" y="251"/>
                    <a:pt x="583" y="321"/>
                  </a:cubicBezTo>
                  <a:lnTo>
                    <a:pt x="674" y="779"/>
                  </a:lnTo>
                  <a:cubicBezTo>
                    <a:pt x="688" y="850"/>
                    <a:pt x="683" y="911"/>
                    <a:pt x="659" y="963"/>
                  </a:cubicBezTo>
                  <a:cubicBezTo>
                    <a:pt x="634" y="1015"/>
                    <a:pt x="593" y="1058"/>
                    <a:pt x="536" y="1091"/>
                  </a:cubicBezTo>
                  <a:lnTo>
                    <a:pt x="357" y="1195"/>
                  </a:lnTo>
                  <a:lnTo>
                    <a:pt x="183" y="323"/>
                  </a:lnTo>
                  <a:lnTo>
                    <a:pt x="362" y="219"/>
                  </a:lnTo>
                  <a:cubicBezTo>
                    <a:pt x="401" y="196"/>
                    <a:pt x="436" y="185"/>
                    <a:pt x="466" y="185"/>
                  </a:cubicBezTo>
                  <a:close/>
                  <a:moveTo>
                    <a:pt x="535" y="1"/>
                  </a:moveTo>
                  <a:cubicBezTo>
                    <a:pt x="514" y="1"/>
                    <a:pt x="493" y="3"/>
                    <a:pt x="470" y="9"/>
                  </a:cubicBezTo>
                  <a:cubicBezTo>
                    <a:pt x="427" y="20"/>
                    <a:pt x="380" y="40"/>
                    <a:pt x="332" y="68"/>
                  </a:cubicBezTo>
                  <a:lnTo>
                    <a:pt x="64" y="224"/>
                  </a:lnTo>
                  <a:cubicBezTo>
                    <a:pt x="44" y="237"/>
                    <a:pt x="27" y="251"/>
                    <a:pt x="17" y="270"/>
                  </a:cubicBezTo>
                  <a:cubicBezTo>
                    <a:pt x="5" y="288"/>
                    <a:pt x="1" y="305"/>
                    <a:pt x="4" y="320"/>
                  </a:cubicBezTo>
                  <a:lnTo>
                    <a:pt x="216" y="1385"/>
                  </a:lnTo>
                  <a:cubicBezTo>
                    <a:pt x="219" y="1400"/>
                    <a:pt x="228" y="1409"/>
                    <a:pt x="243" y="1412"/>
                  </a:cubicBezTo>
                  <a:cubicBezTo>
                    <a:pt x="246" y="1413"/>
                    <a:pt x="248" y="1413"/>
                    <a:pt x="251" y="1413"/>
                  </a:cubicBezTo>
                  <a:cubicBezTo>
                    <a:pt x="265" y="1413"/>
                    <a:pt x="280" y="1408"/>
                    <a:pt x="298" y="1398"/>
                  </a:cubicBezTo>
                  <a:lnTo>
                    <a:pt x="565" y="1242"/>
                  </a:lnTo>
                  <a:cubicBezTo>
                    <a:pt x="613" y="1214"/>
                    <a:pt x="657" y="1181"/>
                    <a:pt x="697" y="1144"/>
                  </a:cubicBezTo>
                  <a:cubicBezTo>
                    <a:pt x="735" y="1107"/>
                    <a:pt x="767" y="1067"/>
                    <a:pt x="791" y="1020"/>
                  </a:cubicBezTo>
                  <a:cubicBezTo>
                    <a:pt x="816" y="974"/>
                    <a:pt x="832" y="924"/>
                    <a:pt x="841" y="867"/>
                  </a:cubicBezTo>
                  <a:cubicBezTo>
                    <a:pt x="850" y="812"/>
                    <a:pt x="848" y="751"/>
                    <a:pt x="834" y="686"/>
                  </a:cubicBezTo>
                  <a:lnTo>
                    <a:pt x="743" y="229"/>
                  </a:lnTo>
                  <a:cubicBezTo>
                    <a:pt x="731" y="164"/>
                    <a:pt x="710" y="113"/>
                    <a:pt x="684" y="78"/>
                  </a:cubicBezTo>
                  <a:cubicBezTo>
                    <a:pt x="657" y="42"/>
                    <a:pt x="626" y="19"/>
                    <a:pt x="590" y="8"/>
                  </a:cubicBezTo>
                  <a:cubicBezTo>
                    <a:pt x="572" y="3"/>
                    <a:pt x="554" y="1"/>
                    <a:pt x="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028;p46">
              <a:extLst>
                <a:ext uri="{FF2B5EF4-FFF2-40B4-BE49-F238E27FC236}">
                  <a16:creationId xmlns:a16="http://schemas.microsoft.com/office/drawing/2014/main" id="{E6A2ADF2-9A5F-055F-5D41-DCC0FD0B9BBB}"/>
                </a:ext>
              </a:extLst>
            </p:cNvPr>
            <p:cNvSpPr/>
            <p:nvPr/>
          </p:nvSpPr>
          <p:spPr>
            <a:xfrm>
              <a:off x="8244597" y="4091357"/>
              <a:ext cx="44128" cy="75943"/>
            </a:xfrm>
            <a:custGeom>
              <a:avLst/>
              <a:gdLst/>
              <a:ahLst/>
              <a:cxnLst/>
              <a:rect l="l" t="t" r="r" b="b"/>
              <a:pathLst>
                <a:path w="878" h="1511" extrusionOk="0">
                  <a:moveTo>
                    <a:pt x="628" y="0"/>
                  </a:moveTo>
                  <a:cubicBezTo>
                    <a:pt x="620" y="0"/>
                    <a:pt x="612" y="3"/>
                    <a:pt x="603" y="9"/>
                  </a:cubicBezTo>
                  <a:lnTo>
                    <a:pt x="65" y="322"/>
                  </a:lnTo>
                  <a:cubicBezTo>
                    <a:pt x="47" y="332"/>
                    <a:pt x="32" y="347"/>
                    <a:pt x="19" y="365"/>
                  </a:cubicBezTo>
                  <a:cubicBezTo>
                    <a:pt x="6" y="383"/>
                    <a:pt x="1" y="402"/>
                    <a:pt x="4" y="420"/>
                  </a:cubicBezTo>
                  <a:lnTo>
                    <a:pt x="216" y="1482"/>
                  </a:lnTo>
                  <a:cubicBezTo>
                    <a:pt x="219" y="1500"/>
                    <a:pt x="229" y="1509"/>
                    <a:pt x="246" y="1510"/>
                  </a:cubicBezTo>
                  <a:cubicBezTo>
                    <a:pt x="248" y="1510"/>
                    <a:pt x="250" y="1510"/>
                    <a:pt x="251" y="1510"/>
                  </a:cubicBezTo>
                  <a:cubicBezTo>
                    <a:pt x="267" y="1510"/>
                    <a:pt x="283" y="1506"/>
                    <a:pt x="298" y="1496"/>
                  </a:cubicBezTo>
                  <a:lnTo>
                    <a:pt x="836" y="1182"/>
                  </a:lnTo>
                  <a:cubicBezTo>
                    <a:pt x="854" y="1172"/>
                    <a:pt x="867" y="1156"/>
                    <a:pt x="872" y="1136"/>
                  </a:cubicBezTo>
                  <a:cubicBezTo>
                    <a:pt x="877" y="1116"/>
                    <a:pt x="878" y="1097"/>
                    <a:pt x="874" y="1079"/>
                  </a:cubicBezTo>
                  <a:cubicBezTo>
                    <a:pt x="870" y="1056"/>
                    <a:pt x="862" y="1041"/>
                    <a:pt x="850" y="1031"/>
                  </a:cubicBezTo>
                  <a:cubicBezTo>
                    <a:pt x="844" y="1026"/>
                    <a:pt x="838" y="1024"/>
                    <a:pt x="831" y="1024"/>
                  </a:cubicBezTo>
                  <a:cubicBezTo>
                    <a:pt x="823" y="1024"/>
                    <a:pt x="815" y="1027"/>
                    <a:pt x="806" y="1031"/>
                  </a:cubicBezTo>
                  <a:lnTo>
                    <a:pt x="358" y="1294"/>
                  </a:lnTo>
                  <a:lnTo>
                    <a:pt x="283" y="924"/>
                  </a:lnTo>
                  <a:lnTo>
                    <a:pt x="516" y="788"/>
                  </a:lnTo>
                  <a:cubicBezTo>
                    <a:pt x="534" y="778"/>
                    <a:pt x="547" y="762"/>
                    <a:pt x="552" y="743"/>
                  </a:cubicBezTo>
                  <a:cubicBezTo>
                    <a:pt x="558" y="724"/>
                    <a:pt x="559" y="707"/>
                    <a:pt x="557" y="691"/>
                  </a:cubicBezTo>
                  <a:cubicBezTo>
                    <a:pt x="552" y="673"/>
                    <a:pt x="545" y="660"/>
                    <a:pt x="533" y="652"/>
                  </a:cubicBezTo>
                  <a:cubicBezTo>
                    <a:pt x="527" y="647"/>
                    <a:pt x="521" y="645"/>
                    <a:pt x="514" y="645"/>
                  </a:cubicBezTo>
                  <a:cubicBezTo>
                    <a:pt x="507" y="645"/>
                    <a:pt x="499" y="648"/>
                    <a:pt x="489" y="653"/>
                  </a:cubicBezTo>
                  <a:lnTo>
                    <a:pt x="257" y="789"/>
                  </a:lnTo>
                  <a:lnTo>
                    <a:pt x="184" y="421"/>
                  </a:lnTo>
                  <a:lnTo>
                    <a:pt x="634" y="160"/>
                  </a:lnTo>
                  <a:cubicBezTo>
                    <a:pt x="650" y="150"/>
                    <a:pt x="662" y="135"/>
                    <a:pt x="667" y="115"/>
                  </a:cubicBezTo>
                  <a:cubicBezTo>
                    <a:pt x="674" y="94"/>
                    <a:pt x="675" y="73"/>
                    <a:pt x="671" y="52"/>
                  </a:cubicBezTo>
                  <a:cubicBezTo>
                    <a:pt x="667" y="34"/>
                    <a:pt x="659" y="19"/>
                    <a:pt x="648" y="9"/>
                  </a:cubicBezTo>
                  <a:cubicBezTo>
                    <a:pt x="642" y="3"/>
                    <a:pt x="635" y="0"/>
                    <a:pt x="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029;p46">
              <a:extLst>
                <a:ext uri="{FF2B5EF4-FFF2-40B4-BE49-F238E27FC236}">
                  <a16:creationId xmlns:a16="http://schemas.microsoft.com/office/drawing/2014/main" id="{2DCBC281-6462-3092-059B-CE1B7C925897}"/>
                </a:ext>
              </a:extLst>
            </p:cNvPr>
            <p:cNvSpPr/>
            <p:nvPr/>
          </p:nvSpPr>
          <p:spPr>
            <a:xfrm>
              <a:off x="8292244" y="4064921"/>
              <a:ext cx="51215" cy="65439"/>
            </a:xfrm>
            <a:custGeom>
              <a:avLst/>
              <a:gdLst/>
              <a:ahLst/>
              <a:cxnLst/>
              <a:rect l="l" t="t" r="r" b="b"/>
              <a:pathLst>
                <a:path w="1019" h="1302" extrusionOk="0">
                  <a:moveTo>
                    <a:pt x="634" y="604"/>
                  </a:moveTo>
                  <a:lnTo>
                    <a:pt x="647" y="669"/>
                  </a:lnTo>
                  <a:cubicBezTo>
                    <a:pt x="649" y="686"/>
                    <a:pt x="649" y="704"/>
                    <a:pt x="645" y="723"/>
                  </a:cubicBezTo>
                  <a:cubicBezTo>
                    <a:pt x="640" y="743"/>
                    <a:pt x="633" y="763"/>
                    <a:pt x="622" y="783"/>
                  </a:cubicBezTo>
                  <a:cubicBezTo>
                    <a:pt x="611" y="803"/>
                    <a:pt x="598" y="822"/>
                    <a:pt x="582" y="840"/>
                  </a:cubicBezTo>
                  <a:cubicBezTo>
                    <a:pt x="566" y="858"/>
                    <a:pt x="548" y="873"/>
                    <a:pt x="528" y="884"/>
                  </a:cubicBezTo>
                  <a:cubicBezTo>
                    <a:pt x="509" y="895"/>
                    <a:pt x="492" y="901"/>
                    <a:pt x="477" y="901"/>
                  </a:cubicBezTo>
                  <a:cubicBezTo>
                    <a:pt x="471" y="901"/>
                    <a:pt x="466" y="900"/>
                    <a:pt x="461" y="899"/>
                  </a:cubicBezTo>
                  <a:cubicBezTo>
                    <a:pt x="442" y="894"/>
                    <a:pt x="430" y="877"/>
                    <a:pt x="424" y="848"/>
                  </a:cubicBezTo>
                  <a:cubicBezTo>
                    <a:pt x="415" y="805"/>
                    <a:pt x="426" y="766"/>
                    <a:pt x="457" y="732"/>
                  </a:cubicBezTo>
                  <a:cubicBezTo>
                    <a:pt x="487" y="697"/>
                    <a:pt x="531" y="663"/>
                    <a:pt x="589" y="631"/>
                  </a:cubicBezTo>
                  <a:lnTo>
                    <a:pt x="634" y="604"/>
                  </a:lnTo>
                  <a:close/>
                  <a:moveTo>
                    <a:pt x="692" y="1"/>
                  </a:moveTo>
                  <a:cubicBezTo>
                    <a:pt x="611" y="1"/>
                    <a:pt x="517" y="32"/>
                    <a:pt x="411" y="93"/>
                  </a:cubicBezTo>
                  <a:cubicBezTo>
                    <a:pt x="324" y="144"/>
                    <a:pt x="252" y="203"/>
                    <a:pt x="194" y="269"/>
                  </a:cubicBezTo>
                  <a:cubicBezTo>
                    <a:pt x="137" y="336"/>
                    <a:pt x="92" y="405"/>
                    <a:pt x="62" y="481"/>
                  </a:cubicBezTo>
                  <a:cubicBezTo>
                    <a:pt x="31" y="555"/>
                    <a:pt x="13" y="633"/>
                    <a:pt x="6" y="713"/>
                  </a:cubicBezTo>
                  <a:cubicBezTo>
                    <a:pt x="1" y="794"/>
                    <a:pt x="5" y="874"/>
                    <a:pt x="21" y="953"/>
                  </a:cubicBezTo>
                  <a:cubicBezTo>
                    <a:pt x="40" y="1045"/>
                    <a:pt x="68" y="1117"/>
                    <a:pt x="106" y="1170"/>
                  </a:cubicBezTo>
                  <a:cubicBezTo>
                    <a:pt x="143" y="1223"/>
                    <a:pt x="187" y="1260"/>
                    <a:pt x="235" y="1280"/>
                  </a:cubicBezTo>
                  <a:cubicBezTo>
                    <a:pt x="269" y="1294"/>
                    <a:pt x="305" y="1301"/>
                    <a:pt x="343" y="1301"/>
                  </a:cubicBezTo>
                  <a:cubicBezTo>
                    <a:pt x="359" y="1301"/>
                    <a:pt x="376" y="1300"/>
                    <a:pt x="394" y="1297"/>
                  </a:cubicBezTo>
                  <a:cubicBezTo>
                    <a:pt x="450" y="1288"/>
                    <a:pt x="508" y="1267"/>
                    <a:pt x="564" y="1234"/>
                  </a:cubicBezTo>
                  <a:cubicBezTo>
                    <a:pt x="590" y="1220"/>
                    <a:pt x="618" y="1200"/>
                    <a:pt x="647" y="1178"/>
                  </a:cubicBezTo>
                  <a:cubicBezTo>
                    <a:pt x="678" y="1156"/>
                    <a:pt x="705" y="1133"/>
                    <a:pt x="730" y="1109"/>
                  </a:cubicBezTo>
                  <a:cubicBezTo>
                    <a:pt x="755" y="1084"/>
                    <a:pt x="776" y="1061"/>
                    <a:pt x="791" y="1039"/>
                  </a:cubicBezTo>
                  <a:cubicBezTo>
                    <a:pt x="807" y="1017"/>
                    <a:pt x="814" y="998"/>
                    <a:pt x="810" y="983"/>
                  </a:cubicBezTo>
                  <a:cubicBezTo>
                    <a:pt x="809" y="974"/>
                    <a:pt x="803" y="966"/>
                    <a:pt x="794" y="957"/>
                  </a:cubicBezTo>
                  <a:cubicBezTo>
                    <a:pt x="789" y="953"/>
                    <a:pt x="784" y="951"/>
                    <a:pt x="778" y="951"/>
                  </a:cubicBezTo>
                  <a:cubicBezTo>
                    <a:pt x="773" y="951"/>
                    <a:pt x="767" y="953"/>
                    <a:pt x="760" y="957"/>
                  </a:cubicBezTo>
                  <a:cubicBezTo>
                    <a:pt x="752" y="962"/>
                    <a:pt x="743" y="970"/>
                    <a:pt x="733" y="980"/>
                  </a:cubicBezTo>
                  <a:cubicBezTo>
                    <a:pt x="724" y="990"/>
                    <a:pt x="711" y="1002"/>
                    <a:pt x="696" y="1018"/>
                  </a:cubicBezTo>
                  <a:cubicBezTo>
                    <a:pt x="681" y="1034"/>
                    <a:pt x="663" y="1049"/>
                    <a:pt x="640" y="1067"/>
                  </a:cubicBezTo>
                  <a:cubicBezTo>
                    <a:pt x="619" y="1084"/>
                    <a:pt x="592" y="1102"/>
                    <a:pt x="562" y="1120"/>
                  </a:cubicBezTo>
                  <a:cubicBezTo>
                    <a:pt x="495" y="1159"/>
                    <a:pt x="437" y="1180"/>
                    <a:pt x="388" y="1182"/>
                  </a:cubicBezTo>
                  <a:cubicBezTo>
                    <a:pt x="384" y="1183"/>
                    <a:pt x="380" y="1183"/>
                    <a:pt x="376" y="1183"/>
                  </a:cubicBezTo>
                  <a:cubicBezTo>
                    <a:pt x="332" y="1183"/>
                    <a:pt x="294" y="1171"/>
                    <a:pt x="262" y="1149"/>
                  </a:cubicBezTo>
                  <a:cubicBezTo>
                    <a:pt x="227" y="1124"/>
                    <a:pt x="199" y="1089"/>
                    <a:pt x="178" y="1043"/>
                  </a:cubicBezTo>
                  <a:cubicBezTo>
                    <a:pt x="156" y="997"/>
                    <a:pt x="140" y="945"/>
                    <a:pt x="129" y="888"/>
                  </a:cubicBezTo>
                  <a:cubicBezTo>
                    <a:pt x="117" y="828"/>
                    <a:pt x="111" y="766"/>
                    <a:pt x="112" y="703"/>
                  </a:cubicBezTo>
                  <a:cubicBezTo>
                    <a:pt x="115" y="640"/>
                    <a:pt x="126" y="578"/>
                    <a:pt x="147" y="517"/>
                  </a:cubicBezTo>
                  <a:cubicBezTo>
                    <a:pt x="170" y="457"/>
                    <a:pt x="204" y="400"/>
                    <a:pt x="249" y="345"/>
                  </a:cubicBezTo>
                  <a:cubicBezTo>
                    <a:pt x="294" y="291"/>
                    <a:pt x="354" y="241"/>
                    <a:pt x="430" y="197"/>
                  </a:cubicBezTo>
                  <a:cubicBezTo>
                    <a:pt x="515" y="147"/>
                    <a:pt x="590" y="122"/>
                    <a:pt x="652" y="122"/>
                  </a:cubicBezTo>
                  <a:cubicBezTo>
                    <a:pt x="686" y="122"/>
                    <a:pt x="716" y="130"/>
                    <a:pt x="743" y="144"/>
                  </a:cubicBezTo>
                  <a:cubicBezTo>
                    <a:pt x="821" y="185"/>
                    <a:pt x="872" y="277"/>
                    <a:pt x="902" y="421"/>
                  </a:cubicBezTo>
                  <a:cubicBezTo>
                    <a:pt x="906" y="444"/>
                    <a:pt x="910" y="468"/>
                    <a:pt x="913" y="498"/>
                  </a:cubicBezTo>
                  <a:cubicBezTo>
                    <a:pt x="916" y="526"/>
                    <a:pt x="917" y="554"/>
                    <a:pt x="915" y="582"/>
                  </a:cubicBezTo>
                  <a:cubicBezTo>
                    <a:pt x="914" y="610"/>
                    <a:pt x="908" y="635"/>
                    <a:pt x="899" y="659"/>
                  </a:cubicBezTo>
                  <a:cubicBezTo>
                    <a:pt x="890" y="682"/>
                    <a:pt x="876" y="699"/>
                    <a:pt x="855" y="711"/>
                  </a:cubicBezTo>
                  <a:cubicBezTo>
                    <a:pt x="845" y="717"/>
                    <a:pt x="834" y="720"/>
                    <a:pt x="825" y="720"/>
                  </a:cubicBezTo>
                  <a:cubicBezTo>
                    <a:pt x="819" y="720"/>
                    <a:pt x="814" y="719"/>
                    <a:pt x="809" y="717"/>
                  </a:cubicBezTo>
                  <a:cubicBezTo>
                    <a:pt x="795" y="711"/>
                    <a:pt x="783" y="695"/>
                    <a:pt x="773" y="671"/>
                  </a:cubicBezTo>
                  <a:lnTo>
                    <a:pt x="720" y="401"/>
                  </a:lnTo>
                  <a:cubicBezTo>
                    <a:pt x="714" y="367"/>
                    <a:pt x="701" y="340"/>
                    <a:pt x="684" y="321"/>
                  </a:cubicBezTo>
                  <a:cubicBezTo>
                    <a:pt x="666" y="302"/>
                    <a:pt x="646" y="289"/>
                    <a:pt x="621" y="284"/>
                  </a:cubicBezTo>
                  <a:cubicBezTo>
                    <a:pt x="611" y="281"/>
                    <a:pt x="600" y="280"/>
                    <a:pt x="589" y="280"/>
                  </a:cubicBezTo>
                  <a:cubicBezTo>
                    <a:pt x="574" y="280"/>
                    <a:pt x="557" y="282"/>
                    <a:pt x="540" y="286"/>
                  </a:cubicBezTo>
                  <a:cubicBezTo>
                    <a:pt x="510" y="294"/>
                    <a:pt x="478" y="306"/>
                    <a:pt x="446" y="327"/>
                  </a:cubicBezTo>
                  <a:cubicBezTo>
                    <a:pt x="421" y="340"/>
                    <a:pt x="397" y="357"/>
                    <a:pt x="374" y="376"/>
                  </a:cubicBezTo>
                  <a:cubicBezTo>
                    <a:pt x="350" y="395"/>
                    <a:pt x="328" y="414"/>
                    <a:pt x="310" y="435"/>
                  </a:cubicBezTo>
                  <a:cubicBezTo>
                    <a:pt x="292" y="455"/>
                    <a:pt x="279" y="474"/>
                    <a:pt x="269" y="493"/>
                  </a:cubicBezTo>
                  <a:cubicBezTo>
                    <a:pt x="260" y="512"/>
                    <a:pt x="256" y="528"/>
                    <a:pt x="259" y="540"/>
                  </a:cubicBezTo>
                  <a:cubicBezTo>
                    <a:pt x="261" y="553"/>
                    <a:pt x="268" y="564"/>
                    <a:pt x="278" y="575"/>
                  </a:cubicBezTo>
                  <a:cubicBezTo>
                    <a:pt x="285" y="583"/>
                    <a:pt x="292" y="587"/>
                    <a:pt x="300" y="587"/>
                  </a:cubicBezTo>
                  <a:cubicBezTo>
                    <a:pt x="304" y="587"/>
                    <a:pt x="308" y="586"/>
                    <a:pt x="313" y="583"/>
                  </a:cubicBezTo>
                  <a:cubicBezTo>
                    <a:pt x="318" y="579"/>
                    <a:pt x="325" y="573"/>
                    <a:pt x="332" y="564"/>
                  </a:cubicBezTo>
                  <a:cubicBezTo>
                    <a:pt x="338" y="556"/>
                    <a:pt x="347" y="546"/>
                    <a:pt x="356" y="535"/>
                  </a:cubicBezTo>
                  <a:cubicBezTo>
                    <a:pt x="366" y="522"/>
                    <a:pt x="378" y="510"/>
                    <a:pt x="393" y="497"/>
                  </a:cubicBezTo>
                  <a:cubicBezTo>
                    <a:pt x="408" y="483"/>
                    <a:pt x="428" y="470"/>
                    <a:pt x="450" y="456"/>
                  </a:cubicBezTo>
                  <a:cubicBezTo>
                    <a:pt x="485" y="436"/>
                    <a:pt x="514" y="426"/>
                    <a:pt x="538" y="426"/>
                  </a:cubicBezTo>
                  <a:cubicBezTo>
                    <a:pt x="575" y="426"/>
                    <a:pt x="598" y="450"/>
                    <a:pt x="608" y="499"/>
                  </a:cubicBezTo>
                  <a:lnTo>
                    <a:pt x="613" y="526"/>
                  </a:lnTo>
                  <a:lnTo>
                    <a:pt x="557" y="559"/>
                  </a:lnTo>
                  <a:cubicBezTo>
                    <a:pt x="513" y="584"/>
                    <a:pt x="473" y="611"/>
                    <a:pt x="437" y="638"/>
                  </a:cubicBezTo>
                  <a:cubicBezTo>
                    <a:pt x="402" y="665"/>
                    <a:pt x="371" y="695"/>
                    <a:pt x="348" y="724"/>
                  </a:cubicBezTo>
                  <a:cubicBezTo>
                    <a:pt x="324" y="754"/>
                    <a:pt x="307" y="786"/>
                    <a:pt x="298" y="819"/>
                  </a:cubicBezTo>
                  <a:cubicBezTo>
                    <a:pt x="288" y="852"/>
                    <a:pt x="287" y="887"/>
                    <a:pt x="295" y="924"/>
                  </a:cubicBezTo>
                  <a:cubicBezTo>
                    <a:pt x="300" y="957"/>
                    <a:pt x="312" y="982"/>
                    <a:pt x="326" y="999"/>
                  </a:cubicBezTo>
                  <a:cubicBezTo>
                    <a:pt x="342" y="1015"/>
                    <a:pt x="360" y="1026"/>
                    <a:pt x="380" y="1029"/>
                  </a:cubicBezTo>
                  <a:cubicBezTo>
                    <a:pt x="388" y="1030"/>
                    <a:pt x="396" y="1031"/>
                    <a:pt x="405" y="1031"/>
                  </a:cubicBezTo>
                  <a:cubicBezTo>
                    <a:pt x="419" y="1031"/>
                    <a:pt x="433" y="1029"/>
                    <a:pt x="449" y="1026"/>
                  </a:cubicBezTo>
                  <a:cubicBezTo>
                    <a:pt x="473" y="1019"/>
                    <a:pt x="496" y="1009"/>
                    <a:pt x="521" y="995"/>
                  </a:cubicBezTo>
                  <a:cubicBezTo>
                    <a:pt x="564" y="971"/>
                    <a:pt x="596" y="941"/>
                    <a:pt x="621" y="906"/>
                  </a:cubicBezTo>
                  <a:cubicBezTo>
                    <a:pt x="646" y="872"/>
                    <a:pt x="669" y="831"/>
                    <a:pt x="689" y="785"/>
                  </a:cubicBezTo>
                  <a:cubicBezTo>
                    <a:pt x="700" y="813"/>
                    <a:pt x="723" y="830"/>
                    <a:pt x="754" y="836"/>
                  </a:cubicBezTo>
                  <a:cubicBezTo>
                    <a:pt x="760" y="837"/>
                    <a:pt x="766" y="837"/>
                    <a:pt x="773" y="837"/>
                  </a:cubicBezTo>
                  <a:cubicBezTo>
                    <a:pt x="800" y="837"/>
                    <a:pt x="831" y="827"/>
                    <a:pt x="864" y="807"/>
                  </a:cubicBezTo>
                  <a:cubicBezTo>
                    <a:pt x="903" y="786"/>
                    <a:pt x="932" y="758"/>
                    <a:pt x="955" y="724"/>
                  </a:cubicBezTo>
                  <a:cubicBezTo>
                    <a:pt x="977" y="690"/>
                    <a:pt x="994" y="652"/>
                    <a:pt x="1004" y="610"/>
                  </a:cubicBezTo>
                  <a:cubicBezTo>
                    <a:pt x="1014" y="569"/>
                    <a:pt x="1019" y="525"/>
                    <a:pt x="1018" y="477"/>
                  </a:cubicBezTo>
                  <a:cubicBezTo>
                    <a:pt x="1017" y="431"/>
                    <a:pt x="1012" y="384"/>
                    <a:pt x="1003" y="337"/>
                  </a:cubicBezTo>
                  <a:cubicBezTo>
                    <a:pt x="969" y="170"/>
                    <a:pt x="902" y="65"/>
                    <a:pt x="799" y="21"/>
                  </a:cubicBezTo>
                  <a:cubicBezTo>
                    <a:pt x="766" y="8"/>
                    <a:pt x="731" y="1"/>
                    <a:pt x="6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030;p46">
              <a:extLst>
                <a:ext uri="{FF2B5EF4-FFF2-40B4-BE49-F238E27FC236}">
                  <a16:creationId xmlns:a16="http://schemas.microsoft.com/office/drawing/2014/main" id="{5FA31D2E-72F0-2D39-293F-203739D022AB}"/>
                </a:ext>
              </a:extLst>
            </p:cNvPr>
            <p:cNvSpPr/>
            <p:nvPr/>
          </p:nvSpPr>
          <p:spPr>
            <a:xfrm>
              <a:off x="8080599" y="4283652"/>
              <a:ext cx="39605" cy="66444"/>
            </a:xfrm>
            <a:custGeom>
              <a:avLst/>
              <a:gdLst/>
              <a:ahLst/>
              <a:cxnLst/>
              <a:rect l="l" t="t" r="r" b="b"/>
              <a:pathLst>
                <a:path w="788" h="1322" extrusionOk="0">
                  <a:moveTo>
                    <a:pt x="465" y="1"/>
                  </a:moveTo>
                  <a:cubicBezTo>
                    <a:pt x="444" y="1"/>
                    <a:pt x="420" y="4"/>
                    <a:pt x="396" y="11"/>
                  </a:cubicBezTo>
                  <a:cubicBezTo>
                    <a:pt x="356" y="23"/>
                    <a:pt x="315" y="42"/>
                    <a:pt x="271" y="68"/>
                  </a:cubicBezTo>
                  <a:cubicBezTo>
                    <a:pt x="208" y="104"/>
                    <a:pt x="158" y="143"/>
                    <a:pt x="121" y="186"/>
                  </a:cubicBezTo>
                  <a:cubicBezTo>
                    <a:pt x="84" y="228"/>
                    <a:pt x="56" y="270"/>
                    <a:pt x="38" y="311"/>
                  </a:cubicBezTo>
                  <a:cubicBezTo>
                    <a:pt x="18" y="353"/>
                    <a:pt x="7" y="392"/>
                    <a:pt x="4" y="429"/>
                  </a:cubicBezTo>
                  <a:cubicBezTo>
                    <a:pt x="0" y="466"/>
                    <a:pt x="1" y="498"/>
                    <a:pt x="7" y="524"/>
                  </a:cubicBezTo>
                  <a:cubicBezTo>
                    <a:pt x="13" y="555"/>
                    <a:pt x="22" y="572"/>
                    <a:pt x="34" y="578"/>
                  </a:cubicBezTo>
                  <a:cubicBezTo>
                    <a:pt x="36" y="579"/>
                    <a:pt x="39" y="579"/>
                    <a:pt x="42" y="579"/>
                  </a:cubicBezTo>
                  <a:cubicBezTo>
                    <a:pt x="56" y="579"/>
                    <a:pt x="77" y="571"/>
                    <a:pt x="105" y="554"/>
                  </a:cubicBezTo>
                  <a:cubicBezTo>
                    <a:pt x="134" y="537"/>
                    <a:pt x="154" y="519"/>
                    <a:pt x="161" y="501"/>
                  </a:cubicBezTo>
                  <a:cubicBezTo>
                    <a:pt x="169" y="482"/>
                    <a:pt x="172" y="462"/>
                    <a:pt x="167" y="440"/>
                  </a:cubicBezTo>
                  <a:cubicBezTo>
                    <a:pt x="164" y="425"/>
                    <a:pt x="164" y="408"/>
                    <a:pt x="166" y="389"/>
                  </a:cubicBezTo>
                  <a:cubicBezTo>
                    <a:pt x="167" y="370"/>
                    <a:pt x="173" y="350"/>
                    <a:pt x="183" y="331"/>
                  </a:cubicBezTo>
                  <a:cubicBezTo>
                    <a:pt x="193" y="311"/>
                    <a:pt x="206" y="292"/>
                    <a:pt x="226" y="273"/>
                  </a:cubicBezTo>
                  <a:cubicBezTo>
                    <a:pt x="244" y="254"/>
                    <a:pt x="268" y="236"/>
                    <a:pt x="299" y="218"/>
                  </a:cubicBezTo>
                  <a:cubicBezTo>
                    <a:pt x="335" y="197"/>
                    <a:pt x="366" y="186"/>
                    <a:pt x="393" y="186"/>
                  </a:cubicBezTo>
                  <a:cubicBezTo>
                    <a:pt x="402" y="186"/>
                    <a:pt x="411" y="188"/>
                    <a:pt x="419" y="190"/>
                  </a:cubicBezTo>
                  <a:cubicBezTo>
                    <a:pt x="450" y="202"/>
                    <a:pt x="471" y="236"/>
                    <a:pt x="482" y="295"/>
                  </a:cubicBezTo>
                  <a:cubicBezTo>
                    <a:pt x="490" y="331"/>
                    <a:pt x="492" y="364"/>
                    <a:pt x="489" y="391"/>
                  </a:cubicBezTo>
                  <a:cubicBezTo>
                    <a:pt x="486" y="418"/>
                    <a:pt x="479" y="443"/>
                    <a:pt x="468" y="464"/>
                  </a:cubicBezTo>
                  <a:cubicBezTo>
                    <a:pt x="455" y="484"/>
                    <a:pt x="441" y="504"/>
                    <a:pt x="423" y="519"/>
                  </a:cubicBezTo>
                  <a:cubicBezTo>
                    <a:pt x="405" y="535"/>
                    <a:pt x="383" y="550"/>
                    <a:pt x="361" y="563"/>
                  </a:cubicBezTo>
                  <a:cubicBezTo>
                    <a:pt x="342" y="574"/>
                    <a:pt x="329" y="589"/>
                    <a:pt x="325" y="607"/>
                  </a:cubicBezTo>
                  <a:cubicBezTo>
                    <a:pt x="320" y="626"/>
                    <a:pt x="319" y="644"/>
                    <a:pt x="322" y="662"/>
                  </a:cubicBezTo>
                  <a:cubicBezTo>
                    <a:pt x="326" y="679"/>
                    <a:pt x="333" y="693"/>
                    <a:pt x="344" y="702"/>
                  </a:cubicBezTo>
                  <a:cubicBezTo>
                    <a:pt x="348" y="706"/>
                    <a:pt x="354" y="709"/>
                    <a:pt x="361" y="709"/>
                  </a:cubicBezTo>
                  <a:cubicBezTo>
                    <a:pt x="368" y="709"/>
                    <a:pt x="377" y="706"/>
                    <a:pt x="388" y="699"/>
                  </a:cubicBezTo>
                  <a:cubicBezTo>
                    <a:pt x="434" y="673"/>
                    <a:pt x="474" y="659"/>
                    <a:pt x="509" y="659"/>
                  </a:cubicBezTo>
                  <a:cubicBezTo>
                    <a:pt x="516" y="659"/>
                    <a:pt x="523" y="660"/>
                    <a:pt x="530" y="661"/>
                  </a:cubicBezTo>
                  <a:cubicBezTo>
                    <a:pt x="568" y="668"/>
                    <a:pt x="594" y="703"/>
                    <a:pt x="607" y="767"/>
                  </a:cubicBezTo>
                  <a:lnTo>
                    <a:pt x="613" y="797"/>
                  </a:lnTo>
                  <a:cubicBezTo>
                    <a:pt x="628" y="868"/>
                    <a:pt x="622" y="928"/>
                    <a:pt x="598" y="976"/>
                  </a:cubicBezTo>
                  <a:cubicBezTo>
                    <a:pt x="575" y="1025"/>
                    <a:pt x="532" y="1068"/>
                    <a:pt x="470" y="1104"/>
                  </a:cubicBezTo>
                  <a:cubicBezTo>
                    <a:pt x="424" y="1130"/>
                    <a:pt x="386" y="1143"/>
                    <a:pt x="355" y="1143"/>
                  </a:cubicBezTo>
                  <a:cubicBezTo>
                    <a:pt x="344" y="1143"/>
                    <a:pt x="335" y="1142"/>
                    <a:pt x="326" y="1139"/>
                  </a:cubicBezTo>
                  <a:cubicBezTo>
                    <a:pt x="291" y="1127"/>
                    <a:pt x="271" y="1103"/>
                    <a:pt x="264" y="1068"/>
                  </a:cubicBezTo>
                  <a:cubicBezTo>
                    <a:pt x="259" y="1046"/>
                    <a:pt x="250" y="1034"/>
                    <a:pt x="237" y="1029"/>
                  </a:cubicBezTo>
                  <a:cubicBezTo>
                    <a:pt x="235" y="1029"/>
                    <a:pt x="232" y="1028"/>
                    <a:pt x="229" y="1028"/>
                  </a:cubicBezTo>
                  <a:cubicBezTo>
                    <a:pt x="215" y="1028"/>
                    <a:pt x="195" y="1036"/>
                    <a:pt x="168" y="1052"/>
                  </a:cubicBezTo>
                  <a:cubicBezTo>
                    <a:pt x="140" y="1068"/>
                    <a:pt x="122" y="1083"/>
                    <a:pt x="113" y="1100"/>
                  </a:cubicBezTo>
                  <a:cubicBezTo>
                    <a:pt x="104" y="1117"/>
                    <a:pt x="103" y="1140"/>
                    <a:pt x="107" y="1167"/>
                  </a:cubicBezTo>
                  <a:cubicBezTo>
                    <a:pt x="114" y="1199"/>
                    <a:pt x="126" y="1229"/>
                    <a:pt x="147" y="1255"/>
                  </a:cubicBezTo>
                  <a:cubicBezTo>
                    <a:pt x="166" y="1281"/>
                    <a:pt x="192" y="1299"/>
                    <a:pt x="224" y="1310"/>
                  </a:cubicBezTo>
                  <a:cubicBezTo>
                    <a:pt x="245" y="1318"/>
                    <a:pt x="268" y="1321"/>
                    <a:pt x="294" y="1321"/>
                  </a:cubicBezTo>
                  <a:cubicBezTo>
                    <a:pt x="309" y="1321"/>
                    <a:pt x="325" y="1320"/>
                    <a:pt x="342" y="1318"/>
                  </a:cubicBezTo>
                  <a:cubicBezTo>
                    <a:pt x="387" y="1311"/>
                    <a:pt x="438" y="1290"/>
                    <a:pt x="498" y="1256"/>
                  </a:cubicBezTo>
                  <a:cubicBezTo>
                    <a:pt x="545" y="1228"/>
                    <a:pt x="589" y="1196"/>
                    <a:pt x="629" y="1159"/>
                  </a:cubicBezTo>
                  <a:cubicBezTo>
                    <a:pt x="668" y="1123"/>
                    <a:pt x="701" y="1081"/>
                    <a:pt x="726" y="1035"/>
                  </a:cubicBezTo>
                  <a:cubicBezTo>
                    <a:pt x="751" y="989"/>
                    <a:pt x="769" y="938"/>
                    <a:pt x="778" y="883"/>
                  </a:cubicBezTo>
                  <a:cubicBezTo>
                    <a:pt x="787" y="829"/>
                    <a:pt x="786" y="769"/>
                    <a:pt x="773" y="705"/>
                  </a:cubicBezTo>
                  <a:lnTo>
                    <a:pt x="767" y="675"/>
                  </a:lnTo>
                  <a:cubicBezTo>
                    <a:pt x="754" y="606"/>
                    <a:pt x="729" y="560"/>
                    <a:pt x="692" y="537"/>
                  </a:cubicBezTo>
                  <a:cubicBezTo>
                    <a:pt x="665" y="520"/>
                    <a:pt x="635" y="512"/>
                    <a:pt x="601" y="512"/>
                  </a:cubicBezTo>
                  <a:cubicBezTo>
                    <a:pt x="589" y="512"/>
                    <a:pt x="576" y="513"/>
                    <a:pt x="563" y="515"/>
                  </a:cubicBezTo>
                  <a:cubicBezTo>
                    <a:pt x="596" y="475"/>
                    <a:pt x="619" y="426"/>
                    <a:pt x="632" y="367"/>
                  </a:cubicBezTo>
                  <a:cubicBezTo>
                    <a:pt x="644" y="308"/>
                    <a:pt x="644" y="243"/>
                    <a:pt x="631" y="177"/>
                  </a:cubicBezTo>
                  <a:cubicBezTo>
                    <a:pt x="621" y="124"/>
                    <a:pt x="605" y="84"/>
                    <a:pt x="583" y="56"/>
                  </a:cubicBezTo>
                  <a:cubicBezTo>
                    <a:pt x="560" y="28"/>
                    <a:pt x="533" y="11"/>
                    <a:pt x="501" y="5"/>
                  </a:cubicBezTo>
                  <a:cubicBezTo>
                    <a:pt x="490" y="2"/>
                    <a:pt x="478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031;p46">
              <a:extLst>
                <a:ext uri="{FF2B5EF4-FFF2-40B4-BE49-F238E27FC236}">
                  <a16:creationId xmlns:a16="http://schemas.microsoft.com/office/drawing/2014/main" id="{FC331764-BAEC-48FB-B27D-585DF2AFB574}"/>
                </a:ext>
              </a:extLst>
            </p:cNvPr>
            <p:cNvSpPr/>
            <p:nvPr/>
          </p:nvSpPr>
          <p:spPr>
            <a:xfrm>
              <a:off x="8127542" y="4252139"/>
              <a:ext cx="43425" cy="70263"/>
            </a:xfrm>
            <a:custGeom>
              <a:avLst/>
              <a:gdLst/>
              <a:ahLst/>
              <a:cxnLst/>
              <a:rect l="l" t="t" r="r" b="b"/>
              <a:pathLst>
                <a:path w="864" h="1398" extrusionOk="0">
                  <a:moveTo>
                    <a:pt x="516" y="513"/>
                  </a:moveTo>
                  <a:lnTo>
                    <a:pt x="522" y="754"/>
                  </a:lnTo>
                  <a:lnTo>
                    <a:pt x="349" y="856"/>
                  </a:lnTo>
                  <a:lnTo>
                    <a:pt x="340" y="616"/>
                  </a:lnTo>
                  <a:lnTo>
                    <a:pt x="516" y="513"/>
                  </a:lnTo>
                  <a:close/>
                  <a:moveTo>
                    <a:pt x="606" y="1"/>
                  </a:moveTo>
                  <a:cubicBezTo>
                    <a:pt x="592" y="1"/>
                    <a:pt x="577" y="5"/>
                    <a:pt x="561" y="15"/>
                  </a:cubicBezTo>
                  <a:cubicBezTo>
                    <a:pt x="546" y="22"/>
                    <a:pt x="532" y="34"/>
                    <a:pt x="520" y="48"/>
                  </a:cubicBezTo>
                  <a:cubicBezTo>
                    <a:pt x="509" y="63"/>
                    <a:pt x="503" y="75"/>
                    <a:pt x="503" y="89"/>
                  </a:cubicBezTo>
                  <a:lnTo>
                    <a:pt x="512" y="374"/>
                  </a:lnTo>
                  <a:lnTo>
                    <a:pt x="338" y="476"/>
                  </a:lnTo>
                  <a:lnTo>
                    <a:pt x="328" y="225"/>
                  </a:lnTo>
                  <a:cubicBezTo>
                    <a:pt x="323" y="202"/>
                    <a:pt x="313" y="189"/>
                    <a:pt x="296" y="187"/>
                  </a:cubicBezTo>
                  <a:cubicBezTo>
                    <a:pt x="293" y="187"/>
                    <a:pt x="290" y="186"/>
                    <a:pt x="287" y="186"/>
                  </a:cubicBezTo>
                  <a:cubicBezTo>
                    <a:pt x="273" y="186"/>
                    <a:pt x="257" y="191"/>
                    <a:pt x="241" y="200"/>
                  </a:cubicBezTo>
                  <a:cubicBezTo>
                    <a:pt x="225" y="209"/>
                    <a:pt x="212" y="221"/>
                    <a:pt x="200" y="234"/>
                  </a:cubicBezTo>
                  <a:cubicBezTo>
                    <a:pt x="188" y="249"/>
                    <a:pt x="182" y="262"/>
                    <a:pt x="182" y="275"/>
                  </a:cubicBezTo>
                  <a:lnTo>
                    <a:pt x="194" y="560"/>
                  </a:lnTo>
                  <a:lnTo>
                    <a:pt x="38" y="650"/>
                  </a:lnTo>
                  <a:cubicBezTo>
                    <a:pt x="24" y="658"/>
                    <a:pt x="13" y="671"/>
                    <a:pt x="8" y="688"/>
                  </a:cubicBezTo>
                  <a:cubicBezTo>
                    <a:pt x="2" y="705"/>
                    <a:pt x="1" y="722"/>
                    <a:pt x="6" y="741"/>
                  </a:cubicBezTo>
                  <a:cubicBezTo>
                    <a:pt x="9" y="760"/>
                    <a:pt x="16" y="772"/>
                    <a:pt x="27" y="779"/>
                  </a:cubicBezTo>
                  <a:cubicBezTo>
                    <a:pt x="31" y="782"/>
                    <a:pt x="36" y="783"/>
                    <a:pt x="41" y="783"/>
                  </a:cubicBezTo>
                  <a:cubicBezTo>
                    <a:pt x="48" y="783"/>
                    <a:pt x="56" y="781"/>
                    <a:pt x="66" y="775"/>
                  </a:cubicBezTo>
                  <a:lnTo>
                    <a:pt x="195" y="700"/>
                  </a:lnTo>
                  <a:lnTo>
                    <a:pt x="204" y="940"/>
                  </a:lnTo>
                  <a:lnTo>
                    <a:pt x="49" y="1030"/>
                  </a:lnTo>
                  <a:cubicBezTo>
                    <a:pt x="36" y="1038"/>
                    <a:pt x="27" y="1051"/>
                    <a:pt x="20" y="1069"/>
                  </a:cubicBezTo>
                  <a:cubicBezTo>
                    <a:pt x="15" y="1087"/>
                    <a:pt x="13" y="1105"/>
                    <a:pt x="17" y="1123"/>
                  </a:cubicBezTo>
                  <a:cubicBezTo>
                    <a:pt x="20" y="1141"/>
                    <a:pt x="28" y="1153"/>
                    <a:pt x="39" y="1160"/>
                  </a:cubicBezTo>
                  <a:cubicBezTo>
                    <a:pt x="44" y="1163"/>
                    <a:pt x="49" y="1164"/>
                    <a:pt x="54" y="1164"/>
                  </a:cubicBezTo>
                  <a:cubicBezTo>
                    <a:pt x="61" y="1164"/>
                    <a:pt x="69" y="1162"/>
                    <a:pt x="78" y="1156"/>
                  </a:cubicBezTo>
                  <a:lnTo>
                    <a:pt x="205" y="1083"/>
                  </a:lnTo>
                  <a:lnTo>
                    <a:pt x="218" y="1363"/>
                  </a:lnTo>
                  <a:cubicBezTo>
                    <a:pt x="223" y="1384"/>
                    <a:pt x="233" y="1395"/>
                    <a:pt x="251" y="1397"/>
                  </a:cubicBezTo>
                  <a:cubicBezTo>
                    <a:pt x="254" y="1398"/>
                    <a:pt x="257" y="1398"/>
                    <a:pt x="260" y="1398"/>
                  </a:cubicBezTo>
                  <a:cubicBezTo>
                    <a:pt x="275" y="1398"/>
                    <a:pt x="291" y="1393"/>
                    <a:pt x="308" y="1383"/>
                  </a:cubicBezTo>
                  <a:cubicBezTo>
                    <a:pt x="321" y="1376"/>
                    <a:pt x="332" y="1365"/>
                    <a:pt x="344" y="1349"/>
                  </a:cubicBezTo>
                  <a:cubicBezTo>
                    <a:pt x="357" y="1332"/>
                    <a:pt x="362" y="1317"/>
                    <a:pt x="361" y="1304"/>
                  </a:cubicBezTo>
                  <a:lnTo>
                    <a:pt x="351" y="998"/>
                  </a:lnTo>
                  <a:lnTo>
                    <a:pt x="526" y="896"/>
                  </a:lnTo>
                  <a:lnTo>
                    <a:pt x="536" y="1177"/>
                  </a:lnTo>
                  <a:cubicBezTo>
                    <a:pt x="540" y="1198"/>
                    <a:pt x="551" y="1210"/>
                    <a:pt x="569" y="1213"/>
                  </a:cubicBezTo>
                  <a:cubicBezTo>
                    <a:pt x="571" y="1213"/>
                    <a:pt x="574" y="1213"/>
                    <a:pt x="576" y="1213"/>
                  </a:cubicBezTo>
                  <a:cubicBezTo>
                    <a:pt x="592" y="1213"/>
                    <a:pt x="609" y="1208"/>
                    <a:pt x="626" y="1198"/>
                  </a:cubicBezTo>
                  <a:cubicBezTo>
                    <a:pt x="639" y="1190"/>
                    <a:pt x="653" y="1178"/>
                    <a:pt x="664" y="1162"/>
                  </a:cubicBezTo>
                  <a:cubicBezTo>
                    <a:pt x="676" y="1146"/>
                    <a:pt x="681" y="1133"/>
                    <a:pt x="681" y="1119"/>
                  </a:cubicBezTo>
                  <a:lnTo>
                    <a:pt x="671" y="812"/>
                  </a:lnTo>
                  <a:lnTo>
                    <a:pt x="825" y="722"/>
                  </a:lnTo>
                  <a:cubicBezTo>
                    <a:pt x="837" y="715"/>
                    <a:pt x="847" y="703"/>
                    <a:pt x="855" y="685"/>
                  </a:cubicBezTo>
                  <a:cubicBezTo>
                    <a:pt x="862" y="667"/>
                    <a:pt x="864" y="649"/>
                    <a:pt x="860" y="629"/>
                  </a:cubicBezTo>
                  <a:cubicBezTo>
                    <a:pt x="857" y="611"/>
                    <a:pt x="849" y="599"/>
                    <a:pt x="835" y="593"/>
                  </a:cubicBezTo>
                  <a:cubicBezTo>
                    <a:pt x="829" y="590"/>
                    <a:pt x="824" y="589"/>
                    <a:pt x="818" y="589"/>
                  </a:cubicBezTo>
                  <a:cubicBezTo>
                    <a:pt x="811" y="589"/>
                    <a:pt x="804" y="591"/>
                    <a:pt x="796" y="596"/>
                  </a:cubicBezTo>
                  <a:lnTo>
                    <a:pt x="668" y="670"/>
                  </a:lnTo>
                  <a:lnTo>
                    <a:pt x="660" y="429"/>
                  </a:lnTo>
                  <a:lnTo>
                    <a:pt x="813" y="340"/>
                  </a:lnTo>
                  <a:cubicBezTo>
                    <a:pt x="825" y="333"/>
                    <a:pt x="834" y="321"/>
                    <a:pt x="842" y="303"/>
                  </a:cubicBezTo>
                  <a:cubicBezTo>
                    <a:pt x="849" y="285"/>
                    <a:pt x="851" y="267"/>
                    <a:pt x="847" y="249"/>
                  </a:cubicBezTo>
                  <a:cubicBezTo>
                    <a:pt x="843" y="231"/>
                    <a:pt x="835" y="218"/>
                    <a:pt x="823" y="213"/>
                  </a:cubicBezTo>
                  <a:cubicBezTo>
                    <a:pt x="817" y="210"/>
                    <a:pt x="812" y="209"/>
                    <a:pt x="806" y="209"/>
                  </a:cubicBezTo>
                  <a:cubicBezTo>
                    <a:pt x="799" y="209"/>
                    <a:pt x="792" y="211"/>
                    <a:pt x="785" y="215"/>
                  </a:cubicBezTo>
                  <a:lnTo>
                    <a:pt x="656" y="291"/>
                  </a:lnTo>
                  <a:lnTo>
                    <a:pt x="648" y="38"/>
                  </a:lnTo>
                  <a:cubicBezTo>
                    <a:pt x="643" y="16"/>
                    <a:pt x="632" y="3"/>
                    <a:pt x="615" y="1"/>
                  </a:cubicBezTo>
                  <a:cubicBezTo>
                    <a:pt x="612" y="1"/>
                    <a:pt x="609" y="1"/>
                    <a:pt x="6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032;p46">
              <a:extLst>
                <a:ext uri="{FF2B5EF4-FFF2-40B4-BE49-F238E27FC236}">
                  <a16:creationId xmlns:a16="http://schemas.microsoft.com/office/drawing/2014/main" id="{AD0BF929-51BD-B7CF-FCD8-F4D25943FAB0}"/>
                </a:ext>
              </a:extLst>
            </p:cNvPr>
            <p:cNvSpPr/>
            <p:nvPr/>
          </p:nvSpPr>
          <p:spPr>
            <a:xfrm>
              <a:off x="8179712" y="4225350"/>
              <a:ext cx="39404" cy="67449"/>
            </a:xfrm>
            <a:custGeom>
              <a:avLst/>
              <a:gdLst/>
              <a:ahLst/>
              <a:cxnLst/>
              <a:rect l="l" t="t" r="r" b="b"/>
              <a:pathLst>
                <a:path w="784" h="1342" extrusionOk="0">
                  <a:moveTo>
                    <a:pt x="277" y="267"/>
                  </a:moveTo>
                  <a:lnTo>
                    <a:pt x="336" y="560"/>
                  </a:lnTo>
                  <a:cubicBezTo>
                    <a:pt x="314" y="565"/>
                    <a:pt x="293" y="567"/>
                    <a:pt x="274" y="568"/>
                  </a:cubicBezTo>
                  <a:cubicBezTo>
                    <a:pt x="269" y="568"/>
                    <a:pt x="265" y="568"/>
                    <a:pt x="260" y="568"/>
                  </a:cubicBezTo>
                  <a:cubicBezTo>
                    <a:pt x="246" y="568"/>
                    <a:pt x="233" y="567"/>
                    <a:pt x="222" y="563"/>
                  </a:cubicBezTo>
                  <a:cubicBezTo>
                    <a:pt x="206" y="560"/>
                    <a:pt x="193" y="551"/>
                    <a:pt x="181" y="539"/>
                  </a:cubicBezTo>
                  <a:cubicBezTo>
                    <a:pt x="171" y="526"/>
                    <a:pt x="163" y="509"/>
                    <a:pt x="159" y="487"/>
                  </a:cubicBezTo>
                  <a:cubicBezTo>
                    <a:pt x="151" y="445"/>
                    <a:pt x="158" y="406"/>
                    <a:pt x="181" y="369"/>
                  </a:cubicBezTo>
                  <a:cubicBezTo>
                    <a:pt x="204" y="331"/>
                    <a:pt x="237" y="298"/>
                    <a:pt x="277" y="267"/>
                  </a:cubicBezTo>
                  <a:close/>
                  <a:moveTo>
                    <a:pt x="482" y="725"/>
                  </a:moveTo>
                  <a:cubicBezTo>
                    <a:pt x="509" y="725"/>
                    <a:pt x="534" y="729"/>
                    <a:pt x="555" y="737"/>
                  </a:cubicBezTo>
                  <a:cubicBezTo>
                    <a:pt x="586" y="749"/>
                    <a:pt x="607" y="780"/>
                    <a:pt x="617" y="829"/>
                  </a:cubicBezTo>
                  <a:cubicBezTo>
                    <a:pt x="626" y="875"/>
                    <a:pt x="621" y="918"/>
                    <a:pt x="603" y="958"/>
                  </a:cubicBezTo>
                  <a:cubicBezTo>
                    <a:pt x="585" y="997"/>
                    <a:pt x="555" y="1033"/>
                    <a:pt x="516" y="1066"/>
                  </a:cubicBezTo>
                  <a:lnTo>
                    <a:pt x="448" y="727"/>
                  </a:lnTo>
                  <a:cubicBezTo>
                    <a:pt x="460" y="725"/>
                    <a:pt x="471" y="725"/>
                    <a:pt x="482" y="725"/>
                  </a:cubicBezTo>
                  <a:close/>
                  <a:moveTo>
                    <a:pt x="532" y="0"/>
                  </a:moveTo>
                  <a:cubicBezTo>
                    <a:pt x="521" y="0"/>
                    <a:pt x="509" y="1"/>
                    <a:pt x="496" y="4"/>
                  </a:cubicBezTo>
                  <a:cubicBezTo>
                    <a:pt x="469" y="9"/>
                    <a:pt x="440" y="18"/>
                    <a:pt x="410" y="31"/>
                  </a:cubicBezTo>
                  <a:cubicBezTo>
                    <a:pt x="381" y="42"/>
                    <a:pt x="353" y="56"/>
                    <a:pt x="328" y="70"/>
                  </a:cubicBezTo>
                  <a:lnTo>
                    <a:pt x="319" y="26"/>
                  </a:lnTo>
                  <a:cubicBezTo>
                    <a:pt x="317" y="17"/>
                    <a:pt x="310" y="12"/>
                    <a:pt x="298" y="9"/>
                  </a:cubicBezTo>
                  <a:cubicBezTo>
                    <a:pt x="296" y="9"/>
                    <a:pt x="293" y="9"/>
                    <a:pt x="291" y="9"/>
                  </a:cubicBezTo>
                  <a:cubicBezTo>
                    <a:pt x="283" y="9"/>
                    <a:pt x="274" y="11"/>
                    <a:pt x="266" y="16"/>
                  </a:cubicBezTo>
                  <a:cubicBezTo>
                    <a:pt x="252" y="24"/>
                    <a:pt x="243" y="33"/>
                    <a:pt x="237" y="45"/>
                  </a:cubicBezTo>
                  <a:cubicBezTo>
                    <a:pt x="230" y="58"/>
                    <a:pt x="228" y="69"/>
                    <a:pt x="230" y="78"/>
                  </a:cubicBezTo>
                  <a:lnTo>
                    <a:pt x="239" y="125"/>
                  </a:lnTo>
                  <a:cubicBezTo>
                    <a:pt x="203" y="150"/>
                    <a:pt x="169" y="179"/>
                    <a:pt x="137" y="211"/>
                  </a:cubicBezTo>
                  <a:cubicBezTo>
                    <a:pt x="106" y="244"/>
                    <a:pt x="79" y="280"/>
                    <a:pt x="58" y="319"/>
                  </a:cubicBezTo>
                  <a:cubicBezTo>
                    <a:pt x="35" y="358"/>
                    <a:pt x="19" y="401"/>
                    <a:pt x="10" y="446"/>
                  </a:cubicBezTo>
                  <a:cubicBezTo>
                    <a:pt x="0" y="492"/>
                    <a:pt x="1" y="540"/>
                    <a:pt x="10" y="590"/>
                  </a:cubicBezTo>
                  <a:cubicBezTo>
                    <a:pt x="21" y="642"/>
                    <a:pt x="38" y="680"/>
                    <a:pt x="62" y="704"/>
                  </a:cubicBezTo>
                  <a:cubicBezTo>
                    <a:pt x="86" y="729"/>
                    <a:pt x="114" y="745"/>
                    <a:pt x="145" y="753"/>
                  </a:cubicBezTo>
                  <a:cubicBezTo>
                    <a:pt x="165" y="757"/>
                    <a:pt x="186" y="759"/>
                    <a:pt x="207" y="759"/>
                  </a:cubicBezTo>
                  <a:cubicBezTo>
                    <a:pt x="221" y="759"/>
                    <a:pt x="234" y="758"/>
                    <a:pt x="249" y="756"/>
                  </a:cubicBezTo>
                  <a:cubicBezTo>
                    <a:pt x="286" y="751"/>
                    <a:pt x="323" y="746"/>
                    <a:pt x="360" y="738"/>
                  </a:cubicBezTo>
                  <a:lnTo>
                    <a:pt x="436" y="1115"/>
                  </a:lnTo>
                  <a:cubicBezTo>
                    <a:pt x="396" y="1134"/>
                    <a:pt x="363" y="1146"/>
                    <a:pt x="335" y="1147"/>
                  </a:cubicBezTo>
                  <a:cubicBezTo>
                    <a:pt x="328" y="1147"/>
                    <a:pt x="321" y="1147"/>
                    <a:pt x="315" y="1147"/>
                  </a:cubicBezTo>
                  <a:cubicBezTo>
                    <a:pt x="295" y="1147"/>
                    <a:pt x="277" y="1146"/>
                    <a:pt x="260" y="1142"/>
                  </a:cubicBezTo>
                  <a:cubicBezTo>
                    <a:pt x="239" y="1138"/>
                    <a:pt x="221" y="1133"/>
                    <a:pt x="206" y="1129"/>
                  </a:cubicBezTo>
                  <a:cubicBezTo>
                    <a:pt x="201" y="1127"/>
                    <a:pt x="196" y="1127"/>
                    <a:pt x="191" y="1127"/>
                  </a:cubicBezTo>
                  <a:cubicBezTo>
                    <a:pt x="182" y="1127"/>
                    <a:pt x="174" y="1129"/>
                    <a:pt x="166" y="1133"/>
                  </a:cubicBezTo>
                  <a:cubicBezTo>
                    <a:pt x="157" y="1139"/>
                    <a:pt x="149" y="1147"/>
                    <a:pt x="141" y="1157"/>
                  </a:cubicBezTo>
                  <a:cubicBezTo>
                    <a:pt x="134" y="1168"/>
                    <a:pt x="127" y="1180"/>
                    <a:pt x="123" y="1193"/>
                  </a:cubicBezTo>
                  <a:cubicBezTo>
                    <a:pt x="118" y="1206"/>
                    <a:pt x="115" y="1219"/>
                    <a:pt x="114" y="1231"/>
                  </a:cubicBezTo>
                  <a:cubicBezTo>
                    <a:pt x="113" y="1245"/>
                    <a:pt x="113" y="1256"/>
                    <a:pt x="115" y="1265"/>
                  </a:cubicBezTo>
                  <a:cubicBezTo>
                    <a:pt x="118" y="1285"/>
                    <a:pt x="130" y="1301"/>
                    <a:pt x="150" y="1314"/>
                  </a:cubicBezTo>
                  <a:cubicBezTo>
                    <a:pt x="169" y="1328"/>
                    <a:pt x="195" y="1336"/>
                    <a:pt x="226" y="1338"/>
                  </a:cubicBezTo>
                  <a:cubicBezTo>
                    <a:pt x="233" y="1339"/>
                    <a:pt x="239" y="1339"/>
                    <a:pt x="246" y="1339"/>
                  </a:cubicBezTo>
                  <a:cubicBezTo>
                    <a:pt x="272" y="1339"/>
                    <a:pt x="302" y="1335"/>
                    <a:pt x="335" y="1327"/>
                  </a:cubicBezTo>
                  <a:cubicBezTo>
                    <a:pt x="375" y="1317"/>
                    <a:pt x="419" y="1299"/>
                    <a:pt x="466" y="1271"/>
                  </a:cubicBezTo>
                  <a:lnTo>
                    <a:pt x="476" y="1321"/>
                  </a:lnTo>
                  <a:cubicBezTo>
                    <a:pt x="479" y="1331"/>
                    <a:pt x="484" y="1337"/>
                    <a:pt x="493" y="1340"/>
                  </a:cubicBezTo>
                  <a:cubicBezTo>
                    <a:pt x="496" y="1341"/>
                    <a:pt x="498" y="1341"/>
                    <a:pt x="501" y="1341"/>
                  </a:cubicBezTo>
                  <a:cubicBezTo>
                    <a:pt x="509" y="1341"/>
                    <a:pt x="518" y="1338"/>
                    <a:pt x="527" y="1332"/>
                  </a:cubicBezTo>
                  <a:cubicBezTo>
                    <a:pt x="538" y="1327"/>
                    <a:pt x="548" y="1317"/>
                    <a:pt x="556" y="1303"/>
                  </a:cubicBezTo>
                  <a:cubicBezTo>
                    <a:pt x="564" y="1291"/>
                    <a:pt x="568" y="1280"/>
                    <a:pt x="565" y="1269"/>
                  </a:cubicBezTo>
                  <a:lnTo>
                    <a:pt x="555" y="1215"/>
                  </a:lnTo>
                  <a:cubicBezTo>
                    <a:pt x="634" y="1156"/>
                    <a:pt x="694" y="1084"/>
                    <a:pt x="733" y="999"/>
                  </a:cubicBezTo>
                  <a:cubicBezTo>
                    <a:pt x="774" y="914"/>
                    <a:pt x="784" y="822"/>
                    <a:pt x="765" y="723"/>
                  </a:cubicBezTo>
                  <a:cubicBezTo>
                    <a:pt x="753" y="669"/>
                    <a:pt x="737" y="628"/>
                    <a:pt x="713" y="599"/>
                  </a:cubicBezTo>
                  <a:cubicBezTo>
                    <a:pt x="689" y="571"/>
                    <a:pt x="661" y="552"/>
                    <a:pt x="630" y="542"/>
                  </a:cubicBezTo>
                  <a:cubicBezTo>
                    <a:pt x="604" y="534"/>
                    <a:pt x="577" y="529"/>
                    <a:pt x="547" y="529"/>
                  </a:cubicBezTo>
                  <a:cubicBezTo>
                    <a:pt x="541" y="529"/>
                    <a:pt x="535" y="529"/>
                    <a:pt x="529" y="530"/>
                  </a:cubicBezTo>
                  <a:cubicBezTo>
                    <a:pt x="493" y="533"/>
                    <a:pt x="457" y="537"/>
                    <a:pt x="421" y="543"/>
                  </a:cubicBezTo>
                  <a:lnTo>
                    <a:pt x="357" y="218"/>
                  </a:lnTo>
                  <a:cubicBezTo>
                    <a:pt x="383" y="204"/>
                    <a:pt x="407" y="195"/>
                    <a:pt x="427" y="191"/>
                  </a:cubicBezTo>
                  <a:cubicBezTo>
                    <a:pt x="447" y="186"/>
                    <a:pt x="465" y="183"/>
                    <a:pt x="480" y="183"/>
                  </a:cubicBezTo>
                  <a:cubicBezTo>
                    <a:pt x="496" y="182"/>
                    <a:pt x="508" y="181"/>
                    <a:pt x="519" y="181"/>
                  </a:cubicBezTo>
                  <a:cubicBezTo>
                    <a:pt x="530" y="179"/>
                    <a:pt x="541" y="176"/>
                    <a:pt x="550" y="172"/>
                  </a:cubicBezTo>
                  <a:cubicBezTo>
                    <a:pt x="561" y="165"/>
                    <a:pt x="570" y="156"/>
                    <a:pt x="578" y="144"/>
                  </a:cubicBezTo>
                  <a:cubicBezTo>
                    <a:pt x="585" y="133"/>
                    <a:pt x="590" y="121"/>
                    <a:pt x="594" y="108"/>
                  </a:cubicBezTo>
                  <a:cubicBezTo>
                    <a:pt x="597" y="95"/>
                    <a:pt x="599" y="83"/>
                    <a:pt x="600" y="70"/>
                  </a:cubicBezTo>
                  <a:cubicBezTo>
                    <a:pt x="600" y="58"/>
                    <a:pt x="599" y="49"/>
                    <a:pt x="598" y="41"/>
                  </a:cubicBezTo>
                  <a:cubicBezTo>
                    <a:pt x="595" y="22"/>
                    <a:pt x="582" y="9"/>
                    <a:pt x="564" y="4"/>
                  </a:cubicBezTo>
                  <a:cubicBezTo>
                    <a:pt x="555" y="1"/>
                    <a:pt x="544" y="0"/>
                    <a:pt x="5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033;p46">
              <a:extLst>
                <a:ext uri="{FF2B5EF4-FFF2-40B4-BE49-F238E27FC236}">
                  <a16:creationId xmlns:a16="http://schemas.microsoft.com/office/drawing/2014/main" id="{C765AE1C-6364-0CD7-D38A-3B2E63BFE0E2}"/>
                </a:ext>
              </a:extLst>
            </p:cNvPr>
            <p:cNvSpPr/>
            <p:nvPr/>
          </p:nvSpPr>
          <p:spPr>
            <a:xfrm>
              <a:off x="8221327" y="4186298"/>
              <a:ext cx="63127" cy="81974"/>
            </a:xfrm>
            <a:custGeom>
              <a:avLst/>
              <a:gdLst/>
              <a:ahLst/>
              <a:cxnLst/>
              <a:rect l="l" t="t" r="r" b="b"/>
              <a:pathLst>
                <a:path w="1256" h="1631" extrusionOk="0">
                  <a:moveTo>
                    <a:pt x="260" y="510"/>
                  </a:moveTo>
                  <a:cubicBezTo>
                    <a:pt x="265" y="510"/>
                    <a:pt x="270" y="511"/>
                    <a:pt x="274" y="512"/>
                  </a:cubicBezTo>
                  <a:cubicBezTo>
                    <a:pt x="295" y="517"/>
                    <a:pt x="308" y="536"/>
                    <a:pt x="315" y="569"/>
                  </a:cubicBezTo>
                  <a:lnTo>
                    <a:pt x="362" y="807"/>
                  </a:lnTo>
                  <a:cubicBezTo>
                    <a:pt x="368" y="840"/>
                    <a:pt x="365" y="870"/>
                    <a:pt x="350" y="894"/>
                  </a:cubicBezTo>
                  <a:cubicBezTo>
                    <a:pt x="336" y="919"/>
                    <a:pt x="315" y="941"/>
                    <a:pt x="286" y="958"/>
                  </a:cubicBezTo>
                  <a:cubicBezTo>
                    <a:pt x="264" y="970"/>
                    <a:pt x="244" y="977"/>
                    <a:pt x="227" y="977"/>
                  </a:cubicBezTo>
                  <a:cubicBezTo>
                    <a:pt x="222" y="977"/>
                    <a:pt x="217" y="976"/>
                    <a:pt x="211" y="974"/>
                  </a:cubicBezTo>
                  <a:cubicBezTo>
                    <a:pt x="192" y="970"/>
                    <a:pt x="180" y="951"/>
                    <a:pt x="173" y="917"/>
                  </a:cubicBezTo>
                  <a:lnTo>
                    <a:pt x="126" y="679"/>
                  </a:lnTo>
                  <a:cubicBezTo>
                    <a:pt x="119" y="646"/>
                    <a:pt x="122" y="617"/>
                    <a:pt x="136" y="593"/>
                  </a:cubicBezTo>
                  <a:cubicBezTo>
                    <a:pt x="150" y="568"/>
                    <a:pt x="171" y="548"/>
                    <a:pt x="200" y="530"/>
                  </a:cubicBezTo>
                  <a:cubicBezTo>
                    <a:pt x="223" y="516"/>
                    <a:pt x="243" y="510"/>
                    <a:pt x="260" y="510"/>
                  </a:cubicBezTo>
                  <a:close/>
                  <a:moveTo>
                    <a:pt x="308" y="384"/>
                  </a:moveTo>
                  <a:cubicBezTo>
                    <a:pt x="294" y="384"/>
                    <a:pt x="279" y="386"/>
                    <a:pt x="262" y="391"/>
                  </a:cubicBezTo>
                  <a:cubicBezTo>
                    <a:pt x="236" y="399"/>
                    <a:pt x="208" y="410"/>
                    <a:pt x="180" y="427"/>
                  </a:cubicBezTo>
                  <a:cubicBezTo>
                    <a:pt x="121" y="461"/>
                    <a:pt x="76" y="505"/>
                    <a:pt x="44" y="557"/>
                  </a:cubicBezTo>
                  <a:cubicBezTo>
                    <a:pt x="10" y="610"/>
                    <a:pt x="1" y="672"/>
                    <a:pt x="16" y="744"/>
                  </a:cubicBezTo>
                  <a:lnTo>
                    <a:pt x="63" y="981"/>
                  </a:lnTo>
                  <a:cubicBezTo>
                    <a:pt x="70" y="1017"/>
                    <a:pt x="81" y="1045"/>
                    <a:pt x="97" y="1064"/>
                  </a:cubicBezTo>
                  <a:cubicBezTo>
                    <a:pt x="112" y="1084"/>
                    <a:pt x="130" y="1095"/>
                    <a:pt x="152" y="1101"/>
                  </a:cubicBezTo>
                  <a:cubicBezTo>
                    <a:pt x="160" y="1102"/>
                    <a:pt x="169" y="1103"/>
                    <a:pt x="179" y="1103"/>
                  </a:cubicBezTo>
                  <a:cubicBezTo>
                    <a:pt x="192" y="1103"/>
                    <a:pt x="207" y="1101"/>
                    <a:pt x="223" y="1097"/>
                  </a:cubicBezTo>
                  <a:cubicBezTo>
                    <a:pt x="249" y="1089"/>
                    <a:pt x="277" y="1077"/>
                    <a:pt x="306" y="1060"/>
                  </a:cubicBezTo>
                  <a:cubicBezTo>
                    <a:pt x="334" y="1043"/>
                    <a:pt x="360" y="1024"/>
                    <a:pt x="384" y="1003"/>
                  </a:cubicBezTo>
                  <a:cubicBezTo>
                    <a:pt x="407" y="981"/>
                    <a:pt x="428" y="958"/>
                    <a:pt x="442" y="932"/>
                  </a:cubicBezTo>
                  <a:cubicBezTo>
                    <a:pt x="457" y="906"/>
                    <a:pt x="468" y="876"/>
                    <a:pt x="473" y="845"/>
                  </a:cubicBezTo>
                  <a:cubicBezTo>
                    <a:pt x="478" y="815"/>
                    <a:pt x="478" y="780"/>
                    <a:pt x="470" y="744"/>
                  </a:cubicBezTo>
                  <a:lnTo>
                    <a:pt x="423" y="506"/>
                  </a:lnTo>
                  <a:cubicBezTo>
                    <a:pt x="416" y="470"/>
                    <a:pt x="405" y="442"/>
                    <a:pt x="389" y="423"/>
                  </a:cubicBezTo>
                  <a:cubicBezTo>
                    <a:pt x="374" y="404"/>
                    <a:pt x="356" y="392"/>
                    <a:pt x="334" y="387"/>
                  </a:cubicBezTo>
                  <a:cubicBezTo>
                    <a:pt x="326" y="385"/>
                    <a:pt x="317" y="384"/>
                    <a:pt x="308" y="384"/>
                  </a:cubicBezTo>
                  <a:close/>
                  <a:moveTo>
                    <a:pt x="1037" y="667"/>
                  </a:moveTo>
                  <a:cubicBezTo>
                    <a:pt x="1042" y="667"/>
                    <a:pt x="1047" y="668"/>
                    <a:pt x="1051" y="669"/>
                  </a:cubicBezTo>
                  <a:cubicBezTo>
                    <a:pt x="1072" y="674"/>
                    <a:pt x="1085" y="693"/>
                    <a:pt x="1092" y="727"/>
                  </a:cubicBezTo>
                  <a:lnTo>
                    <a:pt x="1139" y="964"/>
                  </a:lnTo>
                  <a:cubicBezTo>
                    <a:pt x="1145" y="997"/>
                    <a:pt x="1142" y="1026"/>
                    <a:pt x="1127" y="1051"/>
                  </a:cubicBezTo>
                  <a:cubicBezTo>
                    <a:pt x="1113" y="1076"/>
                    <a:pt x="1092" y="1097"/>
                    <a:pt x="1063" y="1114"/>
                  </a:cubicBezTo>
                  <a:cubicBezTo>
                    <a:pt x="1040" y="1127"/>
                    <a:pt x="1020" y="1134"/>
                    <a:pt x="1003" y="1134"/>
                  </a:cubicBezTo>
                  <a:cubicBezTo>
                    <a:pt x="998" y="1134"/>
                    <a:pt x="994" y="1133"/>
                    <a:pt x="990" y="1132"/>
                  </a:cubicBezTo>
                  <a:cubicBezTo>
                    <a:pt x="969" y="1126"/>
                    <a:pt x="957" y="1107"/>
                    <a:pt x="950" y="1074"/>
                  </a:cubicBezTo>
                  <a:lnTo>
                    <a:pt x="903" y="836"/>
                  </a:lnTo>
                  <a:cubicBezTo>
                    <a:pt x="896" y="803"/>
                    <a:pt x="899" y="774"/>
                    <a:pt x="913" y="749"/>
                  </a:cubicBezTo>
                  <a:cubicBezTo>
                    <a:pt x="926" y="724"/>
                    <a:pt x="948" y="704"/>
                    <a:pt x="977" y="687"/>
                  </a:cubicBezTo>
                  <a:cubicBezTo>
                    <a:pt x="1000" y="674"/>
                    <a:pt x="1019" y="667"/>
                    <a:pt x="1037" y="667"/>
                  </a:cubicBezTo>
                  <a:close/>
                  <a:moveTo>
                    <a:pt x="1085" y="541"/>
                  </a:moveTo>
                  <a:cubicBezTo>
                    <a:pt x="1071" y="541"/>
                    <a:pt x="1056" y="544"/>
                    <a:pt x="1039" y="548"/>
                  </a:cubicBezTo>
                  <a:cubicBezTo>
                    <a:pt x="1013" y="556"/>
                    <a:pt x="985" y="568"/>
                    <a:pt x="957" y="585"/>
                  </a:cubicBezTo>
                  <a:cubicBezTo>
                    <a:pt x="898" y="619"/>
                    <a:pt x="853" y="661"/>
                    <a:pt x="820" y="714"/>
                  </a:cubicBezTo>
                  <a:cubicBezTo>
                    <a:pt x="787" y="767"/>
                    <a:pt x="778" y="829"/>
                    <a:pt x="792" y="901"/>
                  </a:cubicBezTo>
                  <a:lnTo>
                    <a:pt x="840" y="1139"/>
                  </a:lnTo>
                  <a:cubicBezTo>
                    <a:pt x="847" y="1175"/>
                    <a:pt x="858" y="1203"/>
                    <a:pt x="874" y="1221"/>
                  </a:cubicBezTo>
                  <a:cubicBezTo>
                    <a:pt x="889" y="1240"/>
                    <a:pt x="907" y="1253"/>
                    <a:pt x="929" y="1257"/>
                  </a:cubicBezTo>
                  <a:cubicBezTo>
                    <a:pt x="938" y="1259"/>
                    <a:pt x="947" y="1261"/>
                    <a:pt x="957" y="1261"/>
                  </a:cubicBezTo>
                  <a:cubicBezTo>
                    <a:pt x="970" y="1261"/>
                    <a:pt x="985" y="1258"/>
                    <a:pt x="1000" y="1254"/>
                  </a:cubicBezTo>
                  <a:cubicBezTo>
                    <a:pt x="1026" y="1247"/>
                    <a:pt x="1054" y="1235"/>
                    <a:pt x="1083" y="1218"/>
                  </a:cubicBezTo>
                  <a:cubicBezTo>
                    <a:pt x="1111" y="1201"/>
                    <a:pt x="1137" y="1182"/>
                    <a:pt x="1161" y="1160"/>
                  </a:cubicBezTo>
                  <a:cubicBezTo>
                    <a:pt x="1184" y="1139"/>
                    <a:pt x="1205" y="1115"/>
                    <a:pt x="1219" y="1088"/>
                  </a:cubicBezTo>
                  <a:cubicBezTo>
                    <a:pt x="1234" y="1062"/>
                    <a:pt x="1244" y="1034"/>
                    <a:pt x="1250" y="1003"/>
                  </a:cubicBezTo>
                  <a:cubicBezTo>
                    <a:pt x="1255" y="971"/>
                    <a:pt x="1255" y="937"/>
                    <a:pt x="1247" y="901"/>
                  </a:cubicBezTo>
                  <a:lnTo>
                    <a:pt x="1200" y="664"/>
                  </a:lnTo>
                  <a:cubicBezTo>
                    <a:pt x="1193" y="626"/>
                    <a:pt x="1182" y="599"/>
                    <a:pt x="1166" y="580"/>
                  </a:cubicBezTo>
                  <a:cubicBezTo>
                    <a:pt x="1151" y="561"/>
                    <a:pt x="1133" y="549"/>
                    <a:pt x="1111" y="544"/>
                  </a:cubicBezTo>
                  <a:cubicBezTo>
                    <a:pt x="1103" y="542"/>
                    <a:pt x="1094" y="541"/>
                    <a:pt x="1085" y="541"/>
                  </a:cubicBezTo>
                  <a:close/>
                  <a:moveTo>
                    <a:pt x="811" y="0"/>
                  </a:moveTo>
                  <a:cubicBezTo>
                    <a:pt x="799" y="0"/>
                    <a:pt x="788" y="4"/>
                    <a:pt x="777" y="9"/>
                  </a:cubicBezTo>
                  <a:cubicBezTo>
                    <a:pt x="768" y="15"/>
                    <a:pt x="760" y="22"/>
                    <a:pt x="753" y="31"/>
                  </a:cubicBezTo>
                  <a:cubicBezTo>
                    <a:pt x="745" y="40"/>
                    <a:pt x="741" y="52"/>
                    <a:pt x="737" y="66"/>
                  </a:cubicBezTo>
                  <a:lnTo>
                    <a:pt x="418" y="1569"/>
                  </a:lnTo>
                  <a:cubicBezTo>
                    <a:pt x="414" y="1579"/>
                    <a:pt x="414" y="1588"/>
                    <a:pt x="416" y="1596"/>
                  </a:cubicBezTo>
                  <a:cubicBezTo>
                    <a:pt x="419" y="1612"/>
                    <a:pt x="427" y="1622"/>
                    <a:pt x="441" y="1628"/>
                  </a:cubicBezTo>
                  <a:cubicBezTo>
                    <a:pt x="446" y="1630"/>
                    <a:pt x="451" y="1631"/>
                    <a:pt x="457" y="1631"/>
                  </a:cubicBezTo>
                  <a:cubicBezTo>
                    <a:pt x="466" y="1631"/>
                    <a:pt x="476" y="1628"/>
                    <a:pt x="486" y="1622"/>
                  </a:cubicBezTo>
                  <a:cubicBezTo>
                    <a:pt x="497" y="1615"/>
                    <a:pt x="508" y="1606"/>
                    <a:pt x="515" y="1596"/>
                  </a:cubicBezTo>
                  <a:cubicBezTo>
                    <a:pt x="523" y="1585"/>
                    <a:pt x="529" y="1573"/>
                    <a:pt x="532" y="1561"/>
                  </a:cubicBezTo>
                  <a:lnTo>
                    <a:pt x="853" y="62"/>
                  </a:lnTo>
                  <a:cubicBezTo>
                    <a:pt x="854" y="53"/>
                    <a:pt x="854" y="44"/>
                    <a:pt x="852" y="34"/>
                  </a:cubicBezTo>
                  <a:cubicBezTo>
                    <a:pt x="849" y="16"/>
                    <a:pt x="840" y="5"/>
                    <a:pt x="824" y="2"/>
                  </a:cubicBezTo>
                  <a:cubicBezTo>
                    <a:pt x="820" y="1"/>
                    <a:pt x="815" y="0"/>
                    <a:pt x="8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034;p46">
              <a:extLst>
                <a:ext uri="{FF2B5EF4-FFF2-40B4-BE49-F238E27FC236}">
                  <a16:creationId xmlns:a16="http://schemas.microsoft.com/office/drawing/2014/main" id="{AF6DC46F-4802-4B97-F302-01DE8EEC1D08}"/>
                </a:ext>
              </a:extLst>
            </p:cNvPr>
            <p:cNvSpPr/>
            <p:nvPr/>
          </p:nvSpPr>
          <p:spPr>
            <a:xfrm>
              <a:off x="8290686" y="4182227"/>
              <a:ext cx="29452" cy="35835"/>
            </a:xfrm>
            <a:custGeom>
              <a:avLst/>
              <a:gdLst/>
              <a:ahLst/>
              <a:cxnLst/>
              <a:rect l="l" t="t" r="r" b="b"/>
              <a:pathLst>
                <a:path w="586" h="713" extrusionOk="0">
                  <a:moveTo>
                    <a:pt x="417" y="1"/>
                  </a:moveTo>
                  <a:cubicBezTo>
                    <a:pt x="406" y="1"/>
                    <a:pt x="396" y="4"/>
                    <a:pt x="387" y="9"/>
                  </a:cubicBezTo>
                  <a:cubicBezTo>
                    <a:pt x="376" y="16"/>
                    <a:pt x="370" y="22"/>
                    <a:pt x="365" y="30"/>
                  </a:cubicBezTo>
                  <a:lnTo>
                    <a:pt x="22" y="537"/>
                  </a:lnTo>
                  <a:cubicBezTo>
                    <a:pt x="13" y="552"/>
                    <a:pt x="7" y="568"/>
                    <a:pt x="4" y="582"/>
                  </a:cubicBezTo>
                  <a:cubicBezTo>
                    <a:pt x="0" y="598"/>
                    <a:pt x="0" y="612"/>
                    <a:pt x="3" y="622"/>
                  </a:cubicBezTo>
                  <a:cubicBezTo>
                    <a:pt x="4" y="633"/>
                    <a:pt x="9" y="642"/>
                    <a:pt x="17" y="651"/>
                  </a:cubicBezTo>
                  <a:cubicBezTo>
                    <a:pt x="25" y="660"/>
                    <a:pt x="35" y="665"/>
                    <a:pt x="48" y="667"/>
                  </a:cubicBezTo>
                  <a:lnTo>
                    <a:pt x="500" y="712"/>
                  </a:lnTo>
                  <a:cubicBezTo>
                    <a:pt x="501" y="712"/>
                    <a:pt x="502" y="712"/>
                    <a:pt x="503" y="712"/>
                  </a:cubicBezTo>
                  <a:cubicBezTo>
                    <a:pt x="509" y="712"/>
                    <a:pt x="515" y="710"/>
                    <a:pt x="524" y="705"/>
                  </a:cubicBezTo>
                  <a:cubicBezTo>
                    <a:pt x="541" y="696"/>
                    <a:pt x="555" y="679"/>
                    <a:pt x="569" y="655"/>
                  </a:cubicBezTo>
                  <a:cubicBezTo>
                    <a:pt x="581" y="631"/>
                    <a:pt x="586" y="607"/>
                    <a:pt x="581" y="585"/>
                  </a:cubicBezTo>
                  <a:cubicBezTo>
                    <a:pt x="577" y="562"/>
                    <a:pt x="567" y="551"/>
                    <a:pt x="550" y="551"/>
                  </a:cubicBezTo>
                  <a:lnTo>
                    <a:pt x="188" y="514"/>
                  </a:lnTo>
                  <a:lnTo>
                    <a:pt x="461" y="107"/>
                  </a:lnTo>
                  <a:cubicBezTo>
                    <a:pt x="474" y="88"/>
                    <a:pt x="479" y="68"/>
                    <a:pt x="474" y="48"/>
                  </a:cubicBezTo>
                  <a:cubicBezTo>
                    <a:pt x="471" y="25"/>
                    <a:pt x="459" y="12"/>
                    <a:pt x="439" y="5"/>
                  </a:cubicBezTo>
                  <a:cubicBezTo>
                    <a:pt x="432" y="2"/>
                    <a:pt x="425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035;p46">
              <a:extLst>
                <a:ext uri="{FF2B5EF4-FFF2-40B4-BE49-F238E27FC236}">
                  <a16:creationId xmlns:a16="http://schemas.microsoft.com/office/drawing/2014/main" id="{BE5E35B6-5F34-77FB-375A-8B7EAFFC2283}"/>
                </a:ext>
              </a:extLst>
            </p:cNvPr>
            <p:cNvSpPr/>
            <p:nvPr/>
          </p:nvSpPr>
          <p:spPr>
            <a:xfrm>
              <a:off x="8320088" y="4135586"/>
              <a:ext cx="37293" cy="69409"/>
            </a:xfrm>
            <a:custGeom>
              <a:avLst/>
              <a:gdLst/>
              <a:ahLst/>
              <a:cxnLst/>
              <a:rect l="l" t="t" r="r" b="b"/>
              <a:pathLst>
                <a:path w="742" h="1381" extrusionOk="0">
                  <a:moveTo>
                    <a:pt x="694" y="0"/>
                  </a:moveTo>
                  <a:cubicBezTo>
                    <a:pt x="686" y="0"/>
                    <a:pt x="678" y="3"/>
                    <a:pt x="670" y="8"/>
                  </a:cubicBezTo>
                  <a:lnTo>
                    <a:pt x="41" y="373"/>
                  </a:lnTo>
                  <a:cubicBezTo>
                    <a:pt x="23" y="383"/>
                    <a:pt x="12" y="399"/>
                    <a:pt x="6" y="420"/>
                  </a:cubicBezTo>
                  <a:cubicBezTo>
                    <a:pt x="1" y="443"/>
                    <a:pt x="1" y="462"/>
                    <a:pt x="4" y="480"/>
                  </a:cubicBezTo>
                  <a:cubicBezTo>
                    <a:pt x="9" y="502"/>
                    <a:pt x="17" y="518"/>
                    <a:pt x="29" y="529"/>
                  </a:cubicBezTo>
                  <a:cubicBezTo>
                    <a:pt x="35" y="534"/>
                    <a:pt x="41" y="536"/>
                    <a:pt x="48" y="536"/>
                  </a:cubicBezTo>
                  <a:cubicBezTo>
                    <a:pt x="56" y="536"/>
                    <a:pt x="64" y="534"/>
                    <a:pt x="73" y="529"/>
                  </a:cubicBezTo>
                  <a:lnTo>
                    <a:pt x="307" y="392"/>
                  </a:lnTo>
                  <a:lnTo>
                    <a:pt x="499" y="1354"/>
                  </a:lnTo>
                  <a:cubicBezTo>
                    <a:pt x="502" y="1372"/>
                    <a:pt x="513" y="1381"/>
                    <a:pt x="531" y="1381"/>
                  </a:cubicBezTo>
                  <a:cubicBezTo>
                    <a:pt x="550" y="1381"/>
                    <a:pt x="569" y="1375"/>
                    <a:pt x="590" y="1364"/>
                  </a:cubicBezTo>
                  <a:cubicBezTo>
                    <a:pt x="610" y="1352"/>
                    <a:pt x="627" y="1337"/>
                    <a:pt x="642" y="1317"/>
                  </a:cubicBezTo>
                  <a:cubicBezTo>
                    <a:pt x="657" y="1298"/>
                    <a:pt x="662" y="1280"/>
                    <a:pt x="658" y="1260"/>
                  </a:cubicBezTo>
                  <a:lnTo>
                    <a:pt x="467" y="299"/>
                  </a:lnTo>
                  <a:lnTo>
                    <a:pt x="700" y="164"/>
                  </a:lnTo>
                  <a:cubicBezTo>
                    <a:pt x="717" y="154"/>
                    <a:pt x="729" y="138"/>
                    <a:pt x="735" y="116"/>
                  </a:cubicBezTo>
                  <a:cubicBezTo>
                    <a:pt x="741" y="95"/>
                    <a:pt x="742" y="74"/>
                    <a:pt x="737" y="52"/>
                  </a:cubicBezTo>
                  <a:cubicBezTo>
                    <a:pt x="734" y="34"/>
                    <a:pt x="726" y="20"/>
                    <a:pt x="715" y="8"/>
                  </a:cubicBezTo>
                  <a:cubicBezTo>
                    <a:pt x="708" y="3"/>
                    <a:pt x="701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036;p46">
              <a:extLst>
                <a:ext uri="{FF2B5EF4-FFF2-40B4-BE49-F238E27FC236}">
                  <a16:creationId xmlns:a16="http://schemas.microsoft.com/office/drawing/2014/main" id="{AD4F2FF2-2B06-206A-5CAE-320B8AA1AD5F}"/>
                </a:ext>
              </a:extLst>
            </p:cNvPr>
            <p:cNvSpPr/>
            <p:nvPr/>
          </p:nvSpPr>
          <p:spPr>
            <a:xfrm>
              <a:off x="8097838" y="4363214"/>
              <a:ext cx="40359" cy="66343"/>
            </a:xfrm>
            <a:custGeom>
              <a:avLst/>
              <a:gdLst/>
              <a:ahLst/>
              <a:cxnLst/>
              <a:rect l="l" t="t" r="r" b="b"/>
              <a:pathLst>
                <a:path w="803" h="1320" extrusionOk="0">
                  <a:moveTo>
                    <a:pt x="512" y="638"/>
                  </a:moveTo>
                  <a:cubicBezTo>
                    <a:pt x="524" y="638"/>
                    <a:pt x="535" y="640"/>
                    <a:pt x="545" y="643"/>
                  </a:cubicBezTo>
                  <a:cubicBezTo>
                    <a:pt x="583" y="656"/>
                    <a:pt x="609" y="699"/>
                    <a:pt x="624" y="772"/>
                  </a:cubicBezTo>
                  <a:lnTo>
                    <a:pt x="629" y="800"/>
                  </a:lnTo>
                  <a:cubicBezTo>
                    <a:pt x="643" y="871"/>
                    <a:pt x="638" y="933"/>
                    <a:pt x="613" y="985"/>
                  </a:cubicBezTo>
                  <a:cubicBezTo>
                    <a:pt x="589" y="1035"/>
                    <a:pt x="548" y="1078"/>
                    <a:pt x="492" y="1111"/>
                  </a:cubicBezTo>
                  <a:cubicBezTo>
                    <a:pt x="452" y="1134"/>
                    <a:pt x="417" y="1146"/>
                    <a:pt x="386" y="1146"/>
                  </a:cubicBezTo>
                  <a:cubicBezTo>
                    <a:pt x="372" y="1146"/>
                    <a:pt x="359" y="1143"/>
                    <a:pt x="348" y="1139"/>
                  </a:cubicBezTo>
                  <a:cubicBezTo>
                    <a:pt x="309" y="1124"/>
                    <a:pt x="283" y="1081"/>
                    <a:pt x="269" y="1009"/>
                  </a:cubicBezTo>
                  <a:lnTo>
                    <a:pt x="260" y="968"/>
                  </a:lnTo>
                  <a:cubicBezTo>
                    <a:pt x="246" y="899"/>
                    <a:pt x="253" y="840"/>
                    <a:pt x="280" y="793"/>
                  </a:cubicBezTo>
                  <a:cubicBezTo>
                    <a:pt x="308" y="746"/>
                    <a:pt x="349" y="706"/>
                    <a:pt x="403" y="675"/>
                  </a:cubicBezTo>
                  <a:cubicBezTo>
                    <a:pt x="445" y="650"/>
                    <a:pt x="481" y="638"/>
                    <a:pt x="512" y="638"/>
                  </a:cubicBezTo>
                  <a:close/>
                  <a:moveTo>
                    <a:pt x="494" y="0"/>
                  </a:moveTo>
                  <a:cubicBezTo>
                    <a:pt x="478" y="0"/>
                    <a:pt x="461" y="2"/>
                    <a:pt x="443" y="5"/>
                  </a:cubicBezTo>
                  <a:cubicBezTo>
                    <a:pt x="398" y="12"/>
                    <a:pt x="347" y="32"/>
                    <a:pt x="290" y="65"/>
                  </a:cubicBezTo>
                  <a:cubicBezTo>
                    <a:pt x="242" y="93"/>
                    <a:pt x="198" y="125"/>
                    <a:pt x="158" y="164"/>
                  </a:cubicBezTo>
                  <a:cubicBezTo>
                    <a:pt x="119" y="201"/>
                    <a:pt x="86" y="243"/>
                    <a:pt x="60" y="290"/>
                  </a:cubicBezTo>
                  <a:cubicBezTo>
                    <a:pt x="35" y="336"/>
                    <a:pt x="18" y="388"/>
                    <a:pt x="9" y="443"/>
                  </a:cubicBezTo>
                  <a:cubicBezTo>
                    <a:pt x="1" y="499"/>
                    <a:pt x="3" y="559"/>
                    <a:pt x="15" y="624"/>
                  </a:cubicBezTo>
                  <a:lnTo>
                    <a:pt x="109" y="1092"/>
                  </a:lnTo>
                  <a:cubicBezTo>
                    <a:pt x="121" y="1157"/>
                    <a:pt x="142" y="1208"/>
                    <a:pt x="167" y="1242"/>
                  </a:cubicBezTo>
                  <a:cubicBezTo>
                    <a:pt x="194" y="1279"/>
                    <a:pt x="226" y="1301"/>
                    <a:pt x="262" y="1312"/>
                  </a:cubicBezTo>
                  <a:cubicBezTo>
                    <a:pt x="280" y="1317"/>
                    <a:pt x="298" y="1320"/>
                    <a:pt x="317" y="1320"/>
                  </a:cubicBezTo>
                  <a:cubicBezTo>
                    <a:pt x="338" y="1320"/>
                    <a:pt x="359" y="1317"/>
                    <a:pt x="381" y="1311"/>
                  </a:cubicBezTo>
                  <a:cubicBezTo>
                    <a:pt x="425" y="1300"/>
                    <a:pt x="472" y="1281"/>
                    <a:pt x="520" y="1253"/>
                  </a:cubicBezTo>
                  <a:cubicBezTo>
                    <a:pt x="567" y="1224"/>
                    <a:pt x="610" y="1193"/>
                    <a:pt x="649" y="1156"/>
                  </a:cubicBezTo>
                  <a:cubicBezTo>
                    <a:pt x="688" y="1119"/>
                    <a:pt x="719" y="1077"/>
                    <a:pt x="744" y="1031"/>
                  </a:cubicBezTo>
                  <a:cubicBezTo>
                    <a:pt x="769" y="986"/>
                    <a:pt x="786" y="934"/>
                    <a:pt x="794" y="879"/>
                  </a:cubicBezTo>
                  <a:cubicBezTo>
                    <a:pt x="803" y="822"/>
                    <a:pt x="800" y="762"/>
                    <a:pt x="787" y="697"/>
                  </a:cubicBezTo>
                  <a:lnTo>
                    <a:pt x="781" y="668"/>
                  </a:lnTo>
                  <a:cubicBezTo>
                    <a:pt x="769" y="606"/>
                    <a:pt x="751" y="559"/>
                    <a:pt x="726" y="525"/>
                  </a:cubicBezTo>
                  <a:cubicBezTo>
                    <a:pt x="701" y="493"/>
                    <a:pt x="673" y="472"/>
                    <a:pt x="639" y="463"/>
                  </a:cubicBezTo>
                  <a:cubicBezTo>
                    <a:pt x="625" y="459"/>
                    <a:pt x="609" y="457"/>
                    <a:pt x="593" y="457"/>
                  </a:cubicBezTo>
                  <a:cubicBezTo>
                    <a:pt x="573" y="457"/>
                    <a:pt x="552" y="460"/>
                    <a:pt x="530" y="467"/>
                  </a:cubicBezTo>
                  <a:cubicBezTo>
                    <a:pt x="491" y="478"/>
                    <a:pt x="450" y="496"/>
                    <a:pt x="408" y="520"/>
                  </a:cubicBezTo>
                  <a:cubicBezTo>
                    <a:pt x="366" y="544"/>
                    <a:pt x="327" y="575"/>
                    <a:pt x="294" y="608"/>
                  </a:cubicBezTo>
                  <a:cubicBezTo>
                    <a:pt x="261" y="643"/>
                    <a:pt x="234" y="685"/>
                    <a:pt x="215" y="735"/>
                  </a:cubicBezTo>
                  <a:lnTo>
                    <a:pt x="174" y="532"/>
                  </a:lnTo>
                  <a:cubicBezTo>
                    <a:pt x="160" y="461"/>
                    <a:pt x="166" y="400"/>
                    <a:pt x="191" y="347"/>
                  </a:cubicBezTo>
                  <a:cubicBezTo>
                    <a:pt x="217" y="294"/>
                    <a:pt x="259" y="252"/>
                    <a:pt x="317" y="218"/>
                  </a:cubicBezTo>
                  <a:cubicBezTo>
                    <a:pt x="342" y="203"/>
                    <a:pt x="366" y="193"/>
                    <a:pt x="388" y="187"/>
                  </a:cubicBezTo>
                  <a:cubicBezTo>
                    <a:pt x="403" y="183"/>
                    <a:pt x="417" y="181"/>
                    <a:pt x="430" y="181"/>
                  </a:cubicBezTo>
                  <a:cubicBezTo>
                    <a:pt x="437" y="181"/>
                    <a:pt x="444" y="182"/>
                    <a:pt x="450" y="183"/>
                  </a:cubicBezTo>
                  <a:cubicBezTo>
                    <a:pt x="468" y="186"/>
                    <a:pt x="484" y="193"/>
                    <a:pt x="496" y="205"/>
                  </a:cubicBezTo>
                  <a:cubicBezTo>
                    <a:pt x="510" y="218"/>
                    <a:pt x="519" y="235"/>
                    <a:pt x="523" y="257"/>
                  </a:cubicBezTo>
                  <a:cubicBezTo>
                    <a:pt x="528" y="282"/>
                    <a:pt x="539" y="294"/>
                    <a:pt x="556" y="294"/>
                  </a:cubicBezTo>
                  <a:cubicBezTo>
                    <a:pt x="557" y="294"/>
                    <a:pt x="557" y="294"/>
                    <a:pt x="558" y="294"/>
                  </a:cubicBezTo>
                  <a:cubicBezTo>
                    <a:pt x="576" y="293"/>
                    <a:pt x="597" y="286"/>
                    <a:pt x="619" y="273"/>
                  </a:cubicBezTo>
                  <a:cubicBezTo>
                    <a:pt x="644" y="258"/>
                    <a:pt x="662" y="243"/>
                    <a:pt x="673" y="226"/>
                  </a:cubicBezTo>
                  <a:cubicBezTo>
                    <a:pt x="683" y="208"/>
                    <a:pt x="685" y="185"/>
                    <a:pt x="680" y="157"/>
                  </a:cubicBezTo>
                  <a:cubicBezTo>
                    <a:pt x="673" y="123"/>
                    <a:pt x="660" y="93"/>
                    <a:pt x="639" y="67"/>
                  </a:cubicBezTo>
                  <a:cubicBezTo>
                    <a:pt x="619" y="41"/>
                    <a:pt x="593" y="23"/>
                    <a:pt x="560" y="11"/>
                  </a:cubicBezTo>
                  <a:cubicBezTo>
                    <a:pt x="541" y="4"/>
                    <a:pt x="519" y="0"/>
                    <a:pt x="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037;p46">
              <a:extLst>
                <a:ext uri="{FF2B5EF4-FFF2-40B4-BE49-F238E27FC236}">
                  <a16:creationId xmlns:a16="http://schemas.microsoft.com/office/drawing/2014/main" id="{EEBA8FA8-048D-7922-C35C-44AC82946B06}"/>
                </a:ext>
              </a:extLst>
            </p:cNvPr>
            <p:cNvSpPr/>
            <p:nvPr/>
          </p:nvSpPr>
          <p:spPr>
            <a:xfrm>
              <a:off x="8139303" y="4332706"/>
              <a:ext cx="36087" cy="72877"/>
            </a:xfrm>
            <a:custGeom>
              <a:avLst/>
              <a:gdLst/>
              <a:ahLst/>
              <a:cxnLst/>
              <a:rect l="l" t="t" r="r" b="b"/>
              <a:pathLst>
                <a:path w="718" h="1450" extrusionOk="0">
                  <a:moveTo>
                    <a:pt x="640" y="1"/>
                  </a:moveTo>
                  <a:cubicBezTo>
                    <a:pt x="626" y="1"/>
                    <a:pt x="613" y="5"/>
                    <a:pt x="599" y="12"/>
                  </a:cubicBezTo>
                  <a:lnTo>
                    <a:pt x="62" y="325"/>
                  </a:lnTo>
                  <a:cubicBezTo>
                    <a:pt x="45" y="335"/>
                    <a:pt x="30" y="350"/>
                    <a:pt x="18" y="370"/>
                  </a:cubicBezTo>
                  <a:cubicBezTo>
                    <a:pt x="5" y="391"/>
                    <a:pt x="0" y="408"/>
                    <a:pt x="2" y="422"/>
                  </a:cubicBezTo>
                  <a:lnTo>
                    <a:pt x="52" y="668"/>
                  </a:lnTo>
                  <a:cubicBezTo>
                    <a:pt x="55" y="684"/>
                    <a:pt x="65" y="693"/>
                    <a:pt x="83" y="694"/>
                  </a:cubicBezTo>
                  <a:cubicBezTo>
                    <a:pt x="86" y="694"/>
                    <a:pt x="88" y="695"/>
                    <a:pt x="91" y="695"/>
                  </a:cubicBezTo>
                  <a:cubicBezTo>
                    <a:pt x="106" y="695"/>
                    <a:pt x="124" y="689"/>
                    <a:pt x="141" y="678"/>
                  </a:cubicBezTo>
                  <a:cubicBezTo>
                    <a:pt x="162" y="666"/>
                    <a:pt x="180" y="650"/>
                    <a:pt x="195" y="629"/>
                  </a:cubicBezTo>
                  <a:cubicBezTo>
                    <a:pt x="210" y="609"/>
                    <a:pt x="215" y="591"/>
                    <a:pt x="212" y="575"/>
                  </a:cubicBezTo>
                  <a:lnTo>
                    <a:pt x="181" y="424"/>
                  </a:lnTo>
                  <a:lnTo>
                    <a:pt x="541" y="216"/>
                  </a:lnTo>
                  <a:lnTo>
                    <a:pt x="560" y="315"/>
                  </a:lnTo>
                  <a:lnTo>
                    <a:pt x="306" y="1370"/>
                  </a:lnTo>
                  <a:cubicBezTo>
                    <a:pt x="303" y="1382"/>
                    <a:pt x="302" y="1395"/>
                    <a:pt x="304" y="1406"/>
                  </a:cubicBezTo>
                  <a:cubicBezTo>
                    <a:pt x="310" y="1431"/>
                    <a:pt x="324" y="1444"/>
                    <a:pt x="348" y="1449"/>
                  </a:cubicBezTo>
                  <a:cubicBezTo>
                    <a:pt x="352" y="1449"/>
                    <a:pt x="357" y="1450"/>
                    <a:pt x="361" y="1450"/>
                  </a:cubicBezTo>
                  <a:cubicBezTo>
                    <a:pt x="381" y="1450"/>
                    <a:pt x="400" y="1444"/>
                    <a:pt x="421" y="1432"/>
                  </a:cubicBezTo>
                  <a:cubicBezTo>
                    <a:pt x="444" y="1418"/>
                    <a:pt x="458" y="1400"/>
                    <a:pt x="464" y="1378"/>
                  </a:cubicBezTo>
                  <a:lnTo>
                    <a:pt x="705" y="303"/>
                  </a:lnTo>
                  <a:cubicBezTo>
                    <a:pt x="710" y="284"/>
                    <a:pt x="713" y="264"/>
                    <a:pt x="715" y="244"/>
                  </a:cubicBezTo>
                  <a:cubicBezTo>
                    <a:pt x="717" y="223"/>
                    <a:pt x="717" y="207"/>
                    <a:pt x="715" y="192"/>
                  </a:cubicBezTo>
                  <a:lnTo>
                    <a:pt x="681" y="26"/>
                  </a:lnTo>
                  <a:cubicBezTo>
                    <a:pt x="679" y="13"/>
                    <a:pt x="669" y="5"/>
                    <a:pt x="651" y="2"/>
                  </a:cubicBezTo>
                  <a:cubicBezTo>
                    <a:pt x="647" y="1"/>
                    <a:pt x="644" y="1"/>
                    <a:pt x="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038;p46">
              <a:extLst>
                <a:ext uri="{FF2B5EF4-FFF2-40B4-BE49-F238E27FC236}">
                  <a16:creationId xmlns:a16="http://schemas.microsoft.com/office/drawing/2014/main" id="{CEEE2C30-5EEA-D3F4-CB8F-BAD7D56FD8AA}"/>
                </a:ext>
              </a:extLst>
            </p:cNvPr>
            <p:cNvSpPr/>
            <p:nvPr/>
          </p:nvSpPr>
          <p:spPr>
            <a:xfrm>
              <a:off x="8186045" y="4312602"/>
              <a:ext cx="39404" cy="66393"/>
            </a:xfrm>
            <a:custGeom>
              <a:avLst/>
              <a:gdLst/>
              <a:ahLst/>
              <a:cxnLst/>
              <a:rect l="l" t="t" r="r" b="b"/>
              <a:pathLst>
                <a:path w="784" h="1321" extrusionOk="0">
                  <a:moveTo>
                    <a:pt x="385" y="176"/>
                  </a:moveTo>
                  <a:cubicBezTo>
                    <a:pt x="393" y="176"/>
                    <a:pt x="401" y="178"/>
                    <a:pt x="409" y="180"/>
                  </a:cubicBezTo>
                  <a:cubicBezTo>
                    <a:pt x="440" y="189"/>
                    <a:pt x="462" y="223"/>
                    <a:pt x="473" y="281"/>
                  </a:cubicBezTo>
                  <a:cubicBezTo>
                    <a:pt x="486" y="339"/>
                    <a:pt x="480" y="388"/>
                    <a:pt x="459" y="428"/>
                  </a:cubicBezTo>
                  <a:cubicBezTo>
                    <a:pt x="438" y="468"/>
                    <a:pt x="403" y="503"/>
                    <a:pt x="355" y="531"/>
                  </a:cubicBezTo>
                  <a:cubicBezTo>
                    <a:pt x="319" y="552"/>
                    <a:pt x="289" y="562"/>
                    <a:pt x="262" y="562"/>
                  </a:cubicBezTo>
                  <a:cubicBezTo>
                    <a:pt x="253" y="562"/>
                    <a:pt x="244" y="561"/>
                    <a:pt x="236" y="558"/>
                  </a:cubicBezTo>
                  <a:cubicBezTo>
                    <a:pt x="204" y="548"/>
                    <a:pt x="183" y="514"/>
                    <a:pt x="171" y="457"/>
                  </a:cubicBezTo>
                  <a:cubicBezTo>
                    <a:pt x="160" y="399"/>
                    <a:pt x="165" y="350"/>
                    <a:pt x="186" y="310"/>
                  </a:cubicBezTo>
                  <a:cubicBezTo>
                    <a:pt x="207" y="270"/>
                    <a:pt x="242" y="236"/>
                    <a:pt x="291" y="208"/>
                  </a:cubicBezTo>
                  <a:cubicBezTo>
                    <a:pt x="327" y="187"/>
                    <a:pt x="358" y="176"/>
                    <a:pt x="385" y="176"/>
                  </a:cubicBezTo>
                  <a:close/>
                  <a:moveTo>
                    <a:pt x="488" y="638"/>
                  </a:moveTo>
                  <a:cubicBezTo>
                    <a:pt x="501" y="638"/>
                    <a:pt x="513" y="640"/>
                    <a:pt x="524" y="644"/>
                  </a:cubicBezTo>
                  <a:cubicBezTo>
                    <a:pt x="561" y="658"/>
                    <a:pt x="587" y="700"/>
                    <a:pt x="602" y="770"/>
                  </a:cubicBezTo>
                  <a:lnTo>
                    <a:pt x="607" y="798"/>
                  </a:lnTo>
                  <a:cubicBezTo>
                    <a:pt x="621" y="869"/>
                    <a:pt x="616" y="930"/>
                    <a:pt x="591" y="982"/>
                  </a:cubicBezTo>
                  <a:cubicBezTo>
                    <a:pt x="568" y="1033"/>
                    <a:pt x="527" y="1076"/>
                    <a:pt x="470" y="1109"/>
                  </a:cubicBezTo>
                  <a:cubicBezTo>
                    <a:pt x="432" y="1131"/>
                    <a:pt x="397" y="1143"/>
                    <a:pt x="367" y="1143"/>
                  </a:cubicBezTo>
                  <a:cubicBezTo>
                    <a:pt x="353" y="1143"/>
                    <a:pt x="340" y="1140"/>
                    <a:pt x="328" y="1136"/>
                  </a:cubicBezTo>
                  <a:cubicBezTo>
                    <a:pt x="290" y="1121"/>
                    <a:pt x="263" y="1078"/>
                    <a:pt x="248" y="1006"/>
                  </a:cubicBezTo>
                  <a:lnTo>
                    <a:pt x="242" y="978"/>
                  </a:lnTo>
                  <a:cubicBezTo>
                    <a:pt x="229" y="908"/>
                    <a:pt x="234" y="849"/>
                    <a:pt x="260" y="798"/>
                  </a:cubicBezTo>
                  <a:cubicBezTo>
                    <a:pt x="285" y="747"/>
                    <a:pt x="327" y="706"/>
                    <a:pt x="383" y="672"/>
                  </a:cubicBezTo>
                  <a:cubicBezTo>
                    <a:pt x="423" y="649"/>
                    <a:pt x="458" y="638"/>
                    <a:pt x="488" y="638"/>
                  </a:cubicBezTo>
                  <a:close/>
                  <a:moveTo>
                    <a:pt x="460" y="0"/>
                  </a:moveTo>
                  <a:cubicBezTo>
                    <a:pt x="437" y="0"/>
                    <a:pt x="413" y="4"/>
                    <a:pt x="388" y="11"/>
                  </a:cubicBezTo>
                  <a:cubicBezTo>
                    <a:pt x="348" y="22"/>
                    <a:pt x="306" y="41"/>
                    <a:pt x="263" y="67"/>
                  </a:cubicBezTo>
                  <a:cubicBezTo>
                    <a:pt x="218" y="93"/>
                    <a:pt x="178" y="121"/>
                    <a:pt x="142" y="154"/>
                  </a:cubicBezTo>
                  <a:cubicBezTo>
                    <a:pt x="107" y="185"/>
                    <a:pt x="78" y="220"/>
                    <a:pt x="55" y="259"/>
                  </a:cubicBezTo>
                  <a:cubicBezTo>
                    <a:pt x="33" y="297"/>
                    <a:pt x="17" y="339"/>
                    <a:pt x="9" y="384"/>
                  </a:cubicBezTo>
                  <a:cubicBezTo>
                    <a:pt x="0" y="429"/>
                    <a:pt x="1" y="477"/>
                    <a:pt x="11" y="528"/>
                  </a:cubicBezTo>
                  <a:cubicBezTo>
                    <a:pt x="25" y="596"/>
                    <a:pt x="49" y="644"/>
                    <a:pt x="82" y="670"/>
                  </a:cubicBezTo>
                  <a:cubicBezTo>
                    <a:pt x="108" y="689"/>
                    <a:pt x="138" y="699"/>
                    <a:pt x="171" y="699"/>
                  </a:cubicBezTo>
                  <a:cubicBezTo>
                    <a:pt x="181" y="699"/>
                    <a:pt x="191" y="698"/>
                    <a:pt x="202" y="697"/>
                  </a:cubicBezTo>
                  <a:lnTo>
                    <a:pt x="202" y="697"/>
                  </a:lnTo>
                  <a:cubicBezTo>
                    <a:pt x="153" y="748"/>
                    <a:pt x="118" y="807"/>
                    <a:pt x="96" y="873"/>
                  </a:cubicBezTo>
                  <a:cubicBezTo>
                    <a:pt x="73" y="940"/>
                    <a:pt x="71" y="1015"/>
                    <a:pt x="88" y="1099"/>
                  </a:cubicBezTo>
                  <a:lnTo>
                    <a:pt x="91" y="1118"/>
                  </a:lnTo>
                  <a:cubicBezTo>
                    <a:pt x="104" y="1177"/>
                    <a:pt x="122" y="1224"/>
                    <a:pt x="148" y="1255"/>
                  </a:cubicBezTo>
                  <a:cubicBezTo>
                    <a:pt x="174" y="1287"/>
                    <a:pt x="205" y="1307"/>
                    <a:pt x="241" y="1316"/>
                  </a:cubicBezTo>
                  <a:cubicBezTo>
                    <a:pt x="256" y="1319"/>
                    <a:pt x="272" y="1321"/>
                    <a:pt x="288" y="1321"/>
                  </a:cubicBezTo>
                  <a:cubicBezTo>
                    <a:pt x="311" y="1321"/>
                    <a:pt x="335" y="1318"/>
                    <a:pt x="361" y="1310"/>
                  </a:cubicBezTo>
                  <a:cubicBezTo>
                    <a:pt x="404" y="1298"/>
                    <a:pt x="451" y="1278"/>
                    <a:pt x="498" y="1251"/>
                  </a:cubicBezTo>
                  <a:cubicBezTo>
                    <a:pt x="545" y="1223"/>
                    <a:pt x="588" y="1191"/>
                    <a:pt x="627" y="1155"/>
                  </a:cubicBezTo>
                  <a:cubicBezTo>
                    <a:pt x="666" y="1120"/>
                    <a:pt x="698" y="1079"/>
                    <a:pt x="723" y="1036"/>
                  </a:cubicBezTo>
                  <a:cubicBezTo>
                    <a:pt x="748" y="991"/>
                    <a:pt x="765" y="942"/>
                    <a:pt x="774" y="890"/>
                  </a:cubicBezTo>
                  <a:cubicBezTo>
                    <a:pt x="784" y="839"/>
                    <a:pt x="783" y="782"/>
                    <a:pt x="770" y="723"/>
                  </a:cubicBezTo>
                  <a:lnTo>
                    <a:pt x="767" y="703"/>
                  </a:lnTo>
                  <a:cubicBezTo>
                    <a:pt x="750" y="620"/>
                    <a:pt x="721" y="563"/>
                    <a:pt x="679" y="533"/>
                  </a:cubicBezTo>
                  <a:cubicBezTo>
                    <a:pt x="649" y="511"/>
                    <a:pt x="614" y="500"/>
                    <a:pt x="575" y="500"/>
                  </a:cubicBezTo>
                  <a:cubicBezTo>
                    <a:pt x="562" y="500"/>
                    <a:pt x="548" y="501"/>
                    <a:pt x="533" y="504"/>
                  </a:cubicBezTo>
                  <a:cubicBezTo>
                    <a:pt x="572" y="462"/>
                    <a:pt x="600" y="413"/>
                    <a:pt x="618" y="358"/>
                  </a:cubicBezTo>
                  <a:cubicBezTo>
                    <a:pt x="636" y="301"/>
                    <a:pt x="639" y="239"/>
                    <a:pt x="625" y="171"/>
                  </a:cubicBezTo>
                  <a:cubicBezTo>
                    <a:pt x="615" y="119"/>
                    <a:pt x="599" y="81"/>
                    <a:pt x="576" y="54"/>
                  </a:cubicBezTo>
                  <a:cubicBezTo>
                    <a:pt x="553" y="27"/>
                    <a:pt x="526" y="10"/>
                    <a:pt x="495" y="3"/>
                  </a:cubicBezTo>
                  <a:cubicBezTo>
                    <a:pt x="484" y="1"/>
                    <a:pt x="472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039;p46">
              <a:extLst>
                <a:ext uri="{FF2B5EF4-FFF2-40B4-BE49-F238E27FC236}">
                  <a16:creationId xmlns:a16="http://schemas.microsoft.com/office/drawing/2014/main" id="{CB43E2CD-348A-6004-D7B2-091502536EAA}"/>
                </a:ext>
              </a:extLst>
            </p:cNvPr>
            <p:cNvSpPr/>
            <p:nvPr/>
          </p:nvSpPr>
          <p:spPr>
            <a:xfrm>
              <a:off x="8233641" y="4314964"/>
              <a:ext cx="30055" cy="32820"/>
            </a:xfrm>
            <a:custGeom>
              <a:avLst/>
              <a:gdLst/>
              <a:ahLst/>
              <a:cxnLst/>
              <a:rect l="l" t="t" r="r" b="b"/>
              <a:pathLst>
                <a:path w="598" h="653" extrusionOk="0">
                  <a:moveTo>
                    <a:pt x="278" y="1"/>
                  </a:moveTo>
                  <a:cubicBezTo>
                    <a:pt x="266" y="1"/>
                    <a:pt x="252" y="5"/>
                    <a:pt x="237" y="13"/>
                  </a:cubicBezTo>
                  <a:cubicBezTo>
                    <a:pt x="218" y="25"/>
                    <a:pt x="203" y="40"/>
                    <a:pt x="192" y="58"/>
                  </a:cubicBezTo>
                  <a:cubicBezTo>
                    <a:pt x="180" y="78"/>
                    <a:pt x="177" y="94"/>
                    <a:pt x="180" y="110"/>
                  </a:cubicBezTo>
                  <a:lnTo>
                    <a:pt x="216" y="295"/>
                  </a:lnTo>
                  <a:lnTo>
                    <a:pt x="42" y="396"/>
                  </a:lnTo>
                  <a:cubicBezTo>
                    <a:pt x="26" y="405"/>
                    <a:pt x="15" y="420"/>
                    <a:pt x="8" y="439"/>
                  </a:cubicBezTo>
                  <a:cubicBezTo>
                    <a:pt x="1" y="458"/>
                    <a:pt x="0" y="478"/>
                    <a:pt x="5" y="499"/>
                  </a:cubicBezTo>
                  <a:cubicBezTo>
                    <a:pt x="8" y="520"/>
                    <a:pt x="17" y="535"/>
                    <a:pt x="28" y="542"/>
                  </a:cubicBezTo>
                  <a:cubicBezTo>
                    <a:pt x="34" y="545"/>
                    <a:pt x="40" y="547"/>
                    <a:pt x="46" y="547"/>
                  </a:cubicBezTo>
                  <a:cubicBezTo>
                    <a:pt x="53" y="547"/>
                    <a:pt x="61" y="544"/>
                    <a:pt x="70" y="539"/>
                  </a:cubicBezTo>
                  <a:lnTo>
                    <a:pt x="246" y="438"/>
                  </a:lnTo>
                  <a:lnTo>
                    <a:pt x="282" y="624"/>
                  </a:lnTo>
                  <a:cubicBezTo>
                    <a:pt x="285" y="640"/>
                    <a:pt x="294" y="649"/>
                    <a:pt x="310" y="652"/>
                  </a:cubicBezTo>
                  <a:cubicBezTo>
                    <a:pt x="312" y="652"/>
                    <a:pt x="315" y="652"/>
                    <a:pt x="317" y="652"/>
                  </a:cubicBezTo>
                  <a:cubicBezTo>
                    <a:pt x="331" y="652"/>
                    <a:pt x="346" y="648"/>
                    <a:pt x="362" y="638"/>
                  </a:cubicBezTo>
                  <a:cubicBezTo>
                    <a:pt x="381" y="627"/>
                    <a:pt x="397" y="612"/>
                    <a:pt x="407" y="596"/>
                  </a:cubicBezTo>
                  <a:cubicBezTo>
                    <a:pt x="417" y="578"/>
                    <a:pt x="420" y="562"/>
                    <a:pt x="417" y="545"/>
                  </a:cubicBezTo>
                  <a:lnTo>
                    <a:pt x="380" y="359"/>
                  </a:lnTo>
                  <a:lnTo>
                    <a:pt x="553" y="258"/>
                  </a:lnTo>
                  <a:cubicBezTo>
                    <a:pt x="568" y="250"/>
                    <a:pt x="579" y="236"/>
                    <a:pt x="587" y="217"/>
                  </a:cubicBezTo>
                  <a:cubicBezTo>
                    <a:pt x="595" y="198"/>
                    <a:pt x="597" y="178"/>
                    <a:pt x="593" y="156"/>
                  </a:cubicBezTo>
                  <a:cubicBezTo>
                    <a:pt x="588" y="136"/>
                    <a:pt x="580" y="122"/>
                    <a:pt x="567" y="115"/>
                  </a:cubicBezTo>
                  <a:cubicBezTo>
                    <a:pt x="560" y="111"/>
                    <a:pt x="553" y="109"/>
                    <a:pt x="546" y="109"/>
                  </a:cubicBezTo>
                  <a:cubicBezTo>
                    <a:pt x="539" y="109"/>
                    <a:pt x="532" y="111"/>
                    <a:pt x="525" y="115"/>
                  </a:cubicBezTo>
                  <a:lnTo>
                    <a:pt x="352" y="216"/>
                  </a:lnTo>
                  <a:lnTo>
                    <a:pt x="314" y="31"/>
                  </a:lnTo>
                  <a:cubicBezTo>
                    <a:pt x="312" y="17"/>
                    <a:pt x="303" y="7"/>
                    <a:pt x="288" y="2"/>
                  </a:cubicBezTo>
                  <a:cubicBezTo>
                    <a:pt x="285" y="1"/>
                    <a:pt x="282" y="1"/>
                    <a:pt x="2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040;p46">
              <a:extLst>
                <a:ext uri="{FF2B5EF4-FFF2-40B4-BE49-F238E27FC236}">
                  <a16:creationId xmlns:a16="http://schemas.microsoft.com/office/drawing/2014/main" id="{84B17812-85CF-8687-42EF-7683C40F2C4C}"/>
                </a:ext>
              </a:extLst>
            </p:cNvPr>
            <p:cNvSpPr/>
            <p:nvPr/>
          </p:nvSpPr>
          <p:spPr>
            <a:xfrm>
              <a:off x="8264098" y="4256914"/>
              <a:ext cx="40660" cy="69711"/>
            </a:xfrm>
            <a:custGeom>
              <a:avLst/>
              <a:gdLst/>
              <a:ahLst/>
              <a:cxnLst/>
              <a:rect l="l" t="t" r="r" b="b"/>
              <a:pathLst>
                <a:path w="809" h="1387" extrusionOk="0">
                  <a:moveTo>
                    <a:pt x="762" y="1"/>
                  </a:moveTo>
                  <a:cubicBezTo>
                    <a:pt x="752" y="1"/>
                    <a:pt x="740" y="2"/>
                    <a:pt x="727" y="5"/>
                  </a:cubicBezTo>
                  <a:cubicBezTo>
                    <a:pt x="715" y="10"/>
                    <a:pt x="704" y="14"/>
                    <a:pt x="694" y="20"/>
                  </a:cubicBezTo>
                  <a:cubicBezTo>
                    <a:pt x="670" y="33"/>
                    <a:pt x="655" y="57"/>
                    <a:pt x="648" y="90"/>
                  </a:cubicBezTo>
                  <a:lnTo>
                    <a:pt x="501" y="743"/>
                  </a:lnTo>
                  <a:lnTo>
                    <a:pt x="151" y="379"/>
                  </a:lnTo>
                  <a:cubicBezTo>
                    <a:pt x="141" y="370"/>
                    <a:pt x="132" y="364"/>
                    <a:pt x="123" y="363"/>
                  </a:cubicBezTo>
                  <a:cubicBezTo>
                    <a:pt x="121" y="363"/>
                    <a:pt x="118" y="362"/>
                    <a:pt x="116" y="362"/>
                  </a:cubicBezTo>
                  <a:cubicBezTo>
                    <a:pt x="108" y="362"/>
                    <a:pt x="100" y="365"/>
                    <a:pt x="90" y="371"/>
                  </a:cubicBezTo>
                  <a:cubicBezTo>
                    <a:pt x="79" y="378"/>
                    <a:pt x="68" y="386"/>
                    <a:pt x="56" y="396"/>
                  </a:cubicBezTo>
                  <a:cubicBezTo>
                    <a:pt x="46" y="406"/>
                    <a:pt x="36" y="417"/>
                    <a:pt x="27" y="430"/>
                  </a:cubicBezTo>
                  <a:cubicBezTo>
                    <a:pt x="18" y="442"/>
                    <a:pt x="11" y="453"/>
                    <a:pt x="7" y="467"/>
                  </a:cubicBezTo>
                  <a:cubicBezTo>
                    <a:pt x="2" y="479"/>
                    <a:pt x="0" y="491"/>
                    <a:pt x="2" y="501"/>
                  </a:cubicBezTo>
                  <a:cubicBezTo>
                    <a:pt x="5" y="509"/>
                    <a:pt x="8" y="515"/>
                    <a:pt x="14" y="522"/>
                  </a:cubicBezTo>
                  <a:lnTo>
                    <a:pt x="446" y="939"/>
                  </a:lnTo>
                  <a:cubicBezTo>
                    <a:pt x="447" y="940"/>
                    <a:pt x="448" y="942"/>
                    <a:pt x="450" y="944"/>
                  </a:cubicBezTo>
                  <a:cubicBezTo>
                    <a:pt x="452" y="948"/>
                    <a:pt x="453" y="950"/>
                    <a:pt x="454" y="953"/>
                  </a:cubicBezTo>
                  <a:lnTo>
                    <a:pt x="534" y="1360"/>
                  </a:lnTo>
                  <a:cubicBezTo>
                    <a:pt x="538" y="1378"/>
                    <a:pt x="548" y="1387"/>
                    <a:pt x="568" y="1387"/>
                  </a:cubicBezTo>
                  <a:cubicBezTo>
                    <a:pt x="586" y="1387"/>
                    <a:pt x="606" y="1381"/>
                    <a:pt x="626" y="1369"/>
                  </a:cubicBezTo>
                  <a:cubicBezTo>
                    <a:pt x="646" y="1358"/>
                    <a:pt x="663" y="1342"/>
                    <a:pt x="678" y="1323"/>
                  </a:cubicBezTo>
                  <a:cubicBezTo>
                    <a:pt x="693" y="1304"/>
                    <a:pt x="698" y="1284"/>
                    <a:pt x="695" y="1266"/>
                  </a:cubicBezTo>
                  <a:lnTo>
                    <a:pt x="614" y="860"/>
                  </a:lnTo>
                  <a:cubicBezTo>
                    <a:pt x="613" y="854"/>
                    <a:pt x="613" y="849"/>
                    <a:pt x="614" y="841"/>
                  </a:cubicBezTo>
                  <a:lnTo>
                    <a:pt x="807" y="59"/>
                  </a:lnTo>
                  <a:cubicBezTo>
                    <a:pt x="809" y="52"/>
                    <a:pt x="809" y="48"/>
                    <a:pt x="809" y="43"/>
                  </a:cubicBezTo>
                  <a:cubicBezTo>
                    <a:pt x="809" y="39"/>
                    <a:pt x="807" y="36"/>
                    <a:pt x="807" y="32"/>
                  </a:cubicBezTo>
                  <a:cubicBezTo>
                    <a:pt x="805" y="22"/>
                    <a:pt x="800" y="14"/>
                    <a:pt x="792" y="10"/>
                  </a:cubicBezTo>
                  <a:cubicBezTo>
                    <a:pt x="784" y="4"/>
                    <a:pt x="774" y="2"/>
                    <a:pt x="7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041;p46">
              <a:extLst>
                <a:ext uri="{FF2B5EF4-FFF2-40B4-BE49-F238E27FC236}">
                  <a16:creationId xmlns:a16="http://schemas.microsoft.com/office/drawing/2014/main" id="{4C072A73-20EC-C81C-D10C-07077F105EB0}"/>
                </a:ext>
              </a:extLst>
            </p:cNvPr>
            <p:cNvSpPr/>
            <p:nvPr/>
          </p:nvSpPr>
          <p:spPr>
            <a:xfrm>
              <a:off x="8321797" y="4235402"/>
              <a:ext cx="51215" cy="65439"/>
            </a:xfrm>
            <a:custGeom>
              <a:avLst/>
              <a:gdLst/>
              <a:ahLst/>
              <a:cxnLst/>
              <a:rect l="l" t="t" r="r" b="b"/>
              <a:pathLst>
                <a:path w="1019" h="1302" extrusionOk="0">
                  <a:moveTo>
                    <a:pt x="633" y="602"/>
                  </a:moveTo>
                  <a:lnTo>
                    <a:pt x="647" y="669"/>
                  </a:lnTo>
                  <a:cubicBezTo>
                    <a:pt x="650" y="684"/>
                    <a:pt x="649" y="702"/>
                    <a:pt x="645" y="723"/>
                  </a:cubicBezTo>
                  <a:cubicBezTo>
                    <a:pt x="640" y="742"/>
                    <a:pt x="632" y="762"/>
                    <a:pt x="622" y="782"/>
                  </a:cubicBezTo>
                  <a:cubicBezTo>
                    <a:pt x="611" y="803"/>
                    <a:pt x="597" y="821"/>
                    <a:pt x="582" y="839"/>
                  </a:cubicBezTo>
                  <a:cubicBezTo>
                    <a:pt x="566" y="857"/>
                    <a:pt x="548" y="871"/>
                    <a:pt x="528" y="882"/>
                  </a:cubicBezTo>
                  <a:cubicBezTo>
                    <a:pt x="508" y="894"/>
                    <a:pt x="490" y="900"/>
                    <a:pt x="474" y="900"/>
                  </a:cubicBezTo>
                  <a:cubicBezTo>
                    <a:pt x="470" y="900"/>
                    <a:pt x="465" y="899"/>
                    <a:pt x="461" y="898"/>
                  </a:cubicBezTo>
                  <a:cubicBezTo>
                    <a:pt x="442" y="894"/>
                    <a:pt x="430" y="877"/>
                    <a:pt x="424" y="846"/>
                  </a:cubicBezTo>
                  <a:cubicBezTo>
                    <a:pt x="415" y="804"/>
                    <a:pt x="426" y="765"/>
                    <a:pt x="457" y="730"/>
                  </a:cubicBezTo>
                  <a:cubicBezTo>
                    <a:pt x="487" y="697"/>
                    <a:pt x="531" y="663"/>
                    <a:pt x="588" y="629"/>
                  </a:cubicBezTo>
                  <a:lnTo>
                    <a:pt x="633" y="602"/>
                  </a:lnTo>
                  <a:close/>
                  <a:moveTo>
                    <a:pt x="692" y="0"/>
                  </a:moveTo>
                  <a:cubicBezTo>
                    <a:pt x="611" y="0"/>
                    <a:pt x="517" y="31"/>
                    <a:pt x="410" y="93"/>
                  </a:cubicBezTo>
                  <a:cubicBezTo>
                    <a:pt x="324" y="143"/>
                    <a:pt x="252" y="201"/>
                    <a:pt x="194" y="268"/>
                  </a:cubicBezTo>
                  <a:cubicBezTo>
                    <a:pt x="137" y="334"/>
                    <a:pt x="93" y="405"/>
                    <a:pt x="61" y="479"/>
                  </a:cubicBezTo>
                  <a:cubicBezTo>
                    <a:pt x="31" y="554"/>
                    <a:pt x="13" y="631"/>
                    <a:pt x="7" y="712"/>
                  </a:cubicBezTo>
                  <a:cubicBezTo>
                    <a:pt x="1" y="792"/>
                    <a:pt x="6" y="872"/>
                    <a:pt x="22" y="952"/>
                  </a:cubicBezTo>
                  <a:cubicBezTo>
                    <a:pt x="40" y="1045"/>
                    <a:pt x="68" y="1117"/>
                    <a:pt x="105" y="1170"/>
                  </a:cubicBezTo>
                  <a:cubicBezTo>
                    <a:pt x="142" y="1223"/>
                    <a:pt x="186" y="1259"/>
                    <a:pt x="235" y="1279"/>
                  </a:cubicBezTo>
                  <a:cubicBezTo>
                    <a:pt x="269" y="1294"/>
                    <a:pt x="305" y="1301"/>
                    <a:pt x="343" y="1301"/>
                  </a:cubicBezTo>
                  <a:cubicBezTo>
                    <a:pt x="360" y="1301"/>
                    <a:pt x="376" y="1300"/>
                    <a:pt x="394" y="1297"/>
                  </a:cubicBezTo>
                  <a:cubicBezTo>
                    <a:pt x="450" y="1288"/>
                    <a:pt x="507" y="1266"/>
                    <a:pt x="564" y="1234"/>
                  </a:cubicBezTo>
                  <a:cubicBezTo>
                    <a:pt x="590" y="1218"/>
                    <a:pt x="618" y="1199"/>
                    <a:pt x="648" y="1178"/>
                  </a:cubicBezTo>
                  <a:cubicBezTo>
                    <a:pt x="677" y="1155"/>
                    <a:pt x="704" y="1132"/>
                    <a:pt x="730" y="1108"/>
                  </a:cubicBezTo>
                  <a:cubicBezTo>
                    <a:pt x="755" y="1084"/>
                    <a:pt x="775" y="1060"/>
                    <a:pt x="791" y="1038"/>
                  </a:cubicBezTo>
                  <a:cubicBezTo>
                    <a:pt x="807" y="1015"/>
                    <a:pt x="814" y="997"/>
                    <a:pt x="810" y="982"/>
                  </a:cubicBezTo>
                  <a:cubicBezTo>
                    <a:pt x="809" y="974"/>
                    <a:pt x="802" y="965"/>
                    <a:pt x="793" y="957"/>
                  </a:cubicBezTo>
                  <a:cubicBezTo>
                    <a:pt x="789" y="953"/>
                    <a:pt x="783" y="951"/>
                    <a:pt x="778" y="951"/>
                  </a:cubicBezTo>
                  <a:cubicBezTo>
                    <a:pt x="772" y="951"/>
                    <a:pt x="766" y="952"/>
                    <a:pt x="760" y="956"/>
                  </a:cubicBezTo>
                  <a:cubicBezTo>
                    <a:pt x="752" y="960"/>
                    <a:pt x="743" y="968"/>
                    <a:pt x="733" y="978"/>
                  </a:cubicBezTo>
                  <a:cubicBezTo>
                    <a:pt x="724" y="989"/>
                    <a:pt x="711" y="1002"/>
                    <a:pt x="695" y="1018"/>
                  </a:cubicBezTo>
                  <a:cubicBezTo>
                    <a:pt x="681" y="1032"/>
                    <a:pt x="663" y="1049"/>
                    <a:pt x="640" y="1066"/>
                  </a:cubicBezTo>
                  <a:cubicBezTo>
                    <a:pt x="619" y="1084"/>
                    <a:pt x="592" y="1102"/>
                    <a:pt x="561" y="1120"/>
                  </a:cubicBezTo>
                  <a:cubicBezTo>
                    <a:pt x="495" y="1158"/>
                    <a:pt x="436" y="1179"/>
                    <a:pt x="388" y="1181"/>
                  </a:cubicBezTo>
                  <a:cubicBezTo>
                    <a:pt x="383" y="1181"/>
                    <a:pt x="377" y="1181"/>
                    <a:pt x="372" y="1181"/>
                  </a:cubicBezTo>
                  <a:cubicBezTo>
                    <a:pt x="329" y="1181"/>
                    <a:pt x="293" y="1169"/>
                    <a:pt x="262" y="1148"/>
                  </a:cubicBezTo>
                  <a:cubicBezTo>
                    <a:pt x="227" y="1123"/>
                    <a:pt x="199" y="1087"/>
                    <a:pt x="177" y="1042"/>
                  </a:cubicBezTo>
                  <a:cubicBezTo>
                    <a:pt x="156" y="996"/>
                    <a:pt x="140" y="944"/>
                    <a:pt x="129" y="888"/>
                  </a:cubicBezTo>
                  <a:cubicBezTo>
                    <a:pt x="117" y="826"/>
                    <a:pt x="111" y="764"/>
                    <a:pt x="112" y="701"/>
                  </a:cubicBezTo>
                  <a:cubicBezTo>
                    <a:pt x="114" y="638"/>
                    <a:pt x="126" y="577"/>
                    <a:pt x="147" y="517"/>
                  </a:cubicBezTo>
                  <a:cubicBezTo>
                    <a:pt x="170" y="456"/>
                    <a:pt x="203" y="398"/>
                    <a:pt x="248" y="344"/>
                  </a:cubicBezTo>
                  <a:cubicBezTo>
                    <a:pt x="293" y="289"/>
                    <a:pt x="354" y="241"/>
                    <a:pt x="430" y="197"/>
                  </a:cubicBezTo>
                  <a:cubicBezTo>
                    <a:pt x="515" y="146"/>
                    <a:pt x="590" y="121"/>
                    <a:pt x="652" y="121"/>
                  </a:cubicBezTo>
                  <a:cubicBezTo>
                    <a:pt x="686" y="121"/>
                    <a:pt x="716" y="129"/>
                    <a:pt x="743" y="143"/>
                  </a:cubicBezTo>
                  <a:cubicBezTo>
                    <a:pt x="820" y="184"/>
                    <a:pt x="872" y="277"/>
                    <a:pt x="901" y="421"/>
                  </a:cubicBezTo>
                  <a:cubicBezTo>
                    <a:pt x="906" y="443"/>
                    <a:pt x="909" y="468"/>
                    <a:pt x="913" y="496"/>
                  </a:cubicBezTo>
                  <a:cubicBezTo>
                    <a:pt x="916" y="526"/>
                    <a:pt x="917" y="554"/>
                    <a:pt x="915" y="582"/>
                  </a:cubicBezTo>
                  <a:cubicBezTo>
                    <a:pt x="914" y="609"/>
                    <a:pt x="908" y="635"/>
                    <a:pt x="899" y="658"/>
                  </a:cubicBezTo>
                  <a:cubicBezTo>
                    <a:pt x="890" y="681"/>
                    <a:pt x="876" y="699"/>
                    <a:pt x="855" y="710"/>
                  </a:cubicBezTo>
                  <a:cubicBezTo>
                    <a:pt x="845" y="716"/>
                    <a:pt x="835" y="720"/>
                    <a:pt x="826" y="720"/>
                  </a:cubicBezTo>
                  <a:cubicBezTo>
                    <a:pt x="820" y="720"/>
                    <a:pt x="814" y="718"/>
                    <a:pt x="809" y="716"/>
                  </a:cubicBezTo>
                  <a:cubicBezTo>
                    <a:pt x="794" y="710"/>
                    <a:pt x="783" y="694"/>
                    <a:pt x="773" y="670"/>
                  </a:cubicBezTo>
                  <a:lnTo>
                    <a:pt x="720" y="401"/>
                  </a:lnTo>
                  <a:cubicBezTo>
                    <a:pt x="713" y="366"/>
                    <a:pt x="701" y="340"/>
                    <a:pt x="684" y="319"/>
                  </a:cubicBezTo>
                  <a:cubicBezTo>
                    <a:pt x="666" y="301"/>
                    <a:pt x="646" y="288"/>
                    <a:pt x="621" y="283"/>
                  </a:cubicBezTo>
                  <a:cubicBezTo>
                    <a:pt x="610" y="281"/>
                    <a:pt x="599" y="279"/>
                    <a:pt x="586" y="279"/>
                  </a:cubicBezTo>
                  <a:cubicBezTo>
                    <a:pt x="572" y="279"/>
                    <a:pt x="556" y="281"/>
                    <a:pt x="540" y="286"/>
                  </a:cubicBezTo>
                  <a:cubicBezTo>
                    <a:pt x="510" y="292"/>
                    <a:pt x="478" y="306"/>
                    <a:pt x="445" y="325"/>
                  </a:cubicBezTo>
                  <a:cubicBezTo>
                    <a:pt x="421" y="340"/>
                    <a:pt x="397" y="357"/>
                    <a:pt x="373" y="376"/>
                  </a:cubicBezTo>
                  <a:cubicBezTo>
                    <a:pt x="350" y="395"/>
                    <a:pt x="328" y="414"/>
                    <a:pt x="310" y="434"/>
                  </a:cubicBezTo>
                  <a:cubicBezTo>
                    <a:pt x="292" y="453"/>
                    <a:pt x="279" y="474"/>
                    <a:pt x="269" y="492"/>
                  </a:cubicBezTo>
                  <a:cubicBezTo>
                    <a:pt x="260" y="511"/>
                    <a:pt x="256" y="527"/>
                    <a:pt x="258" y="540"/>
                  </a:cubicBezTo>
                  <a:cubicBezTo>
                    <a:pt x="261" y="551"/>
                    <a:pt x="267" y="563"/>
                    <a:pt x="278" y="575"/>
                  </a:cubicBezTo>
                  <a:cubicBezTo>
                    <a:pt x="285" y="582"/>
                    <a:pt x="292" y="586"/>
                    <a:pt x="299" y="586"/>
                  </a:cubicBezTo>
                  <a:cubicBezTo>
                    <a:pt x="303" y="586"/>
                    <a:pt x="308" y="584"/>
                    <a:pt x="313" y="582"/>
                  </a:cubicBezTo>
                  <a:cubicBezTo>
                    <a:pt x="318" y="578"/>
                    <a:pt x="325" y="572"/>
                    <a:pt x="332" y="564"/>
                  </a:cubicBezTo>
                  <a:cubicBezTo>
                    <a:pt x="338" y="555"/>
                    <a:pt x="346" y="545"/>
                    <a:pt x="355" y="533"/>
                  </a:cubicBezTo>
                  <a:cubicBezTo>
                    <a:pt x="365" y="522"/>
                    <a:pt x="378" y="509"/>
                    <a:pt x="392" y="495"/>
                  </a:cubicBezTo>
                  <a:cubicBezTo>
                    <a:pt x="408" y="482"/>
                    <a:pt x="427" y="468"/>
                    <a:pt x="451" y="455"/>
                  </a:cubicBezTo>
                  <a:cubicBezTo>
                    <a:pt x="485" y="434"/>
                    <a:pt x="514" y="424"/>
                    <a:pt x="538" y="424"/>
                  </a:cubicBezTo>
                  <a:cubicBezTo>
                    <a:pt x="575" y="424"/>
                    <a:pt x="598" y="449"/>
                    <a:pt x="608" y="497"/>
                  </a:cubicBezTo>
                  <a:lnTo>
                    <a:pt x="613" y="526"/>
                  </a:lnTo>
                  <a:lnTo>
                    <a:pt x="557" y="558"/>
                  </a:lnTo>
                  <a:cubicBezTo>
                    <a:pt x="513" y="583"/>
                    <a:pt x="472" y="610"/>
                    <a:pt x="438" y="637"/>
                  </a:cubicBezTo>
                  <a:cubicBezTo>
                    <a:pt x="401" y="665"/>
                    <a:pt x="372" y="693"/>
                    <a:pt x="347" y="724"/>
                  </a:cubicBezTo>
                  <a:cubicBezTo>
                    <a:pt x="324" y="753"/>
                    <a:pt x="307" y="785"/>
                    <a:pt x="298" y="818"/>
                  </a:cubicBezTo>
                  <a:cubicBezTo>
                    <a:pt x="288" y="851"/>
                    <a:pt x="287" y="886"/>
                    <a:pt x="295" y="924"/>
                  </a:cubicBezTo>
                  <a:cubicBezTo>
                    <a:pt x="300" y="956"/>
                    <a:pt x="311" y="980"/>
                    <a:pt x="326" y="997"/>
                  </a:cubicBezTo>
                  <a:cubicBezTo>
                    <a:pt x="342" y="1014"/>
                    <a:pt x="360" y="1024"/>
                    <a:pt x="381" y="1029"/>
                  </a:cubicBezTo>
                  <a:cubicBezTo>
                    <a:pt x="389" y="1030"/>
                    <a:pt x="397" y="1031"/>
                    <a:pt x="405" y="1031"/>
                  </a:cubicBezTo>
                  <a:cubicBezTo>
                    <a:pt x="419" y="1031"/>
                    <a:pt x="433" y="1029"/>
                    <a:pt x="449" y="1026"/>
                  </a:cubicBezTo>
                  <a:cubicBezTo>
                    <a:pt x="472" y="1019"/>
                    <a:pt x="497" y="1009"/>
                    <a:pt x="521" y="995"/>
                  </a:cubicBezTo>
                  <a:cubicBezTo>
                    <a:pt x="564" y="970"/>
                    <a:pt x="596" y="940"/>
                    <a:pt x="621" y="906"/>
                  </a:cubicBezTo>
                  <a:cubicBezTo>
                    <a:pt x="646" y="871"/>
                    <a:pt x="668" y="831"/>
                    <a:pt x="689" y="785"/>
                  </a:cubicBezTo>
                  <a:cubicBezTo>
                    <a:pt x="701" y="812"/>
                    <a:pt x="722" y="828"/>
                    <a:pt x="754" y="835"/>
                  </a:cubicBezTo>
                  <a:cubicBezTo>
                    <a:pt x="760" y="836"/>
                    <a:pt x="766" y="837"/>
                    <a:pt x="773" y="837"/>
                  </a:cubicBezTo>
                  <a:cubicBezTo>
                    <a:pt x="800" y="837"/>
                    <a:pt x="831" y="827"/>
                    <a:pt x="865" y="807"/>
                  </a:cubicBezTo>
                  <a:cubicBezTo>
                    <a:pt x="903" y="786"/>
                    <a:pt x="932" y="758"/>
                    <a:pt x="954" y="724"/>
                  </a:cubicBezTo>
                  <a:cubicBezTo>
                    <a:pt x="977" y="689"/>
                    <a:pt x="994" y="652"/>
                    <a:pt x="1004" y="610"/>
                  </a:cubicBezTo>
                  <a:cubicBezTo>
                    <a:pt x="1014" y="568"/>
                    <a:pt x="1019" y="523"/>
                    <a:pt x="1017" y="477"/>
                  </a:cubicBezTo>
                  <a:cubicBezTo>
                    <a:pt x="1017" y="430"/>
                    <a:pt x="1012" y="384"/>
                    <a:pt x="1003" y="336"/>
                  </a:cubicBezTo>
                  <a:cubicBezTo>
                    <a:pt x="969" y="170"/>
                    <a:pt x="901" y="64"/>
                    <a:pt x="799" y="21"/>
                  </a:cubicBezTo>
                  <a:cubicBezTo>
                    <a:pt x="766" y="7"/>
                    <a:pt x="730" y="0"/>
                    <a:pt x="6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042;p46">
              <a:extLst>
                <a:ext uri="{FF2B5EF4-FFF2-40B4-BE49-F238E27FC236}">
                  <a16:creationId xmlns:a16="http://schemas.microsoft.com/office/drawing/2014/main" id="{B132F1AB-82ED-F70C-0B76-969AFB637EAA}"/>
                </a:ext>
              </a:extLst>
            </p:cNvPr>
            <p:cNvSpPr/>
            <p:nvPr/>
          </p:nvSpPr>
          <p:spPr>
            <a:xfrm>
              <a:off x="7620368" y="4625118"/>
              <a:ext cx="245822" cy="370265"/>
            </a:xfrm>
            <a:custGeom>
              <a:avLst/>
              <a:gdLst/>
              <a:ahLst/>
              <a:cxnLst/>
              <a:rect l="l" t="t" r="r" b="b"/>
              <a:pathLst>
                <a:path w="4891" h="7367" extrusionOk="0">
                  <a:moveTo>
                    <a:pt x="143" y="1"/>
                  </a:moveTo>
                  <a:lnTo>
                    <a:pt x="143" y="1"/>
                  </a:lnTo>
                  <a:cubicBezTo>
                    <a:pt x="0" y="2741"/>
                    <a:pt x="588" y="5238"/>
                    <a:pt x="2462" y="7366"/>
                  </a:cubicBezTo>
                  <a:cubicBezTo>
                    <a:pt x="2479" y="7367"/>
                    <a:pt x="2497" y="7367"/>
                    <a:pt x="2514" y="7367"/>
                  </a:cubicBezTo>
                  <a:cubicBezTo>
                    <a:pt x="2914" y="7367"/>
                    <a:pt x="3254" y="7280"/>
                    <a:pt x="3539" y="7115"/>
                  </a:cubicBezTo>
                  <a:cubicBezTo>
                    <a:pt x="4563" y="6525"/>
                    <a:pt x="4891" y="4927"/>
                    <a:pt x="4780" y="2677"/>
                  </a:cubicBezTo>
                  <a:lnTo>
                    <a:pt x="3978" y="2215"/>
                  </a:lnTo>
                  <a:lnTo>
                    <a:pt x="3978" y="2882"/>
                  </a:lnTo>
                  <a:lnTo>
                    <a:pt x="2970" y="2300"/>
                  </a:lnTo>
                  <a:lnTo>
                    <a:pt x="2970" y="1632"/>
                  </a:lnTo>
                  <a:lnTo>
                    <a:pt x="1953" y="1046"/>
                  </a:lnTo>
                  <a:lnTo>
                    <a:pt x="1953" y="1714"/>
                  </a:lnTo>
                  <a:lnTo>
                    <a:pt x="946" y="1133"/>
                  </a:lnTo>
                  <a:lnTo>
                    <a:pt x="946" y="46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043;p46">
              <a:extLst>
                <a:ext uri="{FF2B5EF4-FFF2-40B4-BE49-F238E27FC236}">
                  <a16:creationId xmlns:a16="http://schemas.microsoft.com/office/drawing/2014/main" id="{A50DEF59-7FEF-7E9C-1A46-A5262C2FD87E}"/>
                </a:ext>
              </a:extLst>
            </p:cNvPr>
            <p:cNvSpPr/>
            <p:nvPr/>
          </p:nvSpPr>
          <p:spPr>
            <a:xfrm>
              <a:off x="7585337" y="4625118"/>
              <a:ext cx="212952" cy="382026"/>
            </a:xfrm>
            <a:custGeom>
              <a:avLst/>
              <a:gdLst/>
              <a:ahLst/>
              <a:cxnLst/>
              <a:rect l="l" t="t" r="r" b="b"/>
              <a:pathLst>
                <a:path w="4237" h="7601" extrusionOk="0">
                  <a:moveTo>
                    <a:pt x="840" y="1"/>
                  </a:moveTo>
                  <a:lnTo>
                    <a:pt x="0" y="486"/>
                  </a:lnTo>
                  <a:lnTo>
                    <a:pt x="3404" y="7587"/>
                  </a:lnTo>
                  <a:lnTo>
                    <a:pt x="3396" y="7601"/>
                  </a:lnTo>
                  <a:lnTo>
                    <a:pt x="3396" y="7601"/>
                  </a:lnTo>
                  <a:lnTo>
                    <a:pt x="4236" y="7115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044;p46">
              <a:extLst>
                <a:ext uri="{FF2B5EF4-FFF2-40B4-BE49-F238E27FC236}">
                  <a16:creationId xmlns:a16="http://schemas.microsoft.com/office/drawing/2014/main" id="{414EBBF8-86D1-4F2A-B6C4-6097616979E0}"/>
                </a:ext>
              </a:extLst>
            </p:cNvPr>
            <p:cNvSpPr/>
            <p:nvPr/>
          </p:nvSpPr>
          <p:spPr>
            <a:xfrm>
              <a:off x="7578150" y="4649545"/>
              <a:ext cx="245822" cy="370265"/>
            </a:xfrm>
            <a:custGeom>
              <a:avLst/>
              <a:gdLst/>
              <a:ahLst/>
              <a:cxnLst/>
              <a:rect l="l" t="t" r="r" b="b"/>
              <a:pathLst>
                <a:path w="4891" h="7367" extrusionOk="0">
                  <a:moveTo>
                    <a:pt x="143" y="0"/>
                  </a:moveTo>
                  <a:lnTo>
                    <a:pt x="143" y="0"/>
                  </a:lnTo>
                  <a:cubicBezTo>
                    <a:pt x="0" y="2739"/>
                    <a:pt x="588" y="5236"/>
                    <a:pt x="2462" y="7366"/>
                  </a:cubicBezTo>
                  <a:cubicBezTo>
                    <a:pt x="2479" y="7366"/>
                    <a:pt x="2497" y="7366"/>
                    <a:pt x="2514" y="7366"/>
                  </a:cubicBezTo>
                  <a:cubicBezTo>
                    <a:pt x="2914" y="7366"/>
                    <a:pt x="3255" y="7280"/>
                    <a:pt x="3539" y="7115"/>
                  </a:cubicBezTo>
                  <a:cubicBezTo>
                    <a:pt x="4563" y="6523"/>
                    <a:pt x="4891" y="4926"/>
                    <a:pt x="4780" y="2677"/>
                  </a:cubicBezTo>
                  <a:lnTo>
                    <a:pt x="3977" y="2213"/>
                  </a:lnTo>
                  <a:lnTo>
                    <a:pt x="3977" y="2881"/>
                  </a:lnTo>
                  <a:lnTo>
                    <a:pt x="2970" y="2300"/>
                  </a:lnTo>
                  <a:lnTo>
                    <a:pt x="2970" y="1632"/>
                  </a:lnTo>
                  <a:lnTo>
                    <a:pt x="1953" y="1045"/>
                  </a:lnTo>
                  <a:lnTo>
                    <a:pt x="1953" y="1713"/>
                  </a:lnTo>
                  <a:lnTo>
                    <a:pt x="946" y="1131"/>
                  </a:lnTo>
                  <a:lnTo>
                    <a:pt x="946" y="46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045;p46">
              <a:extLst>
                <a:ext uri="{FF2B5EF4-FFF2-40B4-BE49-F238E27FC236}">
                  <a16:creationId xmlns:a16="http://schemas.microsoft.com/office/drawing/2014/main" id="{FDA2D050-DF3B-3980-74D5-9B803219FBFC}"/>
                </a:ext>
              </a:extLst>
            </p:cNvPr>
            <p:cNvSpPr/>
            <p:nvPr/>
          </p:nvSpPr>
          <p:spPr>
            <a:xfrm>
              <a:off x="7608306" y="4722975"/>
              <a:ext cx="188023" cy="273414"/>
            </a:xfrm>
            <a:custGeom>
              <a:avLst/>
              <a:gdLst/>
              <a:ahLst/>
              <a:cxnLst/>
              <a:rect l="l" t="t" r="r" b="b"/>
              <a:pathLst>
                <a:path w="3741" h="5440" extrusionOk="0">
                  <a:moveTo>
                    <a:pt x="0" y="1"/>
                  </a:moveTo>
                  <a:lnTo>
                    <a:pt x="0" y="1"/>
                  </a:lnTo>
                  <a:cubicBezTo>
                    <a:pt x="87" y="1584"/>
                    <a:pt x="478" y="2960"/>
                    <a:pt x="1181" y="4178"/>
                  </a:cubicBezTo>
                  <a:cubicBezTo>
                    <a:pt x="1434" y="4616"/>
                    <a:pt x="1731" y="5040"/>
                    <a:pt x="2068" y="5440"/>
                  </a:cubicBezTo>
                  <a:cubicBezTo>
                    <a:pt x="2314" y="5423"/>
                    <a:pt x="2526" y="5362"/>
                    <a:pt x="2710" y="5255"/>
                  </a:cubicBezTo>
                  <a:cubicBezTo>
                    <a:pt x="2738" y="5239"/>
                    <a:pt x="2764" y="5222"/>
                    <a:pt x="2790" y="5203"/>
                  </a:cubicBezTo>
                  <a:cubicBezTo>
                    <a:pt x="3403" y="4784"/>
                    <a:pt x="3721" y="3763"/>
                    <a:pt x="3740" y="2161"/>
                  </a:cubicBezTo>
                  <a:lnTo>
                    <a:pt x="185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046;p46">
              <a:extLst>
                <a:ext uri="{FF2B5EF4-FFF2-40B4-BE49-F238E27FC236}">
                  <a16:creationId xmlns:a16="http://schemas.microsoft.com/office/drawing/2014/main" id="{38B25354-929B-ED65-0462-E77664936FD7}"/>
                </a:ext>
              </a:extLst>
            </p:cNvPr>
            <p:cNvSpPr/>
            <p:nvPr/>
          </p:nvSpPr>
          <p:spPr>
            <a:xfrm>
              <a:off x="7617604" y="4728302"/>
              <a:ext cx="178725" cy="263161"/>
            </a:xfrm>
            <a:custGeom>
              <a:avLst/>
              <a:gdLst/>
              <a:ahLst/>
              <a:cxnLst/>
              <a:rect l="l" t="t" r="r" b="b"/>
              <a:pathLst>
                <a:path w="3556" h="5236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1498"/>
                    <a:pt x="493" y="2809"/>
                    <a:pt x="1167" y="3974"/>
                  </a:cubicBezTo>
                  <a:cubicBezTo>
                    <a:pt x="1419" y="4413"/>
                    <a:pt x="1717" y="4835"/>
                    <a:pt x="2054" y="5236"/>
                  </a:cubicBezTo>
                  <a:cubicBezTo>
                    <a:pt x="2261" y="5221"/>
                    <a:pt x="2444" y="5175"/>
                    <a:pt x="2606" y="5097"/>
                  </a:cubicBezTo>
                  <a:cubicBezTo>
                    <a:pt x="3218" y="4678"/>
                    <a:pt x="3537" y="3657"/>
                    <a:pt x="3555" y="205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047;p46">
              <a:extLst>
                <a:ext uri="{FF2B5EF4-FFF2-40B4-BE49-F238E27FC236}">
                  <a16:creationId xmlns:a16="http://schemas.microsoft.com/office/drawing/2014/main" id="{01B5EBDA-23BF-9585-B37E-E4782F9D8268}"/>
                </a:ext>
              </a:extLst>
            </p:cNvPr>
            <p:cNvSpPr/>
            <p:nvPr/>
          </p:nvSpPr>
          <p:spPr>
            <a:xfrm>
              <a:off x="7778034" y="4736344"/>
              <a:ext cx="82627" cy="47747"/>
            </a:xfrm>
            <a:custGeom>
              <a:avLst/>
              <a:gdLst/>
              <a:ahLst/>
              <a:cxnLst/>
              <a:rect l="l" t="t" r="r" b="b"/>
              <a:pathLst>
                <a:path w="1644" h="950" extrusionOk="0">
                  <a:moveTo>
                    <a:pt x="841" y="1"/>
                  </a:moveTo>
                  <a:lnTo>
                    <a:pt x="0" y="486"/>
                  </a:lnTo>
                  <a:lnTo>
                    <a:pt x="803" y="950"/>
                  </a:lnTo>
                  <a:lnTo>
                    <a:pt x="1643" y="46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048;p46">
              <a:extLst>
                <a:ext uri="{FF2B5EF4-FFF2-40B4-BE49-F238E27FC236}">
                  <a16:creationId xmlns:a16="http://schemas.microsoft.com/office/drawing/2014/main" id="{D8403719-5924-CA5A-CE61-8E13C699E012}"/>
                </a:ext>
              </a:extLst>
            </p:cNvPr>
            <p:cNvSpPr/>
            <p:nvPr/>
          </p:nvSpPr>
          <p:spPr>
            <a:xfrm>
              <a:off x="7585337" y="4625118"/>
              <a:ext cx="82627" cy="47697"/>
            </a:xfrm>
            <a:custGeom>
              <a:avLst/>
              <a:gdLst/>
              <a:ahLst/>
              <a:cxnLst/>
              <a:rect l="l" t="t" r="r" b="b"/>
              <a:pathLst>
                <a:path w="1644" h="949" extrusionOk="0">
                  <a:moveTo>
                    <a:pt x="840" y="1"/>
                  </a:moveTo>
                  <a:lnTo>
                    <a:pt x="0" y="486"/>
                  </a:lnTo>
                  <a:lnTo>
                    <a:pt x="803" y="949"/>
                  </a:lnTo>
                  <a:lnTo>
                    <a:pt x="1643" y="464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049;p46">
              <a:extLst>
                <a:ext uri="{FF2B5EF4-FFF2-40B4-BE49-F238E27FC236}">
                  <a16:creationId xmlns:a16="http://schemas.microsoft.com/office/drawing/2014/main" id="{6D8C8A89-606C-EDCC-DAED-7C23701A275B}"/>
                </a:ext>
              </a:extLst>
            </p:cNvPr>
            <p:cNvSpPr/>
            <p:nvPr/>
          </p:nvSpPr>
          <p:spPr>
            <a:xfrm>
              <a:off x="7676258" y="4677640"/>
              <a:ext cx="93383" cy="53929"/>
            </a:xfrm>
            <a:custGeom>
              <a:avLst/>
              <a:gdLst/>
              <a:ahLst/>
              <a:cxnLst/>
              <a:rect l="l" t="t" r="r" b="b"/>
              <a:pathLst>
                <a:path w="1858" h="1073" extrusionOk="0">
                  <a:moveTo>
                    <a:pt x="841" y="1"/>
                  </a:moveTo>
                  <a:lnTo>
                    <a:pt x="1" y="486"/>
                  </a:lnTo>
                  <a:lnTo>
                    <a:pt x="1018" y="1073"/>
                  </a:lnTo>
                  <a:lnTo>
                    <a:pt x="1858" y="587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050;p46">
              <a:extLst>
                <a:ext uri="{FF2B5EF4-FFF2-40B4-BE49-F238E27FC236}">
                  <a16:creationId xmlns:a16="http://schemas.microsoft.com/office/drawing/2014/main" id="{2365D7BB-62E7-6B7E-0919-44F76A3B2919}"/>
                </a:ext>
              </a:extLst>
            </p:cNvPr>
            <p:cNvSpPr/>
            <p:nvPr/>
          </p:nvSpPr>
          <p:spPr>
            <a:xfrm>
              <a:off x="7625696" y="4648389"/>
              <a:ext cx="42269" cy="58000"/>
            </a:xfrm>
            <a:custGeom>
              <a:avLst/>
              <a:gdLst/>
              <a:ahLst/>
              <a:cxnLst/>
              <a:rect l="l" t="t" r="r" b="b"/>
              <a:pathLst>
                <a:path w="841" h="1154" extrusionOk="0">
                  <a:moveTo>
                    <a:pt x="840" y="1"/>
                  </a:moveTo>
                  <a:lnTo>
                    <a:pt x="0" y="486"/>
                  </a:lnTo>
                  <a:lnTo>
                    <a:pt x="0" y="1154"/>
                  </a:lnTo>
                  <a:lnTo>
                    <a:pt x="840" y="67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051;p46">
              <a:extLst>
                <a:ext uri="{FF2B5EF4-FFF2-40B4-BE49-F238E27FC236}">
                  <a16:creationId xmlns:a16="http://schemas.microsoft.com/office/drawing/2014/main" id="{C64A1169-D52D-78F7-63D7-DCDC46C9731D}"/>
                </a:ext>
              </a:extLst>
            </p:cNvPr>
            <p:cNvSpPr/>
            <p:nvPr/>
          </p:nvSpPr>
          <p:spPr>
            <a:xfrm>
              <a:off x="7727372" y="4707143"/>
              <a:ext cx="42269" cy="58000"/>
            </a:xfrm>
            <a:custGeom>
              <a:avLst/>
              <a:gdLst/>
              <a:ahLst/>
              <a:cxnLst/>
              <a:rect l="l" t="t" r="r" b="b"/>
              <a:pathLst>
                <a:path w="841" h="1154" extrusionOk="0">
                  <a:moveTo>
                    <a:pt x="841" y="0"/>
                  </a:moveTo>
                  <a:lnTo>
                    <a:pt x="1" y="486"/>
                  </a:lnTo>
                  <a:lnTo>
                    <a:pt x="1" y="1154"/>
                  </a:lnTo>
                  <a:lnTo>
                    <a:pt x="841" y="668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052;p46">
              <a:extLst>
                <a:ext uri="{FF2B5EF4-FFF2-40B4-BE49-F238E27FC236}">
                  <a16:creationId xmlns:a16="http://schemas.microsoft.com/office/drawing/2014/main" id="{101E807C-AD70-3AD2-0FB2-8B6DA22ABE30}"/>
                </a:ext>
              </a:extLst>
            </p:cNvPr>
            <p:cNvSpPr/>
            <p:nvPr/>
          </p:nvSpPr>
          <p:spPr>
            <a:xfrm>
              <a:off x="8769111" y="3602830"/>
              <a:ext cx="175508" cy="226069"/>
            </a:xfrm>
            <a:custGeom>
              <a:avLst/>
              <a:gdLst/>
              <a:ahLst/>
              <a:cxnLst/>
              <a:rect l="l" t="t" r="r" b="b"/>
              <a:pathLst>
                <a:path w="3492" h="4498" extrusionOk="0">
                  <a:moveTo>
                    <a:pt x="2344" y="1"/>
                  </a:moveTo>
                  <a:cubicBezTo>
                    <a:pt x="2127" y="1"/>
                    <a:pt x="1881" y="72"/>
                    <a:pt x="1621" y="222"/>
                  </a:cubicBezTo>
                  <a:cubicBezTo>
                    <a:pt x="726" y="738"/>
                    <a:pt x="1" y="1995"/>
                    <a:pt x="1" y="3029"/>
                  </a:cubicBezTo>
                  <a:cubicBezTo>
                    <a:pt x="1" y="3546"/>
                    <a:pt x="182" y="3909"/>
                    <a:pt x="475" y="4078"/>
                  </a:cubicBezTo>
                  <a:lnTo>
                    <a:pt x="1200" y="4497"/>
                  </a:lnTo>
                  <a:lnTo>
                    <a:pt x="3492" y="527"/>
                  </a:lnTo>
                  <a:lnTo>
                    <a:pt x="2768" y="109"/>
                  </a:lnTo>
                  <a:cubicBezTo>
                    <a:pt x="2644" y="38"/>
                    <a:pt x="2502" y="1"/>
                    <a:pt x="2344" y="1"/>
                  </a:cubicBez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053;p46">
              <a:extLst>
                <a:ext uri="{FF2B5EF4-FFF2-40B4-BE49-F238E27FC236}">
                  <a16:creationId xmlns:a16="http://schemas.microsoft.com/office/drawing/2014/main" id="{B9B69C4E-E39D-A859-F6A2-B5C2BCA2AD69}"/>
                </a:ext>
              </a:extLst>
            </p:cNvPr>
            <p:cNvSpPr/>
            <p:nvPr/>
          </p:nvSpPr>
          <p:spPr>
            <a:xfrm>
              <a:off x="8797407" y="3623939"/>
              <a:ext cx="178926" cy="210439"/>
            </a:xfrm>
            <a:custGeom>
              <a:avLst/>
              <a:gdLst/>
              <a:ahLst/>
              <a:cxnLst/>
              <a:rect l="l" t="t" r="r" b="b"/>
              <a:pathLst>
                <a:path w="3560" h="4187" extrusionOk="0">
                  <a:moveTo>
                    <a:pt x="2504" y="1"/>
                  </a:moveTo>
                  <a:cubicBezTo>
                    <a:pt x="1897" y="1"/>
                    <a:pt x="1140" y="555"/>
                    <a:pt x="634" y="1432"/>
                  </a:cubicBezTo>
                  <a:cubicBezTo>
                    <a:pt x="1" y="2528"/>
                    <a:pt x="1" y="3712"/>
                    <a:pt x="634" y="4078"/>
                  </a:cubicBezTo>
                  <a:cubicBezTo>
                    <a:pt x="760" y="4151"/>
                    <a:pt x="903" y="4186"/>
                    <a:pt x="1055" y="4186"/>
                  </a:cubicBezTo>
                  <a:cubicBezTo>
                    <a:pt x="1661" y="4186"/>
                    <a:pt x="2419" y="3632"/>
                    <a:pt x="2926" y="2755"/>
                  </a:cubicBezTo>
                  <a:cubicBezTo>
                    <a:pt x="3559" y="1658"/>
                    <a:pt x="3559" y="474"/>
                    <a:pt x="2925" y="109"/>
                  </a:cubicBezTo>
                  <a:cubicBezTo>
                    <a:pt x="2798" y="36"/>
                    <a:pt x="2656" y="1"/>
                    <a:pt x="2504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054;p46">
              <a:extLst>
                <a:ext uri="{FF2B5EF4-FFF2-40B4-BE49-F238E27FC236}">
                  <a16:creationId xmlns:a16="http://schemas.microsoft.com/office/drawing/2014/main" id="{9668D376-D795-AF4F-F45B-AC02C1BF6A5E}"/>
                </a:ext>
              </a:extLst>
            </p:cNvPr>
            <p:cNvSpPr/>
            <p:nvPr/>
          </p:nvSpPr>
          <p:spPr>
            <a:xfrm>
              <a:off x="8848019" y="3667515"/>
              <a:ext cx="86598" cy="128113"/>
            </a:xfrm>
            <a:custGeom>
              <a:avLst/>
              <a:gdLst/>
              <a:ahLst/>
              <a:cxnLst/>
              <a:rect l="l" t="t" r="r" b="b"/>
              <a:pathLst>
                <a:path w="1723" h="2549" extrusionOk="0">
                  <a:moveTo>
                    <a:pt x="1346" y="1"/>
                  </a:moveTo>
                  <a:lnTo>
                    <a:pt x="862" y="839"/>
                  </a:lnTo>
                  <a:lnTo>
                    <a:pt x="378" y="559"/>
                  </a:lnTo>
                  <a:lnTo>
                    <a:pt x="1" y="1213"/>
                  </a:lnTo>
                  <a:lnTo>
                    <a:pt x="485" y="1492"/>
                  </a:lnTo>
                  <a:lnTo>
                    <a:pt x="1" y="2331"/>
                  </a:lnTo>
                  <a:lnTo>
                    <a:pt x="378" y="2548"/>
                  </a:lnTo>
                  <a:lnTo>
                    <a:pt x="862" y="1710"/>
                  </a:lnTo>
                  <a:lnTo>
                    <a:pt x="1346" y="1990"/>
                  </a:lnTo>
                  <a:lnTo>
                    <a:pt x="1722" y="1336"/>
                  </a:lnTo>
                  <a:lnTo>
                    <a:pt x="1238" y="1057"/>
                  </a:lnTo>
                  <a:lnTo>
                    <a:pt x="1722" y="21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055;p46">
              <a:extLst>
                <a:ext uri="{FF2B5EF4-FFF2-40B4-BE49-F238E27FC236}">
                  <a16:creationId xmlns:a16="http://schemas.microsoft.com/office/drawing/2014/main" id="{2C94C97F-3CB7-C962-8E4B-7A584E72FD49}"/>
                </a:ext>
              </a:extLst>
            </p:cNvPr>
            <p:cNvSpPr/>
            <p:nvPr/>
          </p:nvSpPr>
          <p:spPr>
            <a:xfrm>
              <a:off x="8578977" y="3750494"/>
              <a:ext cx="175508" cy="226069"/>
            </a:xfrm>
            <a:custGeom>
              <a:avLst/>
              <a:gdLst/>
              <a:ahLst/>
              <a:cxnLst/>
              <a:rect l="l" t="t" r="r" b="b"/>
              <a:pathLst>
                <a:path w="3492" h="4498" extrusionOk="0">
                  <a:moveTo>
                    <a:pt x="2344" y="1"/>
                  </a:moveTo>
                  <a:cubicBezTo>
                    <a:pt x="2126" y="1"/>
                    <a:pt x="1881" y="72"/>
                    <a:pt x="1621" y="223"/>
                  </a:cubicBezTo>
                  <a:cubicBezTo>
                    <a:pt x="726" y="739"/>
                    <a:pt x="0" y="1996"/>
                    <a:pt x="0" y="3029"/>
                  </a:cubicBezTo>
                  <a:cubicBezTo>
                    <a:pt x="0" y="3546"/>
                    <a:pt x="182" y="3909"/>
                    <a:pt x="474" y="4078"/>
                  </a:cubicBezTo>
                  <a:lnTo>
                    <a:pt x="1200" y="4497"/>
                  </a:lnTo>
                  <a:lnTo>
                    <a:pt x="3491" y="527"/>
                  </a:lnTo>
                  <a:lnTo>
                    <a:pt x="2766" y="109"/>
                  </a:lnTo>
                  <a:cubicBezTo>
                    <a:pt x="2643" y="38"/>
                    <a:pt x="2501" y="1"/>
                    <a:pt x="2344" y="1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2056;p46">
              <a:extLst>
                <a:ext uri="{FF2B5EF4-FFF2-40B4-BE49-F238E27FC236}">
                  <a16:creationId xmlns:a16="http://schemas.microsoft.com/office/drawing/2014/main" id="{EF24C693-4DB9-C2CC-FD57-EB918D8BC8F4}"/>
                </a:ext>
              </a:extLst>
            </p:cNvPr>
            <p:cNvSpPr/>
            <p:nvPr/>
          </p:nvSpPr>
          <p:spPr>
            <a:xfrm>
              <a:off x="8615365" y="3771503"/>
              <a:ext cx="162993" cy="210439"/>
            </a:xfrm>
            <a:custGeom>
              <a:avLst/>
              <a:gdLst/>
              <a:ahLst/>
              <a:cxnLst/>
              <a:rect l="l" t="t" r="r" b="b"/>
              <a:pathLst>
                <a:path w="3243" h="4187" extrusionOk="0">
                  <a:moveTo>
                    <a:pt x="2345" y="1"/>
                  </a:moveTo>
                  <a:cubicBezTo>
                    <a:pt x="2127" y="1"/>
                    <a:pt x="1881" y="72"/>
                    <a:pt x="1621" y="222"/>
                  </a:cubicBezTo>
                  <a:cubicBezTo>
                    <a:pt x="726" y="739"/>
                    <a:pt x="0" y="1996"/>
                    <a:pt x="0" y="3030"/>
                  </a:cubicBezTo>
                  <a:cubicBezTo>
                    <a:pt x="0" y="3763"/>
                    <a:pt x="366" y="4187"/>
                    <a:pt x="897" y="4187"/>
                  </a:cubicBezTo>
                  <a:cubicBezTo>
                    <a:pt x="1115" y="4187"/>
                    <a:pt x="1361" y="4116"/>
                    <a:pt x="1621" y="3965"/>
                  </a:cubicBezTo>
                  <a:cubicBezTo>
                    <a:pt x="2516" y="3448"/>
                    <a:pt x="3242" y="2192"/>
                    <a:pt x="3242" y="1158"/>
                  </a:cubicBezTo>
                  <a:cubicBezTo>
                    <a:pt x="3242" y="425"/>
                    <a:pt x="2877" y="1"/>
                    <a:pt x="2345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2057;p46">
              <a:extLst>
                <a:ext uri="{FF2B5EF4-FFF2-40B4-BE49-F238E27FC236}">
                  <a16:creationId xmlns:a16="http://schemas.microsoft.com/office/drawing/2014/main" id="{7E202506-E83D-EC53-37B4-16B7F9C08632}"/>
                </a:ext>
              </a:extLst>
            </p:cNvPr>
            <p:cNvSpPr/>
            <p:nvPr/>
          </p:nvSpPr>
          <p:spPr>
            <a:xfrm>
              <a:off x="8654568" y="3797286"/>
              <a:ext cx="96399" cy="152991"/>
            </a:xfrm>
            <a:custGeom>
              <a:avLst/>
              <a:gdLst/>
              <a:ahLst/>
              <a:cxnLst/>
              <a:rect l="l" t="t" r="r" b="b"/>
              <a:pathLst>
                <a:path w="1918" h="3044" extrusionOk="0">
                  <a:moveTo>
                    <a:pt x="1917" y="1"/>
                  </a:moveTo>
                  <a:lnTo>
                    <a:pt x="1360" y="323"/>
                  </a:lnTo>
                  <a:lnTo>
                    <a:pt x="842" y="2111"/>
                  </a:lnTo>
                  <a:lnTo>
                    <a:pt x="557" y="1460"/>
                  </a:lnTo>
                  <a:lnTo>
                    <a:pt x="1" y="1781"/>
                  </a:lnTo>
                  <a:lnTo>
                    <a:pt x="550" y="3044"/>
                  </a:lnTo>
                  <a:lnTo>
                    <a:pt x="575" y="3029"/>
                  </a:lnTo>
                  <a:lnTo>
                    <a:pt x="1108" y="2722"/>
                  </a:lnTo>
                  <a:lnTo>
                    <a:pt x="1132" y="270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73;p60">
            <a:extLst>
              <a:ext uri="{FF2B5EF4-FFF2-40B4-BE49-F238E27FC236}">
                <a16:creationId xmlns:a16="http://schemas.microsoft.com/office/drawing/2014/main" id="{7F3E80E8-783D-EB44-5B9D-3AF5E7D8D0D1}"/>
              </a:ext>
            </a:extLst>
          </p:cNvPr>
          <p:cNvGrpSpPr/>
          <p:nvPr/>
        </p:nvGrpSpPr>
        <p:grpSpPr>
          <a:xfrm>
            <a:off x="176556" y="118960"/>
            <a:ext cx="284189" cy="776724"/>
            <a:chOff x="5886721" y="2337109"/>
            <a:chExt cx="391152" cy="1069067"/>
          </a:xfrm>
        </p:grpSpPr>
        <p:sp>
          <p:nvSpPr>
            <p:cNvPr id="337" name="Google Shape;3374;p60">
              <a:extLst>
                <a:ext uri="{FF2B5EF4-FFF2-40B4-BE49-F238E27FC236}">
                  <a16:creationId xmlns:a16="http://schemas.microsoft.com/office/drawing/2014/main" id="{48B9DF21-8572-6359-FCFE-0C7B069830D2}"/>
                </a:ext>
              </a:extLst>
            </p:cNvPr>
            <p:cNvSpPr/>
            <p:nvPr/>
          </p:nvSpPr>
          <p:spPr>
            <a:xfrm>
              <a:off x="5886721" y="2464621"/>
              <a:ext cx="391152" cy="886562"/>
            </a:xfrm>
            <a:custGeom>
              <a:avLst/>
              <a:gdLst/>
              <a:ahLst/>
              <a:cxnLst/>
              <a:rect l="l" t="t" r="r" b="b"/>
              <a:pathLst>
                <a:path w="17107" h="38778" extrusionOk="0">
                  <a:moveTo>
                    <a:pt x="12941" y="0"/>
                  </a:moveTo>
                  <a:lnTo>
                    <a:pt x="1" y="7515"/>
                  </a:lnTo>
                  <a:lnTo>
                    <a:pt x="1" y="38778"/>
                  </a:lnTo>
                  <a:lnTo>
                    <a:pt x="17106" y="2405"/>
                  </a:lnTo>
                  <a:lnTo>
                    <a:pt x="12941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75;p60">
              <a:extLst>
                <a:ext uri="{FF2B5EF4-FFF2-40B4-BE49-F238E27FC236}">
                  <a16:creationId xmlns:a16="http://schemas.microsoft.com/office/drawing/2014/main" id="{21A6C913-5AA1-1CD9-09C2-15FCB75523DD}"/>
                </a:ext>
              </a:extLst>
            </p:cNvPr>
            <p:cNvSpPr/>
            <p:nvPr/>
          </p:nvSpPr>
          <p:spPr>
            <a:xfrm>
              <a:off x="5980234" y="2519585"/>
              <a:ext cx="297634" cy="886585"/>
            </a:xfrm>
            <a:custGeom>
              <a:avLst/>
              <a:gdLst/>
              <a:ahLst/>
              <a:cxnLst/>
              <a:rect l="l" t="t" r="r" b="b"/>
              <a:pathLst>
                <a:path w="13017" h="38779" extrusionOk="0">
                  <a:moveTo>
                    <a:pt x="13016" y="1"/>
                  </a:moveTo>
                  <a:lnTo>
                    <a:pt x="1" y="7516"/>
                  </a:lnTo>
                  <a:lnTo>
                    <a:pt x="1" y="38778"/>
                  </a:lnTo>
                  <a:lnTo>
                    <a:pt x="13016" y="31263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76;p60">
              <a:extLst>
                <a:ext uri="{FF2B5EF4-FFF2-40B4-BE49-F238E27FC236}">
                  <a16:creationId xmlns:a16="http://schemas.microsoft.com/office/drawing/2014/main" id="{137B72BB-8BFF-144F-3C15-BCFF25EAD656}"/>
                </a:ext>
              </a:extLst>
            </p:cNvPr>
            <p:cNvSpPr/>
            <p:nvPr/>
          </p:nvSpPr>
          <p:spPr>
            <a:xfrm>
              <a:off x="5886721" y="2636442"/>
              <a:ext cx="93541" cy="769735"/>
            </a:xfrm>
            <a:custGeom>
              <a:avLst/>
              <a:gdLst/>
              <a:ahLst/>
              <a:cxnLst/>
              <a:rect l="l" t="t" r="r" b="b"/>
              <a:pathLst>
                <a:path w="4091" h="33668" extrusionOk="0">
                  <a:moveTo>
                    <a:pt x="1" y="0"/>
                  </a:moveTo>
                  <a:lnTo>
                    <a:pt x="1" y="31263"/>
                  </a:lnTo>
                  <a:lnTo>
                    <a:pt x="4091" y="33667"/>
                  </a:lnTo>
                  <a:lnTo>
                    <a:pt x="4091" y="24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377;p60">
              <a:extLst>
                <a:ext uri="{FF2B5EF4-FFF2-40B4-BE49-F238E27FC236}">
                  <a16:creationId xmlns:a16="http://schemas.microsoft.com/office/drawing/2014/main" id="{96AAB3FB-90D0-0D50-23DE-6BEDBF7F8E85}"/>
                </a:ext>
              </a:extLst>
            </p:cNvPr>
            <p:cNvSpPr/>
            <p:nvPr/>
          </p:nvSpPr>
          <p:spPr>
            <a:xfrm>
              <a:off x="5959222" y="2448799"/>
              <a:ext cx="1143" cy="164130"/>
            </a:xfrm>
            <a:custGeom>
              <a:avLst/>
              <a:gdLst/>
              <a:ahLst/>
              <a:cxnLst/>
              <a:rect l="l" t="t" r="r" b="b"/>
              <a:pathLst>
                <a:path w="50" h="7179" extrusionOk="0">
                  <a:moveTo>
                    <a:pt x="1" y="1"/>
                  </a:moveTo>
                  <a:lnTo>
                    <a:pt x="1" y="7178"/>
                  </a:lnTo>
                  <a:lnTo>
                    <a:pt x="50" y="71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BD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378;p60">
              <a:extLst>
                <a:ext uri="{FF2B5EF4-FFF2-40B4-BE49-F238E27FC236}">
                  <a16:creationId xmlns:a16="http://schemas.microsoft.com/office/drawing/2014/main" id="{066A37DF-8B19-C7E0-0EF8-F67FFF4118C2}"/>
                </a:ext>
              </a:extLst>
            </p:cNvPr>
            <p:cNvSpPr/>
            <p:nvPr/>
          </p:nvSpPr>
          <p:spPr>
            <a:xfrm>
              <a:off x="5959222" y="2337109"/>
              <a:ext cx="255425" cy="147440"/>
            </a:xfrm>
            <a:custGeom>
              <a:avLst/>
              <a:gdLst/>
              <a:ahLst/>
              <a:cxnLst/>
              <a:rect l="l" t="t" r="r" b="b"/>
              <a:pathLst>
                <a:path w="11171" h="6449" extrusionOk="0">
                  <a:moveTo>
                    <a:pt x="8462" y="0"/>
                  </a:moveTo>
                  <a:lnTo>
                    <a:pt x="1" y="4886"/>
                  </a:lnTo>
                  <a:lnTo>
                    <a:pt x="2709" y="6449"/>
                  </a:lnTo>
                  <a:lnTo>
                    <a:pt x="11171" y="1563"/>
                  </a:lnTo>
                  <a:lnTo>
                    <a:pt x="8462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379;p60">
              <a:extLst>
                <a:ext uri="{FF2B5EF4-FFF2-40B4-BE49-F238E27FC236}">
                  <a16:creationId xmlns:a16="http://schemas.microsoft.com/office/drawing/2014/main" id="{F9EC2DC6-F642-C580-ED17-9D70F8C633F7}"/>
                </a:ext>
              </a:extLst>
            </p:cNvPr>
            <p:cNvSpPr/>
            <p:nvPr/>
          </p:nvSpPr>
          <p:spPr>
            <a:xfrm>
              <a:off x="5981240" y="2349776"/>
              <a:ext cx="211410" cy="122063"/>
            </a:xfrm>
            <a:custGeom>
              <a:avLst/>
              <a:gdLst/>
              <a:ahLst/>
              <a:cxnLst/>
              <a:rect l="l" t="t" r="r" b="b"/>
              <a:pathLst>
                <a:path w="9246" h="5339" extrusionOk="0">
                  <a:moveTo>
                    <a:pt x="7499" y="1"/>
                  </a:moveTo>
                  <a:lnTo>
                    <a:pt x="0" y="4332"/>
                  </a:lnTo>
                  <a:lnTo>
                    <a:pt x="1746" y="5339"/>
                  </a:lnTo>
                  <a:lnTo>
                    <a:pt x="9245" y="1009"/>
                  </a:lnTo>
                  <a:lnTo>
                    <a:pt x="7499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380;p60">
              <a:extLst>
                <a:ext uri="{FF2B5EF4-FFF2-40B4-BE49-F238E27FC236}">
                  <a16:creationId xmlns:a16="http://schemas.microsoft.com/office/drawing/2014/main" id="{9030A615-3720-3694-4B7C-46C2092E7C21}"/>
                </a:ext>
              </a:extLst>
            </p:cNvPr>
            <p:cNvSpPr/>
            <p:nvPr/>
          </p:nvSpPr>
          <p:spPr>
            <a:xfrm>
              <a:off x="5981240" y="2349776"/>
              <a:ext cx="191769" cy="110746"/>
            </a:xfrm>
            <a:custGeom>
              <a:avLst/>
              <a:gdLst/>
              <a:ahLst/>
              <a:cxnLst/>
              <a:rect l="l" t="t" r="r" b="b"/>
              <a:pathLst>
                <a:path w="8387" h="4844" extrusionOk="0">
                  <a:moveTo>
                    <a:pt x="7499" y="1"/>
                  </a:moveTo>
                  <a:lnTo>
                    <a:pt x="0" y="4332"/>
                  </a:lnTo>
                  <a:lnTo>
                    <a:pt x="887" y="4843"/>
                  </a:lnTo>
                  <a:lnTo>
                    <a:pt x="8387" y="514"/>
                  </a:lnTo>
                  <a:lnTo>
                    <a:pt x="74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381;p60">
              <a:extLst>
                <a:ext uri="{FF2B5EF4-FFF2-40B4-BE49-F238E27FC236}">
                  <a16:creationId xmlns:a16="http://schemas.microsoft.com/office/drawing/2014/main" id="{6CA44ED7-31DF-AE4F-FEA3-E3F279EAEB63}"/>
                </a:ext>
              </a:extLst>
            </p:cNvPr>
            <p:cNvSpPr/>
            <p:nvPr/>
          </p:nvSpPr>
          <p:spPr>
            <a:xfrm>
              <a:off x="6021183" y="2372800"/>
              <a:ext cx="193438" cy="275790"/>
            </a:xfrm>
            <a:custGeom>
              <a:avLst/>
              <a:gdLst/>
              <a:ahLst/>
              <a:cxnLst/>
              <a:rect l="l" t="t" r="r" b="b"/>
              <a:pathLst>
                <a:path w="8460" h="12063" extrusionOk="0">
                  <a:moveTo>
                    <a:pt x="8459" y="1"/>
                  </a:moveTo>
                  <a:lnTo>
                    <a:pt x="6301" y="1249"/>
                  </a:lnTo>
                  <a:lnTo>
                    <a:pt x="4945" y="2028"/>
                  </a:lnTo>
                  <a:lnTo>
                    <a:pt x="4231" y="2444"/>
                  </a:lnTo>
                  <a:lnTo>
                    <a:pt x="2873" y="3224"/>
                  </a:lnTo>
                  <a:lnTo>
                    <a:pt x="1" y="4886"/>
                  </a:lnTo>
                  <a:lnTo>
                    <a:pt x="1" y="12063"/>
                  </a:lnTo>
                  <a:lnTo>
                    <a:pt x="2873" y="10400"/>
                  </a:lnTo>
                  <a:lnTo>
                    <a:pt x="4231" y="9619"/>
                  </a:lnTo>
                  <a:lnTo>
                    <a:pt x="4945" y="9204"/>
                  </a:lnTo>
                  <a:lnTo>
                    <a:pt x="6301" y="8423"/>
                  </a:lnTo>
                  <a:lnTo>
                    <a:pt x="8459" y="7177"/>
                  </a:lnTo>
                  <a:lnTo>
                    <a:pt x="8459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382;p60">
              <a:extLst>
                <a:ext uri="{FF2B5EF4-FFF2-40B4-BE49-F238E27FC236}">
                  <a16:creationId xmlns:a16="http://schemas.microsoft.com/office/drawing/2014/main" id="{1D5BE399-1132-F892-7BBC-0AD7B45EAD6E}"/>
                </a:ext>
              </a:extLst>
            </p:cNvPr>
            <p:cNvSpPr/>
            <p:nvPr/>
          </p:nvSpPr>
          <p:spPr>
            <a:xfrm>
              <a:off x="5959222" y="2448799"/>
              <a:ext cx="61964" cy="199864"/>
            </a:xfrm>
            <a:custGeom>
              <a:avLst/>
              <a:gdLst/>
              <a:ahLst/>
              <a:cxnLst/>
              <a:rect l="l" t="t" r="r" b="b"/>
              <a:pathLst>
                <a:path w="2710" h="8742" extrusionOk="0">
                  <a:moveTo>
                    <a:pt x="1" y="1"/>
                  </a:moveTo>
                  <a:lnTo>
                    <a:pt x="50" y="7132"/>
                  </a:lnTo>
                  <a:lnTo>
                    <a:pt x="50" y="7178"/>
                  </a:lnTo>
                  <a:lnTo>
                    <a:pt x="2709" y="8742"/>
                  </a:lnTo>
                  <a:lnTo>
                    <a:pt x="2709" y="15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6D7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383;p60">
              <a:extLst>
                <a:ext uri="{FF2B5EF4-FFF2-40B4-BE49-F238E27FC236}">
                  <a16:creationId xmlns:a16="http://schemas.microsoft.com/office/drawing/2014/main" id="{CDBC8DEB-019D-CCB9-DFFD-54823EAB1E69}"/>
                </a:ext>
              </a:extLst>
            </p:cNvPr>
            <p:cNvSpPr/>
            <p:nvPr/>
          </p:nvSpPr>
          <p:spPr>
            <a:xfrm>
              <a:off x="5959154" y="2448845"/>
              <a:ext cx="62056" cy="199750"/>
            </a:xfrm>
            <a:custGeom>
              <a:avLst/>
              <a:gdLst/>
              <a:ahLst/>
              <a:cxnLst/>
              <a:rect l="l" t="t" r="r" b="b"/>
              <a:pathLst>
                <a:path w="2714" h="8737" extrusionOk="0">
                  <a:moveTo>
                    <a:pt x="1" y="0"/>
                  </a:moveTo>
                  <a:lnTo>
                    <a:pt x="53" y="7132"/>
                  </a:lnTo>
                  <a:lnTo>
                    <a:pt x="53" y="7176"/>
                  </a:lnTo>
                  <a:lnTo>
                    <a:pt x="1205" y="7854"/>
                  </a:lnTo>
                  <a:lnTo>
                    <a:pt x="1794" y="8197"/>
                  </a:lnTo>
                  <a:lnTo>
                    <a:pt x="2714" y="8737"/>
                  </a:lnTo>
                  <a:lnTo>
                    <a:pt x="2714" y="1560"/>
                  </a:lnTo>
                  <a:lnTo>
                    <a:pt x="1794" y="1036"/>
                  </a:lnTo>
                  <a:lnTo>
                    <a:pt x="1205" y="6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384;p60">
              <a:extLst>
                <a:ext uri="{FF2B5EF4-FFF2-40B4-BE49-F238E27FC236}">
                  <a16:creationId xmlns:a16="http://schemas.microsoft.com/office/drawing/2014/main" id="{3FE211C6-CD0B-77C6-192E-785331875F43}"/>
                </a:ext>
              </a:extLst>
            </p:cNvPr>
            <p:cNvSpPr/>
            <p:nvPr/>
          </p:nvSpPr>
          <p:spPr>
            <a:xfrm>
              <a:off x="6172976" y="2361505"/>
              <a:ext cx="19664" cy="22680"/>
            </a:xfrm>
            <a:custGeom>
              <a:avLst/>
              <a:gdLst/>
              <a:ahLst/>
              <a:cxnLst/>
              <a:rect l="l" t="t" r="r" b="b"/>
              <a:pathLst>
                <a:path w="860" h="992" extrusionOk="0">
                  <a:moveTo>
                    <a:pt x="1" y="1"/>
                  </a:moveTo>
                  <a:lnTo>
                    <a:pt x="1" y="992"/>
                  </a:lnTo>
                  <a:lnTo>
                    <a:pt x="859" y="49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385;p60">
              <a:extLst>
                <a:ext uri="{FF2B5EF4-FFF2-40B4-BE49-F238E27FC236}">
                  <a16:creationId xmlns:a16="http://schemas.microsoft.com/office/drawing/2014/main" id="{B9EC5A15-BC02-C42B-6D7F-DC808A3C4698}"/>
                </a:ext>
              </a:extLst>
            </p:cNvPr>
            <p:cNvSpPr/>
            <p:nvPr/>
          </p:nvSpPr>
          <p:spPr>
            <a:xfrm>
              <a:off x="6131136" y="2835150"/>
              <a:ext cx="26683" cy="43987"/>
            </a:xfrm>
            <a:custGeom>
              <a:avLst/>
              <a:gdLst/>
              <a:ahLst/>
              <a:cxnLst/>
              <a:rect l="l" t="t" r="r" b="b"/>
              <a:pathLst>
                <a:path w="1167" h="1924" extrusionOk="0">
                  <a:moveTo>
                    <a:pt x="530" y="1"/>
                  </a:moveTo>
                  <a:cubicBezTo>
                    <a:pt x="403" y="1"/>
                    <a:pt x="262" y="41"/>
                    <a:pt x="115" y="126"/>
                  </a:cubicBezTo>
                  <a:lnTo>
                    <a:pt x="1" y="191"/>
                  </a:lnTo>
                  <a:lnTo>
                    <a:pt x="1" y="1923"/>
                  </a:lnTo>
                  <a:lnTo>
                    <a:pt x="1166" y="1250"/>
                  </a:lnTo>
                  <a:lnTo>
                    <a:pt x="1166" y="930"/>
                  </a:lnTo>
                  <a:cubicBezTo>
                    <a:pt x="1166" y="349"/>
                    <a:pt x="904" y="1"/>
                    <a:pt x="53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386;p60">
              <a:extLst>
                <a:ext uri="{FF2B5EF4-FFF2-40B4-BE49-F238E27FC236}">
                  <a16:creationId xmlns:a16="http://schemas.microsoft.com/office/drawing/2014/main" id="{FE57ABC9-0E44-412E-8B61-8EB23BC4AEBF}"/>
                </a:ext>
              </a:extLst>
            </p:cNvPr>
            <p:cNvSpPr/>
            <p:nvPr/>
          </p:nvSpPr>
          <p:spPr>
            <a:xfrm>
              <a:off x="6131181" y="2847771"/>
              <a:ext cx="51835" cy="79607"/>
            </a:xfrm>
            <a:custGeom>
              <a:avLst/>
              <a:gdLst/>
              <a:ahLst/>
              <a:cxnLst/>
              <a:rect l="l" t="t" r="r" b="b"/>
              <a:pathLst>
                <a:path w="2267" h="3482" extrusionOk="0">
                  <a:moveTo>
                    <a:pt x="1471" y="1"/>
                  </a:moveTo>
                  <a:cubicBezTo>
                    <a:pt x="1340" y="1"/>
                    <a:pt x="1197" y="42"/>
                    <a:pt x="1048" y="128"/>
                  </a:cubicBezTo>
                  <a:lnTo>
                    <a:pt x="0" y="734"/>
                  </a:lnTo>
                  <a:lnTo>
                    <a:pt x="0" y="3482"/>
                  </a:lnTo>
                  <a:lnTo>
                    <a:pt x="1915" y="1799"/>
                  </a:lnTo>
                  <a:cubicBezTo>
                    <a:pt x="2137" y="1603"/>
                    <a:pt x="2267" y="1218"/>
                    <a:pt x="2195" y="972"/>
                  </a:cubicBezTo>
                  <a:lnTo>
                    <a:pt x="2063" y="522"/>
                  </a:lnTo>
                  <a:cubicBezTo>
                    <a:pt x="1964" y="183"/>
                    <a:pt x="1745" y="1"/>
                    <a:pt x="14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387;p60">
              <a:extLst>
                <a:ext uri="{FF2B5EF4-FFF2-40B4-BE49-F238E27FC236}">
                  <a16:creationId xmlns:a16="http://schemas.microsoft.com/office/drawing/2014/main" id="{9171DAF8-742A-024B-EEC5-FEA35B3205ED}"/>
                </a:ext>
              </a:extLst>
            </p:cNvPr>
            <p:cNvSpPr/>
            <p:nvPr/>
          </p:nvSpPr>
          <p:spPr>
            <a:xfrm>
              <a:off x="6139938" y="2693464"/>
              <a:ext cx="44495" cy="147417"/>
            </a:xfrm>
            <a:custGeom>
              <a:avLst/>
              <a:gdLst/>
              <a:ahLst/>
              <a:cxnLst/>
              <a:rect l="l" t="t" r="r" b="b"/>
              <a:pathLst>
                <a:path w="1946" h="6448" extrusionOk="0">
                  <a:moveTo>
                    <a:pt x="1899" y="1"/>
                  </a:moveTo>
                  <a:cubicBezTo>
                    <a:pt x="1868" y="1"/>
                    <a:pt x="1788" y="206"/>
                    <a:pt x="1618" y="798"/>
                  </a:cubicBezTo>
                  <a:lnTo>
                    <a:pt x="1" y="6447"/>
                  </a:lnTo>
                  <a:lnTo>
                    <a:pt x="1" y="6447"/>
                  </a:lnTo>
                  <a:lnTo>
                    <a:pt x="1387" y="2243"/>
                  </a:lnTo>
                  <a:cubicBezTo>
                    <a:pt x="1617" y="1589"/>
                    <a:pt x="1776" y="1421"/>
                    <a:pt x="1846" y="780"/>
                  </a:cubicBezTo>
                  <a:cubicBezTo>
                    <a:pt x="1882" y="463"/>
                    <a:pt x="1946" y="1"/>
                    <a:pt x="189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388;p60">
              <a:extLst>
                <a:ext uri="{FF2B5EF4-FFF2-40B4-BE49-F238E27FC236}">
                  <a16:creationId xmlns:a16="http://schemas.microsoft.com/office/drawing/2014/main" id="{43E9F68A-32B3-A41F-E827-69064F38A3AF}"/>
                </a:ext>
              </a:extLst>
            </p:cNvPr>
            <p:cNvSpPr/>
            <p:nvPr/>
          </p:nvSpPr>
          <p:spPr>
            <a:xfrm>
              <a:off x="6144488" y="2824564"/>
              <a:ext cx="10678" cy="17764"/>
            </a:xfrm>
            <a:custGeom>
              <a:avLst/>
              <a:gdLst/>
              <a:ahLst/>
              <a:cxnLst/>
              <a:rect l="l" t="t" r="r" b="b"/>
              <a:pathLst>
                <a:path w="467" h="777" extrusionOk="0">
                  <a:moveTo>
                    <a:pt x="426" y="0"/>
                  </a:moveTo>
                  <a:cubicBezTo>
                    <a:pt x="411" y="0"/>
                    <a:pt x="394" y="11"/>
                    <a:pt x="378" y="35"/>
                  </a:cubicBezTo>
                  <a:lnTo>
                    <a:pt x="0" y="600"/>
                  </a:lnTo>
                  <a:lnTo>
                    <a:pt x="263" y="777"/>
                  </a:lnTo>
                  <a:lnTo>
                    <a:pt x="454" y="77"/>
                  </a:lnTo>
                  <a:cubicBezTo>
                    <a:pt x="467" y="29"/>
                    <a:pt x="450" y="0"/>
                    <a:pt x="42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389;p60">
              <a:extLst>
                <a:ext uri="{FF2B5EF4-FFF2-40B4-BE49-F238E27FC236}">
                  <a16:creationId xmlns:a16="http://schemas.microsoft.com/office/drawing/2014/main" id="{DE596BA3-8C3C-939D-65AA-13ECDCA73435}"/>
                </a:ext>
              </a:extLst>
            </p:cNvPr>
            <p:cNvSpPr/>
            <p:nvPr/>
          </p:nvSpPr>
          <p:spPr>
            <a:xfrm>
              <a:off x="6176932" y="2799826"/>
              <a:ext cx="27667" cy="80590"/>
            </a:xfrm>
            <a:custGeom>
              <a:avLst/>
              <a:gdLst/>
              <a:ahLst/>
              <a:cxnLst/>
              <a:rect l="l" t="t" r="r" b="b"/>
              <a:pathLst>
                <a:path w="1210" h="3525" extrusionOk="0">
                  <a:moveTo>
                    <a:pt x="1066" y="0"/>
                  </a:moveTo>
                  <a:cubicBezTo>
                    <a:pt x="1003" y="0"/>
                    <a:pt x="926" y="83"/>
                    <a:pt x="849" y="372"/>
                  </a:cubicBezTo>
                  <a:cubicBezTo>
                    <a:pt x="669" y="1046"/>
                    <a:pt x="509" y="2373"/>
                    <a:pt x="451" y="2533"/>
                  </a:cubicBezTo>
                  <a:cubicBezTo>
                    <a:pt x="395" y="2693"/>
                    <a:pt x="0" y="3524"/>
                    <a:pt x="0" y="3524"/>
                  </a:cubicBezTo>
                  <a:lnTo>
                    <a:pt x="555" y="2579"/>
                  </a:lnTo>
                  <a:lnTo>
                    <a:pt x="1209" y="149"/>
                  </a:lnTo>
                  <a:cubicBezTo>
                    <a:pt x="1209" y="149"/>
                    <a:pt x="1150" y="0"/>
                    <a:pt x="1066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390;p60">
              <a:extLst>
                <a:ext uri="{FF2B5EF4-FFF2-40B4-BE49-F238E27FC236}">
                  <a16:creationId xmlns:a16="http://schemas.microsoft.com/office/drawing/2014/main" id="{7D1AB139-B974-1F08-3563-BEA23D310CE7}"/>
                </a:ext>
              </a:extLst>
            </p:cNvPr>
            <p:cNvSpPr/>
            <p:nvPr/>
          </p:nvSpPr>
          <p:spPr>
            <a:xfrm>
              <a:off x="6200870" y="2786588"/>
              <a:ext cx="12690" cy="15615"/>
            </a:xfrm>
            <a:custGeom>
              <a:avLst/>
              <a:gdLst/>
              <a:ahLst/>
              <a:cxnLst/>
              <a:rect l="l" t="t" r="r" b="b"/>
              <a:pathLst>
                <a:path w="555" h="683" extrusionOk="0">
                  <a:moveTo>
                    <a:pt x="464" y="1"/>
                  </a:moveTo>
                  <a:cubicBezTo>
                    <a:pt x="424" y="1"/>
                    <a:pt x="374" y="35"/>
                    <a:pt x="337" y="101"/>
                  </a:cubicBezTo>
                  <a:lnTo>
                    <a:pt x="1" y="683"/>
                  </a:lnTo>
                  <a:lnTo>
                    <a:pt x="1" y="683"/>
                  </a:lnTo>
                  <a:lnTo>
                    <a:pt x="437" y="333"/>
                  </a:lnTo>
                  <a:cubicBezTo>
                    <a:pt x="508" y="277"/>
                    <a:pt x="554" y="156"/>
                    <a:pt x="535" y="72"/>
                  </a:cubicBezTo>
                  <a:lnTo>
                    <a:pt x="534" y="69"/>
                  </a:lnTo>
                  <a:cubicBezTo>
                    <a:pt x="524" y="23"/>
                    <a:pt x="497" y="1"/>
                    <a:pt x="46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391;p60">
              <a:extLst>
                <a:ext uri="{FF2B5EF4-FFF2-40B4-BE49-F238E27FC236}">
                  <a16:creationId xmlns:a16="http://schemas.microsoft.com/office/drawing/2014/main" id="{7003AB10-7B79-129F-D859-003A362470D2}"/>
                </a:ext>
              </a:extLst>
            </p:cNvPr>
            <p:cNvSpPr/>
            <p:nvPr/>
          </p:nvSpPr>
          <p:spPr>
            <a:xfrm>
              <a:off x="6211479" y="2758968"/>
              <a:ext cx="15937" cy="30430"/>
            </a:xfrm>
            <a:custGeom>
              <a:avLst/>
              <a:gdLst/>
              <a:ahLst/>
              <a:cxnLst/>
              <a:rect l="l" t="t" r="r" b="b"/>
              <a:pathLst>
                <a:path w="697" h="1331" extrusionOk="0">
                  <a:moveTo>
                    <a:pt x="632" y="0"/>
                  </a:moveTo>
                  <a:cubicBezTo>
                    <a:pt x="595" y="0"/>
                    <a:pt x="548" y="38"/>
                    <a:pt x="519" y="106"/>
                  </a:cubicBezTo>
                  <a:lnTo>
                    <a:pt x="1" y="1331"/>
                  </a:lnTo>
                  <a:lnTo>
                    <a:pt x="656" y="202"/>
                  </a:lnTo>
                  <a:cubicBezTo>
                    <a:pt x="685" y="155"/>
                    <a:pt x="697" y="97"/>
                    <a:pt x="687" y="55"/>
                  </a:cubicBezTo>
                  <a:lnTo>
                    <a:pt x="687" y="53"/>
                  </a:lnTo>
                  <a:cubicBezTo>
                    <a:pt x="678" y="17"/>
                    <a:pt x="657" y="0"/>
                    <a:pt x="632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392;p60">
              <a:extLst>
                <a:ext uri="{FF2B5EF4-FFF2-40B4-BE49-F238E27FC236}">
                  <a16:creationId xmlns:a16="http://schemas.microsoft.com/office/drawing/2014/main" id="{D62E7B97-0B44-86F1-4BF9-B88CBCD6629E}"/>
                </a:ext>
              </a:extLst>
            </p:cNvPr>
            <p:cNvSpPr/>
            <p:nvPr/>
          </p:nvSpPr>
          <p:spPr>
            <a:xfrm>
              <a:off x="6201968" y="2888171"/>
              <a:ext cx="67109" cy="21285"/>
            </a:xfrm>
            <a:custGeom>
              <a:avLst/>
              <a:gdLst/>
              <a:ahLst/>
              <a:cxnLst/>
              <a:rect l="l" t="t" r="r" b="b"/>
              <a:pathLst>
                <a:path w="2935" h="931" extrusionOk="0">
                  <a:moveTo>
                    <a:pt x="1739" y="0"/>
                  </a:moveTo>
                  <a:cubicBezTo>
                    <a:pt x="1696" y="0"/>
                    <a:pt x="1651" y="1"/>
                    <a:pt x="1605" y="3"/>
                  </a:cubicBezTo>
                  <a:cubicBezTo>
                    <a:pt x="570" y="49"/>
                    <a:pt x="0" y="931"/>
                    <a:pt x="0" y="931"/>
                  </a:cubicBezTo>
                  <a:cubicBezTo>
                    <a:pt x="0" y="931"/>
                    <a:pt x="456" y="630"/>
                    <a:pt x="995" y="471"/>
                  </a:cubicBezTo>
                  <a:cubicBezTo>
                    <a:pt x="1063" y="451"/>
                    <a:pt x="1140" y="443"/>
                    <a:pt x="1222" y="443"/>
                  </a:cubicBezTo>
                  <a:cubicBezTo>
                    <a:pt x="1686" y="443"/>
                    <a:pt x="2331" y="711"/>
                    <a:pt x="2634" y="711"/>
                  </a:cubicBezTo>
                  <a:cubicBezTo>
                    <a:pt x="2706" y="711"/>
                    <a:pt x="2759" y="696"/>
                    <a:pt x="2785" y="659"/>
                  </a:cubicBezTo>
                  <a:cubicBezTo>
                    <a:pt x="2934" y="444"/>
                    <a:pt x="2668" y="0"/>
                    <a:pt x="173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393;p60">
              <a:extLst>
                <a:ext uri="{FF2B5EF4-FFF2-40B4-BE49-F238E27FC236}">
                  <a16:creationId xmlns:a16="http://schemas.microsoft.com/office/drawing/2014/main" id="{E3AA22BF-FC76-6539-CCF0-4099309B466A}"/>
                </a:ext>
              </a:extLst>
            </p:cNvPr>
            <p:cNvSpPr/>
            <p:nvPr/>
          </p:nvSpPr>
          <p:spPr>
            <a:xfrm>
              <a:off x="6215595" y="2961084"/>
              <a:ext cx="34778" cy="78098"/>
            </a:xfrm>
            <a:custGeom>
              <a:avLst/>
              <a:gdLst/>
              <a:ahLst/>
              <a:cxnLst/>
              <a:rect l="l" t="t" r="r" b="b"/>
              <a:pathLst>
                <a:path w="1521" h="3416" extrusionOk="0">
                  <a:moveTo>
                    <a:pt x="44" y="171"/>
                  </a:moveTo>
                  <a:cubicBezTo>
                    <a:pt x="14" y="187"/>
                    <a:pt x="1" y="201"/>
                    <a:pt x="1" y="201"/>
                  </a:cubicBezTo>
                  <a:cubicBezTo>
                    <a:pt x="1" y="201"/>
                    <a:pt x="16" y="189"/>
                    <a:pt x="44" y="171"/>
                  </a:cubicBezTo>
                  <a:close/>
                  <a:moveTo>
                    <a:pt x="529" y="0"/>
                  </a:moveTo>
                  <a:cubicBezTo>
                    <a:pt x="321" y="0"/>
                    <a:pt x="127" y="114"/>
                    <a:pt x="44" y="171"/>
                  </a:cubicBezTo>
                  <a:lnTo>
                    <a:pt x="44" y="171"/>
                  </a:lnTo>
                  <a:cubicBezTo>
                    <a:pt x="81" y="150"/>
                    <a:pt x="145" y="126"/>
                    <a:pt x="241" y="126"/>
                  </a:cubicBezTo>
                  <a:cubicBezTo>
                    <a:pt x="350" y="126"/>
                    <a:pt x="499" y="156"/>
                    <a:pt x="698" y="256"/>
                  </a:cubicBezTo>
                  <a:cubicBezTo>
                    <a:pt x="1203" y="510"/>
                    <a:pt x="851" y="3415"/>
                    <a:pt x="1165" y="3415"/>
                  </a:cubicBezTo>
                  <a:cubicBezTo>
                    <a:pt x="1170" y="3415"/>
                    <a:pt x="1175" y="3414"/>
                    <a:pt x="1181" y="3413"/>
                  </a:cubicBezTo>
                  <a:cubicBezTo>
                    <a:pt x="1521" y="3310"/>
                    <a:pt x="1409" y="2308"/>
                    <a:pt x="1181" y="876"/>
                  </a:cubicBezTo>
                  <a:cubicBezTo>
                    <a:pt x="1070" y="179"/>
                    <a:pt x="789" y="0"/>
                    <a:pt x="52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394;p60">
              <a:extLst>
                <a:ext uri="{FF2B5EF4-FFF2-40B4-BE49-F238E27FC236}">
                  <a16:creationId xmlns:a16="http://schemas.microsoft.com/office/drawing/2014/main" id="{17614BF1-FC27-E427-7C68-41A73C3263DF}"/>
                </a:ext>
              </a:extLst>
            </p:cNvPr>
            <p:cNvSpPr/>
            <p:nvPr/>
          </p:nvSpPr>
          <p:spPr>
            <a:xfrm>
              <a:off x="6243534" y="3028646"/>
              <a:ext cx="19024" cy="11911"/>
            </a:xfrm>
            <a:custGeom>
              <a:avLst/>
              <a:gdLst/>
              <a:ahLst/>
              <a:cxnLst/>
              <a:rect l="l" t="t" r="r" b="b"/>
              <a:pathLst>
                <a:path w="832" h="521" extrusionOk="0">
                  <a:moveTo>
                    <a:pt x="556" y="1"/>
                  </a:moveTo>
                  <a:cubicBezTo>
                    <a:pt x="331" y="1"/>
                    <a:pt x="1" y="128"/>
                    <a:pt x="1" y="128"/>
                  </a:cubicBezTo>
                  <a:cubicBezTo>
                    <a:pt x="1" y="128"/>
                    <a:pt x="225" y="521"/>
                    <a:pt x="457" y="521"/>
                  </a:cubicBezTo>
                  <a:cubicBezTo>
                    <a:pt x="544" y="521"/>
                    <a:pt x="633" y="464"/>
                    <a:pt x="711" y="309"/>
                  </a:cubicBezTo>
                  <a:cubicBezTo>
                    <a:pt x="832" y="70"/>
                    <a:pt x="722" y="1"/>
                    <a:pt x="556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395;p60">
              <a:extLst>
                <a:ext uri="{FF2B5EF4-FFF2-40B4-BE49-F238E27FC236}">
                  <a16:creationId xmlns:a16="http://schemas.microsoft.com/office/drawing/2014/main" id="{337EDABA-7EB8-BDC2-F941-75B06BA0AF77}"/>
                </a:ext>
              </a:extLst>
            </p:cNvPr>
            <p:cNvSpPr/>
            <p:nvPr/>
          </p:nvSpPr>
          <p:spPr>
            <a:xfrm>
              <a:off x="6131136" y="2880672"/>
              <a:ext cx="97794" cy="263330"/>
            </a:xfrm>
            <a:custGeom>
              <a:avLst/>
              <a:gdLst/>
              <a:ahLst/>
              <a:cxnLst/>
              <a:rect l="l" t="t" r="r" b="b"/>
              <a:pathLst>
                <a:path w="4277" h="11518" extrusionOk="0">
                  <a:moveTo>
                    <a:pt x="2170" y="1"/>
                  </a:moveTo>
                  <a:cubicBezTo>
                    <a:pt x="1851" y="1"/>
                    <a:pt x="1509" y="109"/>
                    <a:pt x="1166" y="343"/>
                  </a:cubicBezTo>
                  <a:lnTo>
                    <a:pt x="1" y="1013"/>
                  </a:lnTo>
                  <a:lnTo>
                    <a:pt x="1" y="11517"/>
                  </a:lnTo>
                  <a:lnTo>
                    <a:pt x="47" y="11491"/>
                  </a:lnTo>
                  <a:cubicBezTo>
                    <a:pt x="2434" y="10112"/>
                    <a:pt x="4277" y="6232"/>
                    <a:pt x="3972" y="3231"/>
                  </a:cubicBezTo>
                  <a:lnTo>
                    <a:pt x="3747" y="1799"/>
                  </a:lnTo>
                  <a:cubicBezTo>
                    <a:pt x="3635" y="700"/>
                    <a:pt x="2980" y="1"/>
                    <a:pt x="2170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396;p60">
              <a:extLst>
                <a:ext uri="{FF2B5EF4-FFF2-40B4-BE49-F238E27FC236}">
                  <a16:creationId xmlns:a16="http://schemas.microsoft.com/office/drawing/2014/main" id="{E19BFBDA-F94D-0B76-EAF1-EA1C32A44AD1}"/>
                </a:ext>
              </a:extLst>
            </p:cNvPr>
            <p:cNvSpPr/>
            <p:nvPr/>
          </p:nvSpPr>
          <p:spPr>
            <a:xfrm>
              <a:off x="6104522" y="2839517"/>
              <a:ext cx="26683" cy="54961"/>
            </a:xfrm>
            <a:custGeom>
              <a:avLst/>
              <a:gdLst/>
              <a:ahLst/>
              <a:cxnLst/>
              <a:rect l="l" t="t" r="r" b="b"/>
              <a:pathLst>
                <a:path w="1167" h="2404" extrusionOk="0">
                  <a:moveTo>
                    <a:pt x="1166" y="0"/>
                  </a:moveTo>
                  <a:lnTo>
                    <a:pt x="1052" y="67"/>
                  </a:lnTo>
                  <a:cubicBezTo>
                    <a:pt x="472" y="401"/>
                    <a:pt x="1" y="1306"/>
                    <a:pt x="1" y="2085"/>
                  </a:cubicBezTo>
                  <a:lnTo>
                    <a:pt x="1" y="2403"/>
                  </a:lnTo>
                  <a:lnTo>
                    <a:pt x="1166" y="1732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397;p60">
              <a:extLst>
                <a:ext uri="{FF2B5EF4-FFF2-40B4-BE49-F238E27FC236}">
                  <a16:creationId xmlns:a16="http://schemas.microsoft.com/office/drawing/2014/main" id="{1AD3F402-9017-E4B2-62AF-B482C172388A}"/>
                </a:ext>
              </a:extLst>
            </p:cNvPr>
            <p:cNvSpPr/>
            <p:nvPr/>
          </p:nvSpPr>
          <p:spPr>
            <a:xfrm>
              <a:off x="6079509" y="2864553"/>
              <a:ext cx="51698" cy="75149"/>
            </a:xfrm>
            <a:custGeom>
              <a:avLst/>
              <a:gdLst/>
              <a:ahLst/>
              <a:cxnLst/>
              <a:rect l="l" t="t" r="r" b="b"/>
              <a:pathLst>
                <a:path w="2261" h="3287" extrusionOk="0">
                  <a:moveTo>
                    <a:pt x="2260" y="0"/>
                  </a:moveTo>
                  <a:lnTo>
                    <a:pt x="1211" y="605"/>
                  </a:lnTo>
                  <a:cubicBezTo>
                    <a:pt x="750" y="870"/>
                    <a:pt x="343" y="1500"/>
                    <a:pt x="196" y="2170"/>
                  </a:cubicBezTo>
                  <a:lnTo>
                    <a:pt x="65" y="2772"/>
                  </a:lnTo>
                  <a:cubicBezTo>
                    <a:pt x="0" y="3067"/>
                    <a:pt x="97" y="3286"/>
                    <a:pt x="277" y="3286"/>
                  </a:cubicBezTo>
                  <a:cubicBezTo>
                    <a:pt x="298" y="3286"/>
                    <a:pt x="321" y="3283"/>
                    <a:pt x="344" y="3277"/>
                  </a:cubicBezTo>
                  <a:lnTo>
                    <a:pt x="2260" y="2749"/>
                  </a:lnTo>
                  <a:lnTo>
                    <a:pt x="226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398;p60">
              <a:extLst>
                <a:ext uri="{FF2B5EF4-FFF2-40B4-BE49-F238E27FC236}">
                  <a16:creationId xmlns:a16="http://schemas.microsoft.com/office/drawing/2014/main" id="{7E1EE368-4BD3-CDBA-B89B-ED28FEA90CAF}"/>
                </a:ext>
              </a:extLst>
            </p:cNvPr>
            <p:cNvSpPr/>
            <p:nvPr/>
          </p:nvSpPr>
          <p:spPr>
            <a:xfrm>
              <a:off x="6077703" y="2753573"/>
              <a:ext cx="44701" cy="97463"/>
            </a:xfrm>
            <a:custGeom>
              <a:avLst/>
              <a:gdLst/>
              <a:ahLst/>
              <a:cxnLst/>
              <a:rect l="l" t="t" r="r" b="b"/>
              <a:pathLst>
                <a:path w="1955" h="4263" extrusionOk="0">
                  <a:moveTo>
                    <a:pt x="70" y="0"/>
                  </a:moveTo>
                  <a:cubicBezTo>
                    <a:pt x="1" y="0"/>
                    <a:pt x="70" y="430"/>
                    <a:pt x="108" y="727"/>
                  </a:cubicBezTo>
                  <a:cubicBezTo>
                    <a:pt x="180" y="1284"/>
                    <a:pt x="338" y="1270"/>
                    <a:pt x="569" y="1659"/>
                  </a:cubicBezTo>
                  <a:lnTo>
                    <a:pt x="1955" y="4262"/>
                  </a:lnTo>
                  <a:lnTo>
                    <a:pt x="338" y="480"/>
                  </a:lnTo>
                  <a:cubicBezTo>
                    <a:pt x="188" y="129"/>
                    <a:pt x="108" y="0"/>
                    <a:pt x="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399;p60">
              <a:extLst>
                <a:ext uri="{FF2B5EF4-FFF2-40B4-BE49-F238E27FC236}">
                  <a16:creationId xmlns:a16="http://schemas.microsoft.com/office/drawing/2014/main" id="{A239C6D9-1349-6D19-7010-43D9E774F26E}"/>
                </a:ext>
              </a:extLst>
            </p:cNvPr>
            <p:cNvSpPr/>
            <p:nvPr/>
          </p:nvSpPr>
          <p:spPr>
            <a:xfrm>
              <a:off x="6107037" y="2850652"/>
              <a:ext cx="10815" cy="14015"/>
            </a:xfrm>
            <a:custGeom>
              <a:avLst/>
              <a:gdLst/>
              <a:ahLst/>
              <a:cxnLst/>
              <a:rect l="l" t="t" r="r" b="b"/>
              <a:pathLst>
                <a:path w="473" h="613" extrusionOk="0">
                  <a:moveTo>
                    <a:pt x="87" y="0"/>
                  </a:moveTo>
                  <a:cubicBezTo>
                    <a:pt x="46" y="0"/>
                    <a:pt x="0" y="83"/>
                    <a:pt x="20" y="131"/>
                  </a:cubicBezTo>
                  <a:lnTo>
                    <a:pt x="211" y="613"/>
                  </a:lnTo>
                  <a:lnTo>
                    <a:pt x="473" y="131"/>
                  </a:lnTo>
                  <a:lnTo>
                    <a:pt x="97" y="2"/>
                  </a:lnTo>
                  <a:cubicBezTo>
                    <a:pt x="94" y="1"/>
                    <a:pt x="91" y="0"/>
                    <a:pt x="8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400;p60">
              <a:extLst>
                <a:ext uri="{FF2B5EF4-FFF2-40B4-BE49-F238E27FC236}">
                  <a16:creationId xmlns:a16="http://schemas.microsoft.com/office/drawing/2014/main" id="{82085EF6-8C82-A1BB-FFBB-543BA712397F}"/>
                </a:ext>
              </a:extLst>
            </p:cNvPr>
            <p:cNvSpPr/>
            <p:nvPr/>
          </p:nvSpPr>
          <p:spPr>
            <a:xfrm>
              <a:off x="6057743" y="2879758"/>
              <a:ext cx="27712" cy="53498"/>
            </a:xfrm>
            <a:custGeom>
              <a:avLst/>
              <a:gdLst/>
              <a:ahLst/>
              <a:cxnLst/>
              <a:rect l="l" t="t" r="r" b="b"/>
              <a:pathLst>
                <a:path w="1212" h="2340" extrusionOk="0">
                  <a:moveTo>
                    <a:pt x="223" y="0"/>
                  </a:moveTo>
                  <a:cubicBezTo>
                    <a:pt x="99" y="0"/>
                    <a:pt x="1" y="361"/>
                    <a:pt x="1" y="361"/>
                  </a:cubicBezTo>
                  <a:lnTo>
                    <a:pt x="655" y="2037"/>
                  </a:lnTo>
                  <a:lnTo>
                    <a:pt x="1211" y="2339"/>
                  </a:lnTo>
                  <a:cubicBezTo>
                    <a:pt x="1211" y="2339"/>
                    <a:pt x="815" y="1965"/>
                    <a:pt x="759" y="1870"/>
                  </a:cubicBezTo>
                  <a:cubicBezTo>
                    <a:pt x="701" y="1776"/>
                    <a:pt x="541" y="635"/>
                    <a:pt x="361" y="168"/>
                  </a:cubicBezTo>
                  <a:cubicBezTo>
                    <a:pt x="314" y="46"/>
                    <a:pt x="267" y="0"/>
                    <a:pt x="22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401;p60">
              <a:extLst>
                <a:ext uri="{FF2B5EF4-FFF2-40B4-BE49-F238E27FC236}">
                  <a16:creationId xmlns:a16="http://schemas.microsoft.com/office/drawing/2014/main" id="{4CC9BE10-561B-7C66-39F1-0B132DD3404F}"/>
                </a:ext>
              </a:extLst>
            </p:cNvPr>
            <p:cNvSpPr/>
            <p:nvPr/>
          </p:nvSpPr>
          <p:spPr>
            <a:xfrm>
              <a:off x="6048849" y="2878020"/>
              <a:ext cx="12621" cy="8345"/>
            </a:xfrm>
            <a:custGeom>
              <a:avLst/>
              <a:gdLst/>
              <a:ahLst/>
              <a:cxnLst/>
              <a:rect l="l" t="t" r="r" b="b"/>
              <a:pathLst>
                <a:path w="552" h="365" extrusionOk="0">
                  <a:moveTo>
                    <a:pt x="184" y="1"/>
                  </a:moveTo>
                  <a:cubicBezTo>
                    <a:pt x="119" y="1"/>
                    <a:pt x="38" y="94"/>
                    <a:pt x="18" y="207"/>
                  </a:cubicBezTo>
                  <a:lnTo>
                    <a:pt x="17" y="211"/>
                  </a:lnTo>
                  <a:cubicBezTo>
                    <a:pt x="1" y="301"/>
                    <a:pt x="33" y="364"/>
                    <a:pt x="87" y="364"/>
                  </a:cubicBezTo>
                  <a:cubicBezTo>
                    <a:pt x="96" y="364"/>
                    <a:pt x="105" y="363"/>
                    <a:pt x="115" y="359"/>
                  </a:cubicBezTo>
                  <a:lnTo>
                    <a:pt x="551" y="205"/>
                  </a:lnTo>
                  <a:lnTo>
                    <a:pt x="216" y="9"/>
                  </a:lnTo>
                  <a:cubicBezTo>
                    <a:pt x="206" y="4"/>
                    <a:pt x="195" y="1"/>
                    <a:pt x="18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402;p60">
              <a:extLst>
                <a:ext uri="{FF2B5EF4-FFF2-40B4-BE49-F238E27FC236}">
                  <a16:creationId xmlns:a16="http://schemas.microsoft.com/office/drawing/2014/main" id="{E177D205-9552-D388-B623-F261F2194D60}"/>
                </a:ext>
              </a:extLst>
            </p:cNvPr>
            <p:cNvSpPr/>
            <p:nvPr/>
          </p:nvSpPr>
          <p:spPr>
            <a:xfrm>
              <a:off x="6034924" y="2867388"/>
              <a:ext cx="15937" cy="14769"/>
            </a:xfrm>
            <a:custGeom>
              <a:avLst/>
              <a:gdLst/>
              <a:ahLst/>
              <a:cxnLst/>
              <a:rect l="l" t="t" r="r" b="b"/>
              <a:pathLst>
                <a:path w="697" h="646" extrusionOk="0">
                  <a:moveTo>
                    <a:pt x="140" y="1"/>
                  </a:moveTo>
                  <a:cubicBezTo>
                    <a:pt x="90" y="1"/>
                    <a:pt x="28" y="70"/>
                    <a:pt x="12" y="159"/>
                  </a:cubicBezTo>
                  <a:lnTo>
                    <a:pt x="10" y="163"/>
                  </a:lnTo>
                  <a:cubicBezTo>
                    <a:pt x="0" y="215"/>
                    <a:pt x="13" y="258"/>
                    <a:pt x="41" y="274"/>
                  </a:cubicBezTo>
                  <a:lnTo>
                    <a:pt x="696" y="646"/>
                  </a:lnTo>
                  <a:lnTo>
                    <a:pt x="178" y="19"/>
                  </a:lnTo>
                  <a:cubicBezTo>
                    <a:pt x="167" y="6"/>
                    <a:pt x="154" y="1"/>
                    <a:pt x="14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403;p60">
              <a:extLst>
                <a:ext uri="{FF2B5EF4-FFF2-40B4-BE49-F238E27FC236}">
                  <a16:creationId xmlns:a16="http://schemas.microsoft.com/office/drawing/2014/main" id="{E4F0D41D-C687-5894-1130-E786BADDFB65}"/>
                </a:ext>
              </a:extLst>
            </p:cNvPr>
            <p:cNvSpPr/>
            <p:nvPr/>
          </p:nvSpPr>
          <p:spPr>
            <a:xfrm>
              <a:off x="5993129" y="2990784"/>
              <a:ext cx="67246" cy="67719"/>
            </a:xfrm>
            <a:custGeom>
              <a:avLst/>
              <a:gdLst/>
              <a:ahLst/>
              <a:cxnLst/>
              <a:rect l="l" t="t" r="r" b="b"/>
              <a:pathLst>
                <a:path w="2941" h="2962" extrusionOk="0">
                  <a:moveTo>
                    <a:pt x="2808" y="1"/>
                  </a:moveTo>
                  <a:cubicBezTo>
                    <a:pt x="2583" y="1"/>
                    <a:pt x="2081" y="118"/>
                    <a:pt x="1336" y="945"/>
                  </a:cubicBezTo>
                  <a:cubicBezTo>
                    <a:pt x="298" y="2098"/>
                    <a:pt x="0" y="2918"/>
                    <a:pt x="156" y="2961"/>
                  </a:cubicBezTo>
                  <a:cubicBezTo>
                    <a:pt x="158" y="2961"/>
                    <a:pt x="160" y="2962"/>
                    <a:pt x="162" y="2962"/>
                  </a:cubicBezTo>
                  <a:cubicBezTo>
                    <a:pt x="339" y="2962"/>
                    <a:pt x="1413" y="1166"/>
                    <a:pt x="1947" y="708"/>
                  </a:cubicBezTo>
                  <a:cubicBezTo>
                    <a:pt x="2485" y="242"/>
                    <a:pt x="2941" y="19"/>
                    <a:pt x="2941" y="19"/>
                  </a:cubicBezTo>
                  <a:cubicBezTo>
                    <a:pt x="2941" y="19"/>
                    <a:pt x="2896" y="1"/>
                    <a:pt x="280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404;p60">
              <a:extLst>
                <a:ext uri="{FF2B5EF4-FFF2-40B4-BE49-F238E27FC236}">
                  <a16:creationId xmlns:a16="http://schemas.microsoft.com/office/drawing/2014/main" id="{8AAAFACC-6A97-4DEE-8590-F46A576A1E0E}"/>
                </a:ext>
              </a:extLst>
            </p:cNvPr>
            <p:cNvSpPr/>
            <p:nvPr/>
          </p:nvSpPr>
          <p:spPr>
            <a:xfrm>
              <a:off x="6012541" y="3063170"/>
              <a:ext cx="34206" cy="105625"/>
            </a:xfrm>
            <a:custGeom>
              <a:avLst/>
              <a:gdLst/>
              <a:ahLst/>
              <a:cxnLst/>
              <a:rect l="l" t="t" r="r" b="b"/>
              <a:pathLst>
                <a:path w="1496" h="4620" extrusionOk="0">
                  <a:moveTo>
                    <a:pt x="1495" y="1"/>
                  </a:moveTo>
                  <a:cubicBezTo>
                    <a:pt x="1495" y="1"/>
                    <a:pt x="1482" y="2"/>
                    <a:pt x="1452" y="20"/>
                  </a:cubicBezTo>
                  <a:lnTo>
                    <a:pt x="1452" y="20"/>
                  </a:lnTo>
                  <a:cubicBezTo>
                    <a:pt x="1480" y="6"/>
                    <a:pt x="1495" y="1"/>
                    <a:pt x="1495" y="1"/>
                  </a:cubicBezTo>
                  <a:close/>
                  <a:moveTo>
                    <a:pt x="1452" y="20"/>
                  </a:moveTo>
                  <a:cubicBezTo>
                    <a:pt x="1263" y="110"/>
                    <a:pt x="514" y="558"/>
                    <a:pt x="315" y="2037"/>
                  </a:cubicBezTo>
                  <a:cubicBezTo>
                    <a:pt x="113" y="3553"/>
                    <a:pt x="1" y="4620"/>
                    <a:pt x="222" y="4620"/>
                  </a:cubicBezTo>
                  <a:cubicBezTo>
                    <a:pt x="248" y="4620"/>
                    <a:pt x="279" y="4605"/>
                    <a:pt x="315" y="4574"/>
                  </a:cubicBezTo>
                  <a:cubicBezTo>
                    <a:pt x="657" y="4281"/>
                    <a:pt x="285" y="1711"/>
                    <a:pt x="798" y="861"/>
                  </a:cubicBezTo>
                  <a:cubicBezTo>
                    <a:pt x="1172" y="242"/>
                    <a:pt x="1371" y="68"/>
                    <a:pt x="1452" y="2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405;p60">
              <a:extLst>
                <a:ext uri="{FF2B5EF4-FFF2-40B4-BE49-F238E27FC236}">
                  <a16:creationId xmlns:a16="http://schemas.microsoft.com/office/drawing/2014/main" id="{26C25157-6CB1-A553-7A45-0C5384B8E70A}"/>
                </a:ext>
              </a:extLst>
            </p:cNvPr>
            <p:cNvSpPr/>
            <p:nvPr/>
          </p:nvSpPr>
          <p:spPr>
            <a:xfrm>
              <a:off x="5996056" y="3161302"/>
              <a:ext cx="22751" cy="23617"/>
            </a:xfrm>
            <a:custGeom>
              <a:avLst/>
              <a:gdLst/>
              <a:ahLst/>
              <a:cxnLst/>
              <a:rect l="l" t="t" r="r" b="b"/>
              <a:pathLst>
                <a:path w="995" h="1033" extrusionOk="0">
                  <a:moveTo>
                    <a:pt x="994" y="1"/>
                  </a:moveTo>
                  <a:cubicBezTo>
                    <a:pt x="994" y="1"/>
                    <a:pt x="0" y="766"/>
                    <a:pt x="284" y="1002"/>
                  </a:cubicBezTo>
                  <a:cubicBezTo>
                    <a:pt x="309" y="1023"/>
                    <a:pt x="335" y="1032"/>
                    <a:pt x="362" y="1032"/>
                  </a:cubicBezTo>
                  <a:cubicBezTo>
                    <a:pt x="639" y="1032"/>
                    <a:pt x="994" y="1"/>
                    <a:pt x="99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406;p60">
              <a:extLst>
                <a:ext uri="{FF2B5EF4-FFF2-40B4-BE49-F238E27FC236}">
                  <a16:creationId xmlns:a16="http://schemas.microsoft.com/office/drawing/2014/main" id="{AC11F8B0-5DDD-0BE9-5329-3F29A4D09504}"/>
                </a:ext>
              </a:extLst>
            </p:cNvPr>
            <p:cNvSpPr/>
            <p:nvPr/>
          </p:nvSpPr>
          <p:spPr>
            <a:xfrm>
              <a:off x="6035039" y="2903810"/>
              <a:ext cx="96170" cy="251579"/>
            </a:xfrm>
            <a:custGeom>
              <a:avLst/>
              <a:gdLst/>
              <a:ahLst/>
              <a:cxnLst/>
              <a:rect l="l" t="t" r="r" b="b"/>
              <a:pathLst>
                <a:path w="4206" h="11004" extrusionOk="0">
                  <a:moveTo>
                    <a:pt x="4205" y="1"/>
                  </a:moveTo>
                  <a:lnTo>
                    <a:pt x="3040" y="676"/>
                  </a:lnTo>
                  <a:cubicBezTo>
                    <a:pt x="1825" y="1248"/>
                    <a:pt x="616" y="3399"/>
                    <a:pt x="459" y="5112"/>
                  </a:cubicBezTo>
                  <a:lnTo>
                    <a:pt x="236" y="6802"/>
                  </a:lnTo>
                  <a:cubicBezTo>
                    <a:pt x="1" y="9375"/>
                    <a:pt x="1030" y="11004"/>
                    <a:pt x="2597" y="11004"/>
                  </a:cubicBezTo>
                  <a:cubicBezTo>
                    <a:pt x="3075" y="11004"/>
                    <a:pt x="3602" y="10853"/>
                    <a:pt x="4159" y="10531"/>
                  </a:cubicBezTo>
                  <a:lnTo>
                    <a:pt x="4205" y="10505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371" name="Immagine 370">
            <a:extLst>
              <a:ext uri="{FF2B5EF4-FFF2-40B4-BE49-F238E27FC236}">
                <a16:creationId xmlns:a16="http://schemas.microsoft.com/office/drawing/2014/main" id="{0484FEE0-4171-6CDA-508A-96B1C5F19C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87" y="2442696"/>
            <a:ext cx="5230186" cy="348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183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E4F77548-6AB3-12B4-8CF4-997069A7B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B9F57EC0-2F66-AAEA-0E83-E005F2668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58221"/>
              </p:ext>
            </p:extLst>
          </p:nvPr>
        </p:nvGraphicFramePr>
        <p:xfrm>
          <a:off x="333375" y="1371600"/>
          <a:ext cx="6049762" cy="5146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881">
                  <a:extLst>
                    <a:ext uri="{9D8B030D-6E8A-4147-A177-3AD203B41FA5}">
                      <a16:colId xmlns:a16="http://schemas.microsoft.com/office/drawing/2014/main" val="313339802"/>
                    </a:ext>
                  </a:extLst>
                </a:gridCol>
                <a:gridCol w="3024881">
                  <a:extLst>
                    <a:ext uri="{9D8B030D-6E8A-4147-A177-3AD203B41FA5}">
                      <a16:colId xmlns:a16="http://schemas.microsoft.com/office/drawing/2014/main" val="3983083257"/>
                    </a:ext>
                  </a:extLst>
                </a:gridCol>
              </a:tblGrid>
              <a:tr h="28382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Parametro: Numero Carta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095906"/>
                  </a:ext>
                </a:extLst>
              </a:tr>
              <a:tr h="283820">
                <a:tc>
                  <a:txBody>
                    <a:bodyPr/>
                    <a:lstStyle/>
                    <a:p>
                      <a:pPr fontAlgn="t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Scelte per la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151838"/>
                  </a:ext>
                </a:extLst>
              </a:tr>
              <a:tr h="463803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 Lunghezza [LC]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1. Lunghezza != 16 = false [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error</a:t>
                      </a:r>
                      <a:r>
                        <a:rPr lang="it-IT" sz="1050">
                          <a:effectLst/>
                          <a:latin typeface="Garamond"/>
                        </a:rPr>
                        <a:t>] </a:t>
                      </a:r>
                      <a:endParaRPr lang="it-IT" sz="1400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2. Lunghezza = 16 =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true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[PROPERTY LC_OK]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171517"/>
                  </a:ext>
                </a:extLst>
              </a:tr>
              <a:tr h="283820">
                <a:tc gridSpan="2">
                  <a:txBody>
                    <a:bodyPr/>
                    <a:lstStyle/>
                    <a:p>
                      <a:pPr fontAlgn="t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Parametro: Intestatario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7398239"/>
                  </a:ext>
                </a:extLst>
              </a:tr>
              <a:tr h="373811">
                <a:tc gridSpan="2"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FORMATO: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</a:endParaRPr>
                    </a:p>
                    <a:p>
                      <a:pPr algn="ctr" rtl="0" fontAlgn="base"/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[a-</a:t>
                      </a:r>
                      <a:r>
                        <a:rPr lang="it-IT" sz="1050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zA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-Z\s]$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99906"/>
                  </a:ext>
                </a:extLst>
              </a:tr>
              <a:tr h="2838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Scelte per la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919823"/>
                  </a:ext>
                </a:extLst>
              </a:tr>
              <a:tr h="55379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 Formato [FI]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1. Rispetta il formato = false [PROPERTY: ERROR] </a:t>
                      </a:r>
                      <a:endParaRPr lang="it-IT" sz="1400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2. Rispetta il formato =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true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[PROPERTY FI_OK]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6041805"/>
                  </a:ext>
                </a:extLst>
              </a:tr>
              <a:tr h="28382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Parametro: Scadenza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990844"/>
                  </a:ext>
                </a:extLst>
              </a:tr>
              <a:tr h="2838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Scelte per la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984531"/>
                  </a:ext>
                </a:extLst>
              </a:tr>
              <a:tr h="55379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 Correttezza [CF]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1. Scadenza &lt;=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DataOraCorrente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= false [errore] </a:t>
                      </a:r>
                      <a:endParaRPr lang="it-IT" sz="1400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2. Scadenza &gt;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DataOraCorrente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=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true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[PROPERTY CF_OK]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26740"/>
                  </a:ext>
                </a:extLst>
              </a:tr>
              <a:tr h="283820"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Parametro: CVV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4976635"/>
                  </a:ext>
                </a:extLst>
              </a:tr>
              <a:tr h="373811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FORMATO: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  <a:p>
                      <a:pPr algn="ctr" rtl="0" fontAlgn="base"/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^[0-9]{3}$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2170919"/>
                  </a:ext>
                </a:extLst>
              </a:tr>
              <a:tr h="2838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Scelte per la categoria</a:t>
                      </a:r>
                      <a:r>
                        <a:rPr lang="it-IT" sz="105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400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1645520"/>
                  </a:ext>
                </a:extLst>
              </a:tr>
              <a:tr h="463803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 Lunghezza [LCS]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1. Lunghezza != 3 = false [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error</a:t>
                      </a:r>
                      <a:r>
                        <a:rPr lang="it-IT" sz="1050">
                          <a:effectLst/>
                          <a:latin typeface="Garamond"/>
                        </a:rPr>
                        <a:t>] </a:t>
                      </a:r>
                      <a:endParaRPr lang="it-IT" sz="1400">
                        <a:effectLst/>
                        <a:latin typeface="Garamond"/>
                      </a:endParaRPr>
                    </a:p>
                    <a:p>
                      <a:pPr rtl="0" fontAlgn="base"/>
                      <a:r>
                        <a:rPr lang="it-IT" sz="1050">
                          <a:effectLst/>
                          <a:latin typeface="Garamond"/>
                        </a:rPr>
                        <a:t>2. Lunghezza = 3 = </a:t>
                      </a:r>
                      <a:r>
                        <a:rPr lang="it-IT" sz="1050" err="1">
                          <a:effectLst/>
                          <a:latin typeface="Garamond"/>
                        </a:rPr>
                        <a:t>true</a:t>
                      </a:r>
                      <a:r>
                        <a:rPr lang="it-IT" sz="1050">
                          <a:effectLst/>
                          <a:latin typeface="Garamond"/>
                        </a:rPr>
                        <a:t> [PROPERTY LCS_OK] </a:t>
                      </a:r>
                      <a:endParaRPr lang="it-IT" sz="1400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442714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B4D6D67-8A72-D46F-EFA6-9B6E9306DF2D}"/>
              </a:ext>
            </a:extLst>
          </p:cNvPr>
          <p:cNvGraphicFramePr>
            <a:graphicFrameLocks noGrp="1"/>
          </p:cNvGraphicFramePr>
          <p:nvPr/>
        </p:nvGraphicFramePr>
        <p:xfrm>
          <a:off x="6955692" y="2139461"/>
          <a:ext cx="4905372" cy="39284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5124">
                  <a:extLst>
                    <a:ext uri="{9D8B030D-6E8A-4147-A177-3AD203B41FA5}">
                      <a16:colId xmlns:a16="http://schemas.microsoft.com/office/drawing/2014/main" val="3602946557"/>
                    </a:ext>
                  </a:extLst>
                </a:gridCol>
                <a:gridCol w="1635124">
                  <a:extLst>
                    <a:ext uri="{9D8B030D-6E8A-4147-A177-3AD203B41FA5}">
                      <a16:colId xmlns:a16="http://schemas.microsoft.com/office/drawing/2014/main" val="69672996"/>
                    </a:ext>
                  </a:extLst>
                </a:gridCol>
                <a:gridCol w="1635124">
                  <a:extLst>
                    <a:ext uri="{9D8B030D-6E8A-4147-A177-3AD203B41FA5}">
                      <a16:colId xmlns:a16="http://schemas.microsoft.com/office/drawing/2014/main" val="2253286563"/>
                    </a:ext>
                  </a:extLst>
                </a:gridCol>
              </a:tblGrid>
              <a:tr h="453701">
                <a:tc>
                  <a:txBody>
                    <a:bodyPr/>
                    <a:lstStyle/>
                    <a:p>
                      <a:pPr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Test Case ID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Test Frame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Esito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606529"/>
                  </a:ext>
                </a:extLst>
              </a:tr>
              <a:tr h="680551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 TC_2.1_1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LC1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Errato: numero della carta non corretto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787573"/>
                  </a:ext>
                </a:extLst>
              </a:tr>
              <a:tr h="680551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 TC_2.1_2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LC2, FI1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Errato: intestatario non corretto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7685774"/>
                  </a:ext>
                </a:extLst>
              </a:tr>
              <a:tr h="680551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 TC_2.1_3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LC2, FI2, CF1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Errato: scadenza della carta non corretta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827926"/>
                  </a:ext>
                </a:extLst>
              </a:tr>
              <a:tr h="680551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 TC_2.1_4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LC2, FI2, CF2, LCS1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Errato: codice di sicurezza non corretto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690898"/>
                  </a:ext>
                </a:extLst>
              </a:tr>
              <a:tr h="508145"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TC_2.1_5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LC2, FI2, CS2, LCS2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it-IT">
                        <a:effectLst/>
                      </a:endParaRPr>
                    </a:p>
                    <a:p>
                      <a:pPr rtl="0" fontAlgn="base"/>
                      <a:r>
                        <a:rPr lang="it-IT" sz="1200">
                          <a:effectLst/>
                          <a:latin typeface="Garamond"/>
                        </a:rPr>
                        <a:t>Corretto </a:t>
                      </a:r>
                      <a:endParaRPr lang="it-IT">
                        <a:effectLst/>
                        <a:latin typeface="Garamond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289288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45E6EE8B-6886-DD6E-A43B-E8DCEB93F8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29349"/>
              </p:ext>
            </p:extLst>
          </p:nvPr>
        </p:nvGraphicFramePr>
        <p:xfrm>
          <a:off x="1754779" y="698131"/>
          <a:ext cx="9256715" cy="444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4200">
                  <a:extLst>
                    <a:ext uri="{9D8B030D-6E8A-4147-A177-3AD203B41FA5}">
                      <a16:colId xmlns:a16="http://schemas.microsoft.com/office/drawing/2014/main" val="3547324977"/>
                    </a:ext>
                  </a:extLst>
                </a:gridCol>
                <a:gridCol w="2605595">
                  <a:extLst>
                    <a:ext uri="{9D8B030D-6E8A-4147-A177-3AD203B41FA5}">
                      <a16:colId xmlns:a16="http://schemas.microsoft.com/office/drawing/2014/main" val="3302641518"/>
                    </a:ext>
                  </a:extLst>
                </a:gridCol>
                <a:gridCol w="3239851">
                  <a:extLst>
                    <a:ext uri="{9D8B030D-6E8A-4147-A177-3AD203B41FA5}">
                      <a16:colId xmlns:a16="http://schemas.microsoft.com/office/drawing/2014/main" val="1463284618"/>
                    </a:ext>
                  </a:extLst>
                </a:gridCol>
                <a:gridCol w="1577069">
                  <a:extLst>
                    <a:ext uri="{9D8B030D-6E8A-4147-A177-3AD203B41FA5}">
                      <a16:colId xmlns:a16="http://schemas.microsoft.com/office/drawing/2014/main" val="3484817957"/>
                    </a:ext>
                  </a:extLst>
                </a:gridCol>
              </a:tblGrid>
              <a:tr h="444765"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RF_FU_02 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err="1">
                          <a:effectLst/>
                          <a:latin typeface="Garamond"/>
                        </a:rPr>
                        <a:t>ModificaPiano</a:t>
                      </a:r>
                      <a:r>
                        <a:rPr lang="it-IT" sz="1200"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L’ utente admin deve essere in grado di modificare il proprio piano d’ abbonamento  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Media </a:t>
                      </a:r>
                    </a:p>
                  </a:txBody>
                  <a:tcPr marL="9525" marR="9525" marT="9525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368148"/>
                  </a:ext>
                </a:extLst>
              </a:tr>
            </a:tbl>
          </a:graphicData>
        </a:graphic>
      </p:graphicFrame>
      <p:sp>
        <p:nvSpPr>
          <p:cNvPr id="4" name="Google Shape;2599;p56">
            <a:extLst>
              <a:ext uri="{FF2B5EF4-FFF2-40B4-BE49-F238E27FC236}">
                <a16:creationId xmlns:a16="http://schemas.microsoft.com/office/drawing/2014/main" id="{1CF1C071-4F38-2076-7C19-62674985D616}"/>
              </a:ext>
            </a:extLst>
          </p:cNvPr>
          <p:cNvSpPr txBox="1">
            <a:spLocks noGrp="1"/>
          </p:cNvSpPr>
          <p:nvPr/>
        </p:nvSpPr>
        <p:spPr>
          <a:xfrm>
            <a:off x="2530245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300"/>
              <a:t>TESTING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87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344B8171-E24A-EB08-77E9-D3BB082AD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98018690-EE72-6C44-F88D-4D92B547555B}"/>
              </a:ext>
            </a:extLst>
          </p:cNvPr>
          <p:cNvGraphicFramePr>
            <a:graphicFrameLocks noGrp="1"/>
          </p:cNvGraphicFramePr>
          <p:nvPr/>
        </p:nvGraphicFramePr>
        <p:xfrm>
          <a:off x="428625" y="142875"/>
          <a:ext cx="5391226" cy="30495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3503">
                  <a:extLst>
                    <a:ext uri="{9D8B030D-6E8A-4147-A177-3AD203B41FA5}">
                      <a16:colId xmlns:a16="http://schemas.microsoft.com/office/drawing/2014/main" val="4170548248"/>
                    </a:ext>
                  </a:extLst>
                </a:gridCol>
                <a:gridCol w="4027723">
                  <a:extLst>
                    <a:ext uri="{9D8B030D-6E8A-4147-A177-3AD203B41FA5}">
                      <a16:colId xmlns:a16="http://schemas.microsoft.com/office/drawing/2014/main" val="1680737380"/>
                    </a:ext>
                  </a:extLst>
                </a:gridCol>
              </a:tblGrid>
              <a:tr h="507895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Test Case ID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TC_2.1_1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702385"/>
                  </a:ext>
                </a:extLst>
              </a:tr>
              <a:tr h="300974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 e ora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effectLst/>
                          <a:latin typeface="Century Gothic"/>
                        </a:rPr>
                        <a:t>05/01/2024</a:t>
                      </a:r>
                      <a:r>
                        <a:rPr lang="it-IT" sz="1200"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4829138"/>
                  </a:ext>
                </a:extLst>
              </a:tr>
              <a:tr h="272758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Output atteso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839793"/>
                  </a:ext>
                </a:extLst>
              </a:tr>
              <a:tr h="432651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Il pagamento non va a buon fine perché il numero della carta non è corretto.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997703"/>
                  </a:ext>
                </a:extLst>
              </a:tr>
              <a:tr h="272758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Output del sistema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411625"/>
                  </a:ext>
                </a:extLst>
              </a:tr>
              <a:tr h="432651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Il pagamento non va a buon fine perché il numero della carta non è corretto.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823772"/>
                  </a:ext>
                </a:extLst>
              </a:tr>
              <a:tr h="300974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Esito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Pass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4266268"/>
                  </a:ext>
                </a:extLst>
              </a:tr>
              <a:tr h="507895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Numero Prove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2 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1440717"/>
                  </a:ext>
                </a:extLst>
              </a:tr>
            </a:tbl>
          </a:graphicData>
        </a:graphic>
      </p:graphicFrame>
      <p:pic>
        <p:nvPicPr>
          <p:cNvPr id="5" name="Immagine 4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A5E87463-D13D-2554-7439-E181F0E9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" y="3238500"/>
            <a:ext cx="3886200" cy="3400425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E4ADAD6B-A2C6-5932-982B-88EDE1E9505D}"/>
              </a:ext>
            </a:extLst>
          </p:cNvPr>
          <p:cNvGraphicFramePr>
            <a:graphicFrameLocks noGrp="1"/>
          </p:cNvGraphicFramePr>
          <p:nvPr/>
        </p:nvGraphicFramePr>
        <p:xfrm>
          <a:off x="6486525" y="123825"/>
          <a:ext cx="5324483" cy="3020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623">
                  <a:extLst>
                    <a:ext uri="{9D8B030D-6E8A-4147-A177-3AD203B41FA5}">
                      <a16:colId xmlns:a16="http://schemas.microsoft.com/office/drawing/2014/main" val="932499161"/>
                    </a:ext>
                  </a:extLst>
                </a:gridCol>
                <a:gridCol w="3977860">
                  <a:extLst>
                    <a:ext uri="{9D8B030D-6E8A-4147-A177-3AD203B41FA5}">
                      <a16:colId xmlns:a16="http://schemas.microsoft.com/office/drawing/2014/main" val="2976224323"/>
                    </a:ext>
                  </a:extLst>
                </a:gridCol>
              </a:tblGrid>
              <a:tr h="461612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Test Case ID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TC_2.1_5 </a:t>
                      </a:r>
                      <a:endParaRPr lang="it-IT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486454"/>
                  </a:ext>
                </a:extLst>
              </a:tr>
              <a:tr h="461612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 e ora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effectLst/>
                          <a:latin typeface="Century Gothic"/>
                        </a:rPr>
                        <a:t>05/01/2024</a:t>
                      </a:r>
                      <a:r>
                        <a:rPr lang="it-IT" sz="1200"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953598"/>
                  </a:ext>
                </a:extLst>
              </a:tr>
              <a:tr h="291017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Output atteso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97593"/>
                  </a:ext>
                </a:extLst>
              </a:tr>
              <a:tr h="280981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Il pagamento va a buon fine.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0565"/>
                  </a:ext>
                </a:extLst>
              </a:tr>
              <a:tr h="291017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2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Output del sistema</a:t>
                      </a:r>
                      <a:r>
                        <a:rPr lang="it-IT" sz="12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89835"/>
                  </a:ext>
                </a:extLst>
              </a:tr>
              <a:tr h="280981"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Il pagamento va a buon fine.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460097"/>
                  </a:ext>
                </a:extLst>
              </a:tr>
              <a:tr h="401402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Esito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Pass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57950"/>
                  </a:ext>
                </a:extLst>
              </a:tr>
              <a:tr h="551928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4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Numero Prove</a:t>
                      </a:r>
                      <a:r>
                        <a:rPr lang="it-IT" sz="14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100">
                          <a:effectLst/>
                          <a:latin typeface="Century Gothic"/>
                        </a:rPr>
                        <a:t>2 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3923"/>
                  </a:ext>
                </a:extLst>
              </a:tr>
            </a:tbl>
          </a:graphicData>
        </a:graphic>
      </p:graphicFrame>
      <p:pic>
        <p:nvPicPr>
          <p:cNvPr id="9" name="Immagine 8" descr="Immagine che contiene testo, schermata, software, schermo&#10;&#10;Descrizione generata automaticamente">
            <a:extLst>
              <a:ext uri="{FF2B5EF4-FFF2-40B4-BE49-F238E27FC236}">
                <a16:creationId xmlns:a16="http://schemas.microsoft.com/office/drawing/2014/main" id="{5224F802-A555-41E4-F395-966F0C2C6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798" y="3224212"/>
            <a:ext cx="389534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64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2AC4CCD1-4372-D4E5-78E2-1C2A8307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numero, software&#10;&#10;Descrizione generata automaticamente">
            <a:extLst>
              <a:ext uri="{FF2B5EF4-FFF2-40B4-BE49-F238E27FC236}">
                <a16:creationId xmlns:a16="http://schemas.microsoft.com/office/drawing/2014/main" id="{514420A4-D130-3201-2746-EF0860377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171" y="788152"/>
            <a:ext cx="8957094" cy="5215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1" name="Google Shape;3291;p60">
            <a:extLst>
              <a:ext uri="{FF2B5EF4-FFF2-40B4-BE49-F238E27FC236}">
                <a16:creationId xmlns:a16="http://schemas.microsoft.com/office/drawing/2014/main" id="{B7C29ADC-5E72-D2DC-E623-7C05128A99CE}"/>
              </a:ext>
            </a:extLst>
          </p:cNvPr>
          <p:cNvGrpSpPr/>
          <p:nvPr/>
        </p:nvGrpSpPr>
        <p:grpSpPr>
          <a:xfrm>
            <a:off x="10208713" y="5599588"/>
            <a:ext cx="1614171" cy="940520"/>
            <a:chOff x="700838" y="3880475"/>
            <a:chExt cx="1249475" cy="728025"/>
          </a:xfrm>
        </p:grpSpPr>
        <p:sp>
          <p:nvSpPr>
            <p:cNvPr id="52" name="Google Shape;3292;p60">
              <a:extLst>
                <a:ext uri="{FF2B5EF4-FFF2-40B4-BE49-F238E27FC236}">
                  <a16:creationId xmlns:a16="http://schemas.microsoft.com/office/drawing/2014/main" id="{8502760E-9598-CDA6-04B5-1CDC7FBD8993}"/>
                </a:ext>
              </a:extLst>
            </p:cNvPr>
            <p:cNvSpPr/>
            <p:nvPr/>
          </p:nvSpPr>
          <p:spPr>
            <a:xfrm>
              <a:off x="700838" y="42479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7"/>
                  </a:cubicBezTo>
                  <a:lnTo>
                    <a:pt x="3364" y="309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7" y="1856"/>
                    <a:pt x="6157" y="1961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6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3" y="1554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" name="Google Shape;3293;p60">
              <a:extLst>
                <a:ext uri="{FF2B5EF4-FFF2-40B4-BE49-F238E27FC236}">
                  <a16:creationId xmlns:a16="http://schemas.microsoft.com/office/drawing/2014/main" id="{2D20562B-7AD5-72CA-84DB-087DEBCB6E4C}"/>
                </a:ext>
              </a:extLst>
            </p:cNvPr>
            <p:cNvSpPr/>
            <p:nvPr/>
          </p:nvSpPr>
          <p:spPr>
            <a:xfrm>
              <a:off x="816563" y="4216925"/>
              <a:ext cx="105925" cy="59050"/>
            </a:xfrm>
            <a:custGeom>
              <a:avLst/>
              <a:gdLst/>
              <a:ahLst/>
              <a:cxnLst/>
              <a:rect l="l" t="t" r="r" b="b"/>
              <a:pathLst>
                <a:path w="4237" h="2362" extrusionOk="0">
                  <a:moveTo>
                    <a:pt x="568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7" y="515"/>
                  </a:cubicBezTo>
                  <a:lnTo>
                    <a:pt x="617" y="515"/>
                  </a:lnTo>
                  <a:lnTo>
                    <a:pt x="3815" y="2362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4" name="Google Shape;3294;p60">
              <a:extLst>
                <a:ext uri="{FF2B5EF4-FFF2-40B4-BE49-F238E27FC236}">
                  <a16:creationId xmlns:a16="http://schemas.microsoft.com/office/drawing/2014/main" id="{C52029C1-9D20-9C62-3FC7-4AEEB1753DE3}"/>
                </a:ext>
              </a:extLst>
            </p:cNvPr>
            <p:cNvSpPr/>
            <p:nvPr/>
          </p:nvSpPr>
          <p:spPr>
            <a:xfrm>
              <a:off x="855963" y="41583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8"/>
                  </a:lnTo>
                  <a:cubicBezTo>
                    <a:pt x="662" y="1976"/>
                    <a:pt x="660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6" y="2077"/>
                    <a:pt x="354" y="2277"/>
                  </a:cubicBezTo>
                  <a:lnTo>
                    <a:pt x="2784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" name="Google Shape;3295;p60">
              <a:extLst>
                <a:ext uri="{FF2B5EF4-FFF2-40B4-BE49-F238E27FC236}">
                  <a16:creationId xmlns:a16="http://schemas.microsoft.com/office/drawing/2014/main" id="{1341B876-365A-739C-BA6C-5C0871965E70}"/>
                </a:ext>
              </a:extLst>
            </p:cNvPr>
            <p:cNvSpPr/>
            <p:nvPr/>
          </p:nvSpPr>
          <p:spPr>
            <a:xfrm>
              <a:off x="961563" y="4097350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6"/>
                    <a:pt x="662" y="1869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2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1" y="3829"/>
                  </a:cubicBezTo>
                  <a:cubicBezTo>
                    <a:pt x="3622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8" y="2068"/>
                    <a:pt x="6807" y="1752"/>
                    <a:pt x="6465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6" name="Google Shape;3296;p60">
              <a:extLst>
                <a:ext uri="{FF2B5EF4-FFF2-40B4-BE49-F238E27FC236}">
                  <a16:creationId xmlns:a16="http://schemas.microsoft.com/office/drawing/2014/main" id="{319D871A-2ACB-7145-19ED-707829EFFED5}"/>
                </a:ext>
              </a:extLst>
            </p:cNvPr>
            <p:cNvSpPr/>
            <p:nvPr/>
          </p:nvSpPr>
          <p:spPr>
            <a:xfrm>
              <a:off x="1077288" y="40664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9" y="1"/>
                  </a:moveTo>
                  <a:lnTo>
                    <a:pt x="1" y="328"/>
                  </a:lnTo>
                  <a:lnTo>
                    <a:pt x="191" y="1542"/>
                  </a:lnTo>
                  <a:lnTo>
                    <a:pt x="733" y="1230"/>
                  </a:lnTo>
                  <a:cubicBezTo>
                    <a:pt x="695" y="1038"/>
                    <a:pt x="654" y="692"/>
                    <a:pt x="618" y="514"/>
                  </a:cubicBezTo>
                  <a:lnTo>
                    <a:pt x="618" y="514"/>
                  </a:lnTo>
                  <a:lnTo>
                    <a:pt x="3816" y="2361"/>
                  </a:lnTo>
                  <a:lnTo>
                    <a:pt x="4237" y="2119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" name="Google Shape;3297;p60">
              <a:extLst>
                <a:ext uri="{FF2B5EF4-FFF2-40B4-BE49-F238E27FC236}">
                  <a16:creationId xmlns:a16="http://schemas.microsoft.com/office/drawing/2014/main" id="{DAE6A670-B7F5-8083-493F-482E8FFDD5A5}"/>
                </a:ext>
              </a:extLst>
            </p:cNvPr>
            <p:cNvSpPr/>
            <p:nvPr/>
          </p:nvSpPr>
          <p:spPr>
            <a:xfrm>
              <a:off x="1116713" y="4007800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8"/>
                  </a:moveTo>
                  <a:lnTo>
                    <a:pt x="2893" y="3262"/>
                  </a:lnTo>
                  <a:lnTo>
                    <a:pt x="768" y="2036"/>
                  </a:lnTo>
                  <a:cubicBezTo>
                    <a:pt x="661" y="1974"/>
                    <a:pt x="661" y="1869"/>
                    <a:pt x="767" y="1807"/>
                  </a:cubicBezTo>
                  <a:lnTo>
                    <a:pt x="3364" y="308"/>
                  </a:lnTo>
                  <a:close/>
                  <a:moveTo>
                    <a:pt x="3925" y="567"/>
                  </a:moveTo>
                  <a:lnTo>
                    <a:pt x="6048" y="1794"/>
                  </a:lnTo>
                  <a:cubicBezTo>
                    <a:pt x="6156" y="1855"/>
                    <a:pt x="6156" y="1961"/>
                    <a:pt x="6050" y="2022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0"/>
                  </a:moveTo>
                  <a:cubicBezTo>
                    <a:pt x="3188" y="0"/>
                    <a:pt x="2968" y="49"/>
                    <a:pt x="2799" y="146"/>
                  </a:cubicBezTo>
                  <a:lnTo>
                    <a:pt x="344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1"/>
                    <a:pt x="6465" y="1554"/>
                  </a:cubicBezTo>
                  <a:lnTo>
                    <a:pt x="4034" y="150"/>
                  </a:lnTo>
                  <a:cubicBezTo>
                    <a:pt x="3859" y="50"/>
                    <a:pt x="3634" y="0"/>
                    <a:pt x="3409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8" name="Google Shape;3298;p60">
              <a:extLst>
                <a:ext uri="{FF2B5EF4-FFF2-40B4-BE49-F238E27FC236}">
                  <a16:creationId xmlns:a16="http://schemas.microsoft.com/office/drawing/2014/main" id="{66161B5B-328E-DF9C-BD6A-19C093C29402}"/>
                </a:ext>
              </a:extLst>
            </p:cNvPr>
            <p:cNvSpPr/>
            <p:nvPr/>
          </p:nvSpPr>
          <p:spPr>
            <a:xfrm>
              <a:off x="1232438" y="3976825"/>
              <a:ext cx="105900" cy="59025"/>
            </a:xfrm>
            <a:custGeom>
              <a:avLst/>
              <a:gdLst/>
              <a:ahLst/>
              <a:cxnLst/>
              <a:rect l="l" t="t" r="r" b="b"/>
              <a:pathLst>
                <a:path w="4236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0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1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" name="Google Shape;3299;p60">
              <a:extLst>
                <a:ext uri="{FF2B5EF4-FFF2-40B4-BE49-F238E27FC236}">
                  <a16:creationId xmlns:a16="http://schemas.microsoft.com/office/drawing/2014/main" id="{15C07DFB-86DD-F725-428F-78ACE9532D68}"/>
                </a:ext>
              </a:extLst>
            </p:cNvPr>
            <p:cNvSpPr/>
            <p:nvPr/>
          </p:nvSpPr>
          <p:spPr>
            <a:xfrm>
              <a:off x="1271838" y="39182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6"/>
                  </a:lnTo>
                  <a:cubicBezTo>
                    <a:pt x="662" y="1976"/>
                    <a:pt x="662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925" y="568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5" y="1751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" name="Google Shape;3300;p60">
              <a:extLst>
                <a:ext uri="{FF2B5EF4-FFF2-40B4-BE49-F238E27FC236}">
                  <a16:creationId xmlns:a16="http://schemas.microsoft.com/office/drawing/2014/main" id="{9DDFC9A8-D43E-66F1-8CD2-A57328679980}"/>
                </a:ext>
              </a:extLst>
            </p:cNvPr>
            <p:cNvSpPr/>
            <p:nvPr/>
          </p:nvSpPr>
          <p:spPr>
            <a:xfrm>
              <a:off x="1387563" y="3887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3"/>
                  </a:lnTo>
                  <a:lnTo>
                    <a:pt x="732" y="1230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1" name="Google Shape;3301;p60">
              <a:extLst>
                <a:ext uri="{FF2B5EF4-FFF2-40B4-BE49-F238E27FC236}">
                  <a16:creationId xmlns:a16="http://schemas.microsoft.com/office/drawing/2014/main" id="{B8064641-9F66-5EE7-1537-25DA88F76C23}"/>
                </a:ext>
              </a:extLst>
            </p:cNvPr>
            <p:cNvSpPr/>
            <p:nvPr/>
          </p:nvSpPr>
          <p:spPr>
            <a:xfrm>
              <a:off x="863888" y="436622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7" y="0"/>
                  </a:moveTo>
                  <a:lnTo>
                    <a:pt x="0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8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4" y="2360"/>
                  </a:lnTo>
                  <a:lnTo>
                    <a:pt x="4235" y="2117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2" name="Google Shape;3302;p60">
              <a:extLst>
                <a:ext uri="{FF2B5EF4-FFF2-40B4-BE49-F238E27FC236}">
                  <a16:creationId xmlns:a16="http://schemas.microsoft.com/office/drawing/2014/main" id="{B9B7A7EE-4ABA-18FE-B8F6-DF8BEEBD30F2}"/>
                </a:ext>
              </a:extLst>
            </p:cNvPr>
            <p:cNvSpPr/>
            <p:nvPr/>
          </p:nvSpPr>
          <p:spPr>
            <a:xfrm>
              <a:off x="903263" y="43075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1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9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1" y="2024"/>
                  </a:cubicBezTo>
                  <a:lnTo>
                    <a:pt x="3448" y="3526"/>
                  </a:lnTo>
                  <a:lnTo>
                    <a:pt x="3925" y="569"/>
                  </a:lnTo>
                  <a:close/>
                  <a:moveTo>
                    <a:pt x="3409" y="1"/>
                  </a:moveTo>
                  <a:cubicBezTo>
                    <a:pt x="3188" y="1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3" y="2277"/>
                  </a:cubicBezTo>
                  <a:lnTo>
                    <a:pt x="2784" y="3681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303;p60">
              <a:extLst>
                <a:ext uri="{FF2B5EF4-FFF2-40B4-BE49-F238E27FC236}">
                  <a16:creationId xmlns:a16="http://schemas.microsoft.com/office/drawing/2014/main" id="{E8BEA368-ACFA-AA63-6454-313C4F8825A9}"/>
                </a:ext>
              </a:extLst>
            </p:cNvPr>
            <p:cNvSpPr/>
            <p:nvPr/>
          </p:nvSpPr>
          <p:spPr>
            <a:xfrm>
              <a:off x="1008863" y="4246625"/>
              <a:ext cx="170200" cy="95725"/>
            </a:xfrm>
            <a:custGeom>
              <a:avLst/>
              <a:gdLst/>
              <a:ahLst/>
              <a:cxnLst/>
              <a:rect l="l" t="t" r="r" b="b"/>
              <a:pathLst>
                <a:path w="6808" h="3829" extrusionOk="0">
                  <a:moveTo>
                    <a:pt x="3366" y="308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3" y="1975"/>
                    <a:pt x="662" y="1870"/>
                    <a:pt x="768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3"/>
                  </a:lnTo>
                  <a:cubicBezTo>
                    <a:pt x="6157" y="1855"/>
                    <a:pt x="6158" y="1961"/>
                    <a:pt x="6052" y="2023"/>
                  </a:cubicBez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12" y="0"/>
                  </a:moveTo>
                  <a:cubicBezTo>
                    <a:pt x="3190" y="0"/>
                    <a:pt x="2970" y="49"/>
                    <a:pt x="2801" y="147"/>
                  </a:cubicBezTo>
                  <a:lnTo>
                    <a:pt x="345" y="1564"/>
                  </a:lnTo>
                  <a:cubicBezTo>
                    <a:pt x="0" y="1762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6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9" y="2263"/>
                  </a:lnTo>
                  <a:cubicBezTo>
                    <a:pt x="6808" y="2069"/>
                    <a:pt x="6807" y="1752"/>
                    <a:pt x="6465" y="1554"/>
                  </a:cubicBezTo>
                  <a:lnTo>
                    <a:pt x="4035" y="151"/>
                  </a:lnTo>
                  <a:cubicBezTo>
                    <a:pt x="3861" y="50"/>
                    <a:pt x="3636" y="0"/>
                    <a:pt x="3412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3304;p60">
              <a:extLst>
                <a:ext uri="{FF2B5EF4-FFF2-40B4-BE49-F238E27FC236}">
                  <a16:creationId xmlns:a16="http://schemas.microsoft.com/office/drawing/2014/main" id="{AD686B58-E13C-D64F-925C-5D98EAEA725C}"/>
                </a:ext>
              </a:extLst>
            </p:cNvPr>
            <p:cNvSpPr/>
            <p:nvPr/>
          </p:nvSpPr>
          <p:spPr>
            <a:xfrm>
              <a:off x="1114513" y="418565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1" y="1975"/>
                    <a:pt x="660" y="1870"/>
                    <a:pt x="767" y="1808"/>
                  </a:cubicBezTo>
                  <a:lnTo>
                    <a:pt x="3364" y="308"/>
                  </a:lnTo>
                  <a:close/>
                  <a:moveTo>
                    <a:pt x="3923" y="567"/>
                  </a:moveTo>
                  <a:lnTo>
                    <a:pt x="6048" y="1793"/>
                  </a:lnTo>
                  <a:cubicBezTo>
                    <a:pt x="6155" y="1855"/>
                    <a:pt x="6156" y="1960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3" y="567"/>
                  </a:lnTo>
                  <a:close/>
                  <a:moveTo>
                    <a:pt x="3410" y="0"/>
                  </a:moveTo>
                  <a:cubicBezTo>
                    <a:pt x="3188" y="0"/>
                    <a:pt x="2968" y="49"/>
                    <a:pt x="2800" y="147"/>
                  </a:cubicBezTo>
                  <a:lnTo>
                    <a:pt x="345" y="1564"/>
                  </a:lnTo>
                  <a:cubicBezTo>
                    <a:pt x="0" y="1763"/>
                    <a:pt x="6" y="2076"/>
                    <a:pt x="353" y="2276"/>
                  </a:cubicBezTo>
                  <a:lnTo>
                    <a:pt x="2782" y="3679"/>
                  </a:lnTo>
                  <a:cubicBezTo>
                    <a:pt x="2954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4"/>
                  </a:cubicBezTo>
                  <a:lnTo>
                    <a:pt x="4034" y="151"/>
                  </a:lnTo>
                  <a:cubicBezTo>
                    <a:pt x="3860" y="50"/>
                    <a:pt x="3634" y="0"/>
                    <a:pt x="3410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305;p60">
              <a:extLst>
                <a:ext uri="{FF2B5EF4-FFF2-40B4-BE49-F238E27FC236}">
                  <a16:creationId xmlns:a16="http://schemas.microsoft.com/office/drawing/2014/main" id="{250428E4-7AF2-7F49-3612-C2A89AD18FF5}"/>
                </a:ext>
              </a:extLst>
            </p:cNvPr>
            <p:cNvSpPr/>
            <p:nvPr/>
          </p:nvSpPr>
          <p:spPr>
            <a:xfrm>
              <a:off x="1220113" y="4124650"/>
              <a:ext cx="170200" cy="95775"/>
            </a:xfrm>
            <a:custGeom>
              <a:avLst/>
              <a:gdLst/>
              <a:ahLst/>
              <a:cxnLst/>
              <a:rect l="l" t="t" r="r" b="b"/>
              <a:pathLst>
                <a:path w="6808" h="3831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8" y="2038"/>
                  </a:lnTo>
                  <a:cubicBezTo>
                    <a:pt x="662" y="1976"/>
                    <a:pt x="662" y="1870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3"/>
                    <a:pt x="6050" y="2023"/>
                  </a:cubicBezTo>
                  <a:lnTo>
                    <a:pt x="3448" y="3526"/>
                  </a:ln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6" y="2078"/>
                    <a:pt x="353" y="2277"/>
                  </a:cubicBezTo>
                  <a:lnTo>
                    <a:pt x="2784" y="3680"/>
                  </a:lnTo>
                  <a:cubicBezTo>
                    <a:pt x="2956" y="3780"/>
                    <a:pt x="3180" y="3830"/>
                    <a:pt x="3403" y="3830"/>
                  </a:cubicBezTo>
                  <a:cubicBezTo>
                    <a:pt x="3623" y="3830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5" y="1752"/>
                    <a:pt x="6464" y="1555"/>
                  </a:cubicBezTo>
                  <a:lnTo>
                    <a:pt x="4035" y="152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306;p60">
              <a:extLst>
                <a:ext uri="{FF2B5EF4-FFF2-40B4-BE49-F238E27FC236}">
                  <a16:creationId xmlns:a16="http://schemas.microsoft.com/office/drawing/2014/main" id="{1E464052-40C0-169C-9637-77E2CA867A8A}"/>
                </a:ext>
              </a:extLst>
            </p:cNvPr>
            <p:cNvSpPr/>
            <p:nvPr/>
          </p:nvSpPr>
          <p:spPr>
            <a:xfrm>
              <a:off x="1325713" y="40636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5" y="309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9" y="1808"/>
                  </a:cubicBezTo>
                  <a:lnTo>
                    <a:pt x="3365" y="309"/>
                  </a:lnTo>
                  <a:close/>
                  <a:moveTo>
                    <a:pt x="3925" y="568"/>
                  </a:moveTo>
                  <a:lnTo>
                    <a:pt x="6050" y="1795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2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8" y="2076"/>
                    <a:pt x="354" y="2277"/>
                  </a:cubicBezTo>
                  <a:lnTo>
                    <a:pt x="2784" y="3680"/>
                  </a:lnTo>
                  <a:cubicBezTo>
                    <a:pt x="2957" y="3779"/>
                    <a:pt x="3180" y="3830"/>
                    <a:pt x="3404" y="3830"/>
                  </a:cubicBezTo>
                  <a:cubicBezTo>
                    <a:pt x="3623" y="3830"/>
                    <a:pt x="3843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7" y="1752"/>
                    <a:pt x="6465" y="1555"/>
                  </a:cubicBezTo>
                  <a:lnTo>
                    <a:pt x="4035" y="151"/>
                  </a:lnTo>
                  <a:cubicBezTo>
                    <a:pt x="3861" y="51"/>
                    <a:pt x="3636" y="1"/>
                    <a:pt x="3412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3307;p60">
              <a:extLst>
                <a:ext uri="{FF2B5EF4-FFF2-40B4-BE49-F238E27FC236}">
                  <a16:creationId xmlns:a16="http://schemas.microsoft.com/office/drawing/2014/main" id="{E5307234-2C40-C9C6-A9C0-DC97D5078858}"/>
                </a:ext>
              </a:extLst>
            </p:cNvPr>
            <p:cNvSpPr/>
            <p:nvPr/>
          </p:nvSpPr>
          <p:spPr>
            <a:xfrm>
              <a:off x="1441488" y="4032725"/>
              <a:ext cx="105875" cy="59050"/>
            </a:xfrm>
            <a:custGeom>
              <a:avLst/>
              <a:gdLst/>
              <a:ahLst/>
              <a:cxnLst/>
              <a:rect l="l" t="t" r="r" b="b"/>
              <a:pathLst>
                <a:path w="4235" h="2362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2"/>
                  </a:lnTo>
                  <a:lnTo>
                    <a:pt x="731" y="1230"/>
                  </a:lnTo>
                  <a:cubicBezTo>
                    <a:pt x="695" y="1039"/>
                    <a:pt x="651" y="694"/>
                    <a:pt x="615" y="514"/>
                  </a:cubicBezTo>
                  <a:lnTo>
                    <a:pt x="615" y="514"/>
                  </a:lnTo>
                  <a:lnTo>
                    <a:pt x="3815" y="2362"/>
                  </a:lnTo>
                  <a:lnTo>
                    <a:pt x="4235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3308;p60">
              <a:extLst>
                <a:ext uri="{FF2B5EF4-FFF2-40B4-BE49-F238E27FC236}">
                  <a16:creationId xmlns:a16="http://schemas.microsoft.com/office/drawing/2014/main" id="{068AF6C1-0E45-8252-EBFC-9823ACECD94F}"/>
                </a:ext>
              </a:extLst>
            </p:cNvPr>
            <p:cNvSpPr/>
            <p:nvPr/>
          </p:nvSpPr>
          <p:spPr>
            <a:xfrm>
              <a:off x="1480838" y="39741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6"/>
                  </a:lnTo>
                  <a:cubicBezTo>
                    <a:pt x="662" y="1974"/>
                    <a:pt x="662" y="1869"/>
                    <a:pt x="769" y="1809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51" y="1794"/>
                  </a:lnTo>
                  <a:cubicBezTo>
                    <a:pt x="6157" y="1856"/>
                    <a:pt x="6157" y="1961"/>
                    <a:pt x="6051" y="2023"/>
                  </a:cubicBezTo>
                  <a:lnTo>
                    <a:pt x="3449" y="3525"/>
                  </a:lnTo>
                  <a:lnTo>
                    <a:pt x="3926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5" y="3680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68" y="2264"/>
                  </a:lnTo>
                  <a:cubicBezTo>
                    <a:pt x="6809" y="2068"/>
                    <a:pt x="6807" y="1751"/>
                    <a:pt x="6466" y="1555"/>
                  </a:cubicBezTo>
                  <a:lnTo>
                    <a:pt x="4035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3309;p60">
              <a:extLst>
                <a:ext uri="{FF2B5EF4-FFF2-40B4-BE49-F238E27FC236}">
                  <a16:creationId xmlns:a16="http://schemas.microsoft.com/office/drawing/2014/main" id="{75F7CADE-ABC8-4398-EF81-CB9BFB1B3697}"/>
                </a:ext>
              </a:extLst>
            </p:cNvPr>
            <p:cNvSpPr/>
            <p:nvPr/>
          </p:nvSpPr>
          <p:spPr>
            <a:xfrm>
              <a:off x="1016788" y="44545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6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3310;p60">
              <a:extLst>
                <a:ext uri="{FF2B5EF4-FFF2-40B4-BE49-F238E27FC236}">
                  <a16:creationId xmlns:a16="http://schemas.microsoft.com/office/drawing/2014/main" id="{D5ABC200-4CCE-9C2E-68A4-FF5740F738C8}"/>
                </a:ext>
              </a:extLst>
            </p:cNvPr>
            <p:cNvSpPr/>
            <p:nvPr/>
          </p:nvSpPr>
          <p:spPr>
            <a:xfrm>
              <a:off x="1066313" y="4425900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311;p60">
              <a:extLst>
                <a:ext uri="{FF2B5EF4-FFF2-40B4-BE49-F238E27FC236}">
                  <a16:creationId xmlns:a16="http://schemas.microsoft.com/office/drawing/2014/main" id="{A4FD7003-842E-200D-1812-B6370B54FFA3}"/>
                </a:ext>
              </a:extLst>
            </p:cNvPr>
            <p:cNvSpPr/>
            <p:nvPr/>
          </p:nvSpPr>
          <p:spPr>
            <a:xfrm>
              <a:off x="1115838" y="4397300"/>
              <a:ext cx="105875" cy="59075"/>
            </a:xfrm>
            <a:custGeom>
              <a:avLst/>
              <a:gdLst/>
              <a:ahLst/>
              <a:cxnLst/>
              <a:rect l="l" t="t" r="r" b="b"/>
              <a:pathLst>
                <a:path w="4235" h="2363" extrusionOk="0">
                  <a:moveTo>
                    <a:pt x="567" y="1"/>
                  </a:moveTo>
                  <a:lnTo>
                    <a:pt x="0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40"/>
                    <a:pt x="653" y="694"/>
                    <a:pt x="616" y="515"/>
                  </a:cubicBezTo>
                  <a:lnTo>
                    <a:pt x="616" y="515"/>
                  </a:lnTo>
                  <a:lnTo>
                    <a:pt x="3816" y="2362"/>
                  </a:lnTo>
                  <a:lnTo>
                    <a:pt x="4235" y="2119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312;p60">
              <a:extLst>
                <a:ext uri="{FF2B5EF4-FFF2-40B4-BE49-F238E27FC236}">
                  <a16:creationId xmlns:a16="http://schemas.microsoft.com/office/drawing/2014/main" id="{E2E8B114-1BEF-FA77-BD94-0373CFFE9FD1}"/>
                </a:ext>
              </a:extLst>
            </p:cNvPr>
            <p:cNvSpPr/>
            <p:nvPr/>
          </p:nvSpPr>
          <p:spPr>
            <a:xfrm>
              <a:off x="1155213" y="433870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9"/>
                  </a:moveTo>
                  <a:lnTo>
                    <a:pt x="2893" y="3264"/>
                  </a:lnTo>
                  <a:lnTo>
                    <a:pt x="770" y="2036"/>
                  </a:lnTo>
                  <a:cubicBezTo>
                    <a:pt x="662" y="1976"/>
                    <a:pt x="662" y="1869"/>
                    <a:pt x="768" y="1809"/>
                  </a:cubicBezTo>
                  <a:lnTo>
                    <a:pt x="3364" y="309"/>
                  </a:lnTo>
                  <a:close/>
                  <a:moveTo>
                    <a:pt x="3925" y="568"/>
                  </a:moveTo>
                  <a:lnTo>
                    <a:pt x="6050" y="1794"/>
                  </a:lnTo>
                  <a:cubicBezTo>
                    <a:pt x="6157" y="1856"/>
                    <a:pt x="6157" y="1962"/>
                    <a:pt x="6051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09" y="0"/>
                  </a:moveTo>
                  <a:cubicBezTo>
                    <a:pt x="3188" y="0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7" y="2077"/>
                    <a:pt x="355" y="2277"/>
                  </a:cubicBezTo>
                  <a:lnTo>
                    <a:pt x="2784" y="3680"/>
                  </a:lnTo>
                  <a:cubicBezTo>
                    <a:pt x="2955" y="3780"/>
                    <a:pt x="3178" y="3830"/>
                    <a:pt x="3401" y="3830"/>
                  </a:cubicBezTo>
                  <a:cubicBezTo>
                    <a:pt x="3621" y="3830"/>
                    <a:pt x="3841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6" y="1753"/>
                    <a:pt x="6465" y="1555"/>
                  </a:cubicBezTo>
                  <a:lnTo>
                    <a:pt x="4034" y="152"/>
                  </a:lnTo>
                  <a:cubicBezTo>
                    <a:pt x="3860" y="51"/>
                    <a:pt x="3634" y="0"/>
                    <a:pt x="3409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3313;p60">
              <a:extLst>
                <a:ext uri="{FF2B5EF4-FFF2-40B4-BE49-F238E27FC236}">
                  <a16:creationId xmlns:a16="http://schemas.microsoft.com/office/drawing/2014/main" id="{55C5C37B-656B-A5CD-EEE5-A5A25017B268}"/>
                </a:ext>
              </a:extLst>
            </p:cNvPr>
            <p:cNvSpPr/>
            <p:nvPr/>
          </p:nvSpPr>
          <p:spPr>
            <a:xfrm>
              <a:off x="1260838" y="4277725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5" y="309"/>
                  </a:moveTo>
                  <a:lnTo>
                    <a:pt x="2893" y="3264"/>
                  </a:lnTo>
                  <a:lnTo>
                    <a:pt x="769" y="2038"/>
                  </a:lnTo>
                  <a:cubicBezTo>
                    <a:pt x="662" y="1976"/>
                    <a:pt x="661" y="1871"/>
                    <a:pt x="767" y="1809"/>
                  </a:cubicBezTo>
                  <a:lnTo>
                    <a:pt x="3365" y="309"/>
                  </a:lnTo>
                  <a:close/>
                  <a:moveTo>
                    <a:pt x="3924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4" y="568"/>
                  </a:lnTo>
                  <a:close/>
                  <a:moveTo>
                    <a:pt x="3408" y="0"/>
                  </a:moveTo>
                  <a:cubicBezTo>
                    <a:pt x="3187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7" y="2077"/>
                    <a:pt x="354" y="2277"/>
                  </a:cubicBezTo>
                  <a:lnTo>
                    <a:pt x="2783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1" y="3780"/>
                    <a:pt x="4012" y="3682"/>
                  </a:cubicBezTo>
                  <a:lnTo>
                    <a:pt x="6468" y="2264"/>
                  </a:lnTo>
                  <a:cubicBezTo>
                    <a:pt x="6807" y="2068"/>
                    <a:pt x="6806" y="1752"/>
                    <a:pt x="6464" y="1555"/>
                  </a:cubicBezTo>
                  <a:lnTo>
                    <a:pt x="4034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3314;p60">
              <a:extLst>
                <a:ext uri="{FF2B5EF4-FFF2-40B4-BE49-F238E27FC236}">
                  <a16:creationId xmlns:a16="http://schemas.microsoft.com/office/drawing/2014/main" id="{0896713D-9674-84CA-4368-6E658F01DD99}"/>
                </a:ext>
              </a:extLst>
            </p:cNvPr>
            <p:cNvSpPr/>
            <p:nvPr/>
          </p:nvSpPr>
          <p:spPr>
            <a:xfrm>
              <a:off x="1376588" y="4246775"/>
              <a:ext cx="105875" cy="59025"/>
            </a:xfrm>
            <a:custGeom>
              <a:avLst/>
              <a:gdLst/>
              <a:ahLst/>
              <a:cxnLst/>
              <a:rect l="l" t="t" r="r" b="b"/>
              <a:pathLst>
                <a:path w="4235" h="2361" extrusionOk="0">
                  <a:moveTo>
                    <a:pt x="566" y="1"/>
                  </a:moveTo>
                  <a:lnTo>
                    <a:pt x="0" y="328"/>
                  </a:lnTo>
                  <a:lnTo>
                    <a:pt x="189" y="1543"/>
                  </a:lnTo>
                  <a:lnTo>
                    <a:pt x="730" y="1230"/>
                  </a:lnTo>
                  <a:cubicBezTo>
                    <a:pt x="694" y="1038"/>
                    <a:pt x="651" y="692"/>
                    <a:pt x="615" y="514"/>
                  </a:cubicBezTo>
                  <a:lnTo>
                    <a:pt x="615" y="514"/>
                  </a:lnTo>
                  <a:lnTo>
                    <a:pt x="3815" y="2361"/>
                  </a:lnTo>
                  <a:lnTo>
                    <a:pt x="4234" y="2119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3315;p60">
              <a:extLst>
                <a:ext uri="{FF2B5EF4-FFF2-40B4-BE49-F238E27FC236}">
                  <a16:creationId xmlns:a16="http://schemas.microsoft.com/office/drawing/2014/main" id="{61AB39C8-7172-D27E-1866-D1FC247F3DE7}"/>
                </a:ext>
              </a:extLst>
            </p:cNvPr>
            <p:cNvSpPr/>
            <p:nvPr/>
          </p:nvSpPr>
          <p:spPr>
            <a:xfrm>
              <a:off x="1415938" y="4188175"/>
              <a:ext cx="170225" cy="95750"/>
            </a:xfrm>
            <a:custGeom>
              <a:avLst/>
              <a:gdLst/>
              <a:ahLst/>
              <a:cxnLst/>
              <a:rect l="l" t="t" r="r" b="b"/>
              <a:pathLst>
                <a:path w="6809" h="3830" extrusionOk="0">
                  <a:moveTo>
                    <a:pt x="3366" y="308"/>
                  </a:moveTo>
                  <a:lnTo>
                    <a:pt x="2894" y="3263"/>
                  </a:lnTo>
                  <a:lnTo>
                    <a:pt x="770" y="2037"/>
                  </a:lnTo>
                  <a:cubicBezTo>
                    <a:pt x="664" y="1975"/>
                    <a:pt x="662" y="1869"/>
                    <a:pt x="769" y="1808"/>
                  </a:cubicBezTo>
                  <a:lnTo>
                    <a:pt x="3366" y="308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5"/>
                    <a:pt x="6159" y="1962"/>
                    <a:pt x="6052" y="2022"/>
                  </a:cubicBezTo>
                  <a:lnTo>
                    <a:pt x="3450" y="3525"/>
                  </a:lnTo>
                  <a:lnTo>
                    <a:pt x="3925" y="567"/>
                  </a:lnTo>
                  <a:close/>
                  <a:moveTo>
                    <a:pt x="3411" y="0"/>
                  </a:moveTo>
                  <a:cubicBezTo>
                    <a:pt x="3190" y="0"/>
                    <a:pt x="2970" y="49"/>
                    <a:pt x="2802" y="146"/>
                  </a:cubicBezTo>
                  <a:lnTo>
                    <a:pt x="345" y="1564"/>
                  </a:lnTo>
                  <a:cubicBezTo>
                    <a:pt x="1" y="1763"/>
                    <a:pt x="8" y="2076"/>
                    <a:pt x="355" y="2276"/>
                  </a:cubicBezTo>
                  <a:lnTo>
                    <a:pt x="2784" y="3679"/>
                  </a:lnTo>
                  <a:cubicBezTo>
                    <a:pt x="2957" y="3779"/>
                    <a:pt x="3180" y="3829"/>
                    <a:pt x="3404" y="3829"/>
                  </a:cubicBezTo>
                  <a:cubicBezTo>
                    <a:pt x="3623" y="3829"/>
                    <a:pt x="3843" y="3780"/>
                    <a:pt x="4013" y="3682"/>
                  </a:cubicBezTo>
                  <a:lnTo>
                    <a:pt x="6470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1"/>
                  </a:lnTo>
                  <a:cubicBezTo>
                    <a:pt x="3861" y="51"/>
                    <a:pt x="3635" y="0"/>
                    <a:pt x="3411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3316;p60">
              <a:extLst>
                <a:ext uri="{FF2B5EF4-FFF2-40B4-BE49-F238E27FC236}">
                  <a16:creationId xmlns:a16="http://schemas.microsoft.com/office/drawing/2014/main" id="{E5D5D298-0C8B-DCE6-4B01-C12831F24A0C}"/>
                </a:ext>
              </a:extLst>
            </p:cNvPr>
            <p:cNvSpPr/>
            <p:nvPr/>
          </p:nvSpPr>
          <p:spPr>
            <a:xfrm>
              <a:off x="1521588" y="4127200"/>
              <a:ext cx="170175" cy="95725"/>
            </a:xfrm>
            <a:custGeom>
              <a:avLst/>
              <a:gdLst/>
              <a:ahLst/>
              <a:cxnLst/>
              <a:rect l="l" t="t" r="r" b="b"/>
              <a:pathLst>
                <a:path w="6807" h="3829" extrusionOk="0">
                  <a:moveTo>
                    <a:pt x="3365" y="308"/>
                  </a:moveTo>
                  <a:lnTo>
                    <a:pt x="2893" y="3263"/>
                  </a:lnTo>
                  <a:lnTo>
                    <a:pt x="768" y="2036"/>
                  </a:lnTo>
                  <a:cubicBezTo>
                    <a:pt x="662" y="1974"/>
                    <a:pt x="660" y="1869"/>
                    <a:pt x="767" y="1807"/>
                  </a:cubicBezTo>
                  <a:lnTo>
                    <a:pt x="3365" y="308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5" y="1856"/>
                    <a:pt x="6157" y="1962"/>
                    <a:pt x="6050" y="2022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4" y="3679"/>
                  </a:lnTo>
                  <a:cubicBezTo>
                    <a:pt x="2956" y="3778"/>
                    <a:pt x="3179" y="3829"/>
                    <a:pt x="3403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7" y="2068"/>
                    <a:pt x="6805" y="1751"/>
                    <a:pt x="6464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3317;p60">
              <a:extLst>
                <a:ext uri="{FF2B5EF4-FFF2-40B4-BE49-F238E27FC236}">
                  <a16:creationId xmlns:a16="http://schemas.microsoft.com/office/drawing/2014/main" id="{89B6481D-7992-BB7A-B768-EDDC7F4CE125}"/>
                </a:ext>
              </a:extLst>
            </p:cNvPr>
            <p:cNvSpPr/>
            <p:nvPr/>
          </p:nvSpPr>
          <p:spPr>
            <a:xfrm>
              <a:off x="1637313" y="4096225"/>
              <a:ext cx="105925" cy="59075"/>
            </a:xfrm>
            <a:custGeom>
              <a:avLst/>
              <a:gdLst/>
              <a:ahLst/>
              <a:cxnLst/>
              <a:rect l="l" t="t" r="r" b="b"/>
              <a:pathLst>
                <a:path w="4237" h="2363" extrusionOk="0">
                  <a:moveTo>
                    <a:pt x="568" y="1"/>
                  </a:moveTo>
                  <a:lnTo>
                    <a:pt x="1" y="329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4"/>
                    <a:pt x="616" y="514"/>
                  </a:cubicBezTo>
                  <a:lnTo>
                    <a:pt x="616" y="514"/>
                  </a:lnTo>
                  <a:lnTo>
                    <a:pt x="3816" y="2362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3318;p60">
              <a:extLst>
                <a:ext uri="{FF2B5EF4-FFF2-40B4-BE49-F238E27FC236}">
                  <a16:creationId xmlns:a16="http://schemas.microsoft.com/office/drawing/2014/main" id="{D10CF3E2-627C-270D-7ED8-BBBCE827B499}"/>
                </a:ext>
              </a:extLst>
            </p:cNvPr>
            <p:cNvSpPr/>
            <p:nvPr/>
          </p:nvSpPr>
          <p:spPr>
            <a:xfrm>
              <a:off x="1159588" y="4512750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9" y="2038"/>
                  </a:lnTo>
                  <a:cubicBezTo>
                    <a:pt x="662" y="1976"/>
                    <a:pt x="662" y="1870"/>
                    <a:pt x="767" y="1808"/>
                  </a:cubicBezTo>
                  <a:lnTo>
                    <a:pt x="3365" y="309"/>
                  </a:lnTo>
                  <a:close/>
                  <a:moveTo>
                    <a:pt x="3926" y="568"/>
                  </a:moveTo>
                  <a:lnTo>
                    <a:pt x="6049" y="1794"/>
                  </a:lnTo>
                  <a:cubicBezTo>
                    <a:pt x="6156" y="1856"/>
                    <a:pt x="6157" y="1961"/>
                    <a:pt x="6051" y="2023"/>
                  </a:cubicBezTo>
                  <a:lnTo>
                    <a:pt x="3449" y="3526"/>
                  </a:lnTo>
                  <a:lnTo>
                    <a:pt x="3926" y="568"/>
                  </a:lnTo>
                  <a:close/>
                  <a:moveTo>
                    <a:pt x="3411" y="1"/>
                  </a:moveTo>
                  <a:cubicBezTo>
                    <a:pt x="3190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1" y="1764"/>
                    <a:pt x="7" y="2076"/>
                    <a:pt x="354" y="2277"/>
                  </a:cubicBezTo>
                  <a:lnTo>
                    <a:pt x="2785" y="3680"/>
                  </a:lnTo>
                  <a:cubicBezTo>
                    <a:pt x="2955" y="3779"/>
                    <a:pt x="3178" y="3829"/>
                    <a:pt x="3401" y="3829"/>
                  </a:cubicBezTo>
                  <a:cubicBezTo>
                    <a:pt x="3621" y="3829"/>
                    <a:pt x="3842" y="3780"/>
                    <a:pt x="4013" y="3681"/>
                  </a:cubicBezTo>
                  <a:lnTo>
                    <a:pt x="6468" y="2264"/>
                  </a:lnTo>
                  <a:cubicBezTo>
                    <a:pt x="6807" y="2069"/>
                    <a:pt x="6806" y="1752"/>
                    <a:pt x="6464" y="1555"/>
                  </a:cubicBezTo>
                  <a:lnTo>
                    <a:pt x="4035" y="152"/>
                  </a:lnTo>
                  <a:cubicBezTo>
                    <a:pt x="3861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3319;p60">
              <a:extLst>
                <a:ext uri="{FF2B5EF4-FFF2-40B4-BE49-F238E27FC236}">
                  <a16:creationId xmlns:a16="http://schemas.microsoft.com/office/drawing/2014/main" id="{0B077E67-C871-B3D6-6823-E4A3DAFED6EE}"/>
                </a:ext>
              </a:extLst>
            </p:cNvPr>
            <p:cNvSpPr/>
            <p:nvPr/>
          </p:nvSpPr>
          <p:spPr>
            <a:xfrm>
              <a:off x="1265213" y="44517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4" y="308"/>
                  </a:moveTo>
                  <a:lnTo>
                    <a:pt x="2893" y="3263"/>
                  </a:lnTo>
                  <a:lnTo>
                    <a:pt x="768" y="2037"/>
                  </a:lnTo>
                  <a:cubicBezTo>
                    <a:pt x="662" y="1975"/>
                    <a:pt x="662" y="1870"/>
                    <a:pt x="768" y="1808"/>
                  </a:cubicBezTo>
                  <a:lnTo>
                    <a:pt x="3364" y="308"/>
                  </a:lnTo>
                  <a:close/>
                  <a:moveTo>
                    <a:pt x="3925" y="568"/>
                  </a:moveTo>
                  <a:lnTo>
                    <a:pt x="6049" y="1794"/>
                  </a:lnTo>
                  <a:cubicBezTo>
                    <a:pt x="6157" y="1856"/>
                    <a:pt x="6157" y="1962"/>
                    <a:pt x="6050" y="2023"/>
                  </a:cubicBezTo>
                  <a:lnTo>
                    <a:pt x="3448" y="3526"/>
                  </a:lnTo>
                  <a:lnTo>
                    <a:pt x="3925" y="568"/>
                  </a:lnTo>
                  <a:close/>
                  <a:moveTo>
                    <a:pt x="3411" y="1"/>
                  </a:moveTo>
                  <a:cubicBezTo>
                    <a:pt x="3189" y="1"/>
                    <a:pt x="2969" y="50"/>
                    <a:pt x="2800" y="147"/>
                  </a:cubicBezTo>
                  <a:lnTo>
                    <a:pt x="345" y="1565"/>
                  </a:lnTo>
                  <a:cubicBezTo>
                    <a:pt x="0" y="1764"/>
                    <a:pt x="7" y="2076"/>
                    <a:pt x="353" y="2277"/>
                  </a:cubicBezTo>
                  <a:lnTo>
                    <a:pt x="2784" y="3680"/>
                  </a:lnTo>
                  <a:cubicBezTo>
                    <a:pt x="2956" y="3779"/>
                    <a:pt x="3179" y="3829"/>
                    <a:pt x="3402" y="3829"/>
                  </a:cubicBezTo>
                  <a:cubicBezTo>
                    <a:pt x="3622" y="3829"/>
                    <a:pt x="3842" y="3781"/>
                    <a:pt x="4013" y="3683"/>
                  </a:cubicBezTo>
                  <a:lnTo>
                    <a:pt x="6468" y="2265"/>
                  </a:lnTo>
                  <a:cubicBezTo>
                    <a:pt x="6808" y="2069"/>
                    <a:pt x="6806" y="1752"/>
                    <a:pt x="6465" y="1555"/>
                  </a:cubicBezTo>
                  <a:lnTo>
                    <a:pt x="4034" y="151"/>
                  </a:lnTo>
                  <a:cubicBezTo>
                    <a:pt x="3860" y="51"/>
                    <a:pt x="3635" y="1"/>
                    <a:pt x="3411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3320;p60">
              <a:extLst>
                <a:ext uri="{FF2B5EF4-FFF2-40B4-BE49-F238E27FC236}">
                  <a16:creationId xmlns:a16="http://schemas.microsoft.com/office/drawing/2014/main" id="{F82A78E7-02C3-7498-726B-579D4561F348}"/>
                </a:ext>
              </a:extLst>
            </p:cNvPr>
            <p:cNvSpPr/>
            <p:nvPr/>
          </p:nvSpPr>
          <p:spPr>
            <a:xfrm>
              <a:off x="1380938" y="442082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0" y="328"/>
                  </a:lnTo>
                  <a:lnTo>
                    <a:pt x="191" y="1542"/>
                  </a:lnTo>
                  <a:lnTo>
                    <a:pt x="732" y="1230"/>
                  </a:lnTo>
                  <a:cubicBezTo>
                    <a:pt x="695" y="1039"/>
                    <a:pt x="653" y="692"/>
                    <a:pt x="617" y="513"/>
                  </a:cubicBezTo>
                  <a:lnTo>
                    <a:pt x="617" y="513"/>
                  </a:lnTo>
                  <a:lnTo>
                    <a:pt x="3815" y="2360"/>
                  </a:lnTo>
                  <a:lnTo>
                    <a:pt x="4236" y="2118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3321;p60">
              <a:extLst>
                <a:ext uri="{FF2B5EF4-FFF2-40B4-BE49-F238E27FC236}">
                  <a16:creationId xmlns:a16="http://schemas.microsoft.com/office/drawing/2014/main" id="{6510F4F1-E0E4-7F12-800C-BC2E199F5F46}"/>
                </a:ext>
              </a:extLst>
            </p:cNvPr>
            <p:cNvSpPr/>
            <p:nvPr/>
          </p:nvSpPr>
          <p:spPr>
            <a:xfrm>
              <a:off x="1420338" y="4362225"/>
              <a:ext cx="170225" cy="95725"/>
            </a:xfrm>
            <a:custGeom>
              <a:avLst/>
              <a:gdLst/>
              <a:ahLst/>
              <a:cxnLst/>
              <a:rect l="l" t="t" r="r" b="b"/>
              <a:pathLst>
                <a:path w="6809" h="3829" extrusionOk="0">
                  <a:moveTo>
                    <a:pt x="3365" y="309"/>
                  </a:moveTo>
                  <a:lnTo>
                    <a:pt x="2894" y="3264"/>
                  </a:lnTo>
                  <a:lnTo>
                    <a:pt x="768" y="2036"/>
                  </a:lnTo>
                  <a:cubicBezTo>
                    <a:pt x="662" y="1974"/>
                    <a:pt x="662" y="1869"/>
                    <a:pt x="767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49" y="1794"/>
                  </a:lnTo>
                  <a:cubicBezTo>
                    <a:pt x="6157" y="1856"/>
                    <a:pt x="6157" y="1961"/>
                    <a:pt x="6050" y="2023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8" y="0"/>
                  </a:moveTo>
                  <a:cubicBezTo>
                    <a:pt x="3188" y="0"/>
                    <a:pt x="2968" y="49"/>
                    <a:pt x="2800" y="146"/>
                  </a:cubicBezTo>
                  <a:lnTo>
                    <a:pt x="345" y="1564"/>
                  </a:lnTo>
                  <a:cubicBezTo>
                    <a:pt x="1" y="1763"/>
                    <a:pt x="8" y="2077"/>
                    <a:pt x="354" y="2277"/>
                  </a:cubicBezTo>
                  <a:lnTo>
                    <a:pt x="2784" y="3679"/>
                  </a:lnTo>
                  <a:cubicBezTo>
                    <a:pt x="2956" y="3778"/>
                    <a:pt x="3180" y="3829"/>
                    <a:pt x="3404" y="3829"/>
                  </a:cubicBezTo>
                  <a:cubicBezTo>
                    <a:pt x="3623" y="3829"/>
                    <a:pt x="3842" y="3780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59" y="51"/>
                    <a:pt x="3633" y="0"/>
                    <a:pt x="3408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322;p60">
              <a:extLst>
                <a:ext uri="{FF2B5EF4-FFF2-40B4-BE49-F238E27FC236}">
                  <a16:creationId xmlns:a16="http://schemas.microsoft.com/office/drawing/2014/main" id="{F7924DE5-A1A9-CAAA-D5C5-DE3BA58018A5}"/>
                </a:ext>
              </a:extLst>
            </p:cNvPr>
            <p:cNvSpPr/>
            <p:nvPr/>
          </p:nvSpPr>
          <p:spPr>
            <a:xfrm>
              <a:off x="1536063" y="43312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1"/>
                  </a:lnTo>
                  <a:lnTo>
                    <a:pt x="733" y="1228"/>
                  </a:lnTo>
                  <a:cubicBezTo>
                    <a:pt x="695" y="1038"/>
                    <a:pt x="653" y="692"/>
                    <a:pt x="617" y="514"/>
                  </a:cubicBezTo>
                  <a:lnTo>
                    <a:pt x="617" y="514"/>
                  </a:lnTo>
                  <a:lnTo>
                    <a:pt x="3816" y="2361"/>
                  </a:lnTo>
                  <a:lnTo>
                    <a:pt x="4236" y="2117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323;p60">
              <a:extLst>
                <a:ext uri="{FF2B5EF4-FFF2-40B4-BE49-F238E27FC236}">
                  <a16:creationId xmlns:a16="http://schemas.microsoft.com/office/drawing/2014/main" id="{C8016CE6-8109-9EF0-17BF-E80E7E238FC8}"/>
                </a:ext>
              </a:extLst>
            </p:cNvPr>
            <p:cNvSpPr/>
            <p:nvPr/>
          </p:nvSpPr>
          <p:spPr>
            <a:xfrm>
              <a:off x="1585588" y="4302675"/>
              <a:ext cx="105925" cy="59025"/>
            </a:xfrm>
            <a:custGeom>
              <a:avLst/>
              <a:gdLst/>
              <a:ahLst/>
              <a:cxnLst/>
              <a:rect l="l" t="t" r="r" b="b"/>
              <a:pathLst>
                <a:path w="4237" h="2361" extrusionOk="0">
                  <a:moveTo>
                    <a:pt x="568" y="1"/>
                  </a:moveTo>
                  <a:lnTo>
                    <a:pt x="1" y="328"/>
                  </a:lnTo>
                  <a:lnTo>
                    <a:pt x="191" y="1543"/>
                  </a:lnTo>
                  <a:lnTo>
                    <a:pt x="733" y="1230"/>
                  </a:lnTo>
                  <a:cubicBezTo>
                    <a:pt x="695" y="1038"/>
                    <a:pt x="653" y="693"/>
                    <a:pt x="616" y="514"/>
                  </a:cubicBezTo>
                  <a:lnTo>
                    <a:pt x="616" y="514"/>
                  </a:lnTo>
                  <a:lnTo>
                    <a:pt x="3816" y="2361"/>
                  </a:lnTo>
                  <a:lnTo>
                    <a:pt x="4236" y="2119"/>
                  </a:lnTo>
                  <a:lnTo>
                    <a:pt x="568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324;p60">
              <a:extLst>
                <a:ext uri="{FF2B5EF4-FFF2-40B4-BE49-F238E27FC236}">
                  <a16:creationId xmlns:a16="http://schemas.microsoft.com/office/drawing/2014/main" id="{29FBB0A1-2E2C-3DDF-9A75-7630A7EE9174}"/>
                </a:ext>
              </a:extLst>
            </p:cNvPr>
            <p:cNvSpPr/>
            <p:nvPr/>
          </p:nvSpPr>
          <p:spPr>
            <a:xfrm>
              <a:off x="1635113" y="4274100"/>
              <a:ext cx="105900" cy="59000"/>
            </a:xfrm>
            <a:custGeom>
              <a:avLst/>
              <a:gdLst/>
              <a:ahLst/>
              <a:cxnLst/>
              <a:rect l="l" t="t" r="r" b="b"/>
              <a:pathLst>
                <a:path w="4236" h="2360" extrusionOk="0">
                  <a:moveTo>
                    <a:pt x="567" y="0"/>
                  </a:moveTo>
                  <a:lnTo>
                    <a:pt x="1" y="327"/>
                  </a:lnTo>
                  <a:lnTo>
                    <a:pt x="189" y="1542"/>
                  </a:lnTo>
                  <a:lnTo>
                    <a:pt x="731" y="1229"/>
                  </a:lnTo>
                  <a:cubicBezTo>
                    <a:pt x="695" y="1039"/>
                    <a:pt x="652" y="692"/>
                    <a:pt x="616" y="513"/>
                  </a:cubicBezTo>
                  <a:lnTo>
                    <a:pt x="616" y="513"/>
                  </a:lnTo>
                  <a:lnTo>
                    <a:pt x="3816" y="2360"/>
                  </a:lnTo>
                  <a:lnTo>
                    <a:pt x="4235" y="2118"/>
                  </a:lnTo>
                  <a:lnTo>
                    <a:pt x="567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3325;p60">
              <a:extLst>
                <a:ext uri="{FF2B5EF4-FFF2-40B4-BE49-F238E27FC236}">
                  <a16:creationId xmlns:a16="http://schemas.microsoft.com/office/drawing/2014/main" id="{320F35BF-5861-9269-20C9-DD26AFDBCD4E}"/>
                </a:ext>
              </a:extLst>
            </p:cNvPr>
            <p:cNvSpPr/>
            <p:nvPr/>
          </p:nvSpPr>
          <p:spPr>
            <a:xfrm>
              <a:off x="1674488" y="4215475"/>
              <a:ext cx="170200" cy="95750"/>
            </a:xfrm>
            <a:custGeom>
              <a:avLst/>
              <a:gdLst/>
              <a:ahLst/>
              <a:cxnLst/>
              <a:rect l="l" t="t" r="r" b="b"/>
              <a:pathLst>
                <a:path w="6808" h="3830" extrusionOk="0">
                  <a:moveTo>
                    <a:pt x="3365" y="309"/>
                  </a:moveTo>
                  <a:lnTo>
                    <a:pt x="2893" y="3263"/>
                  </a:lnTo>
                  <a:lnTo>
                    <a:pt x="770" y="2037"/>
                  </a:lnTo>
                  <a:cubicBezTo>
                    <a:pt x="662" y="1975"/>
                    <a:pt x="662" y="1870"/>
                    <a:pt x="768" y="1809"/>
                  </a:cubicBezTo>
                  <a:lnTo>
                    <a:pt x="3365" y="309"/>
                  </a:lnTo>
                  <a:close/>
                  <a:moveTo>
                    <a:pt x="3925" y="567"/>
                  </a:moveTo>
                  <a:lnTo>
                    <a:pt x="6050" y="1795"/>
                  </a:lnTo>
                  <a:cubicBezTo>
                    <a:pt x="6157" y="1857"/>
                    <a:pt x="6157" y="1962"/>
                    <a:pt x="6052" y="2024"/>
                  </a:cubicBezTo>
                  <a:lnTo>
                    <a:pt x="3448" y="3525"/>
                  </a:lnTo>
                  <a:lnTo>
                    <a:pt x="3448" y="3525"/>
                  </a:lnTo>
                  <a:lnTo>
                    <a:pt x="3925" y="567"/>
                  </a:lnTo>
                  <a:close/>
                  <a:moveTo>
                    <a:pt x="3409" y="1"/>
                  </a:moveTo>
                  <a:cubicBezTo>
                    <a:pt x="3188" y="1"/>
                    <a:pt x="2969" y="49"/>
                    <a:pt x="2801" y="146"/>
                  </a:cubicBezTo>
                  <a:lnTo>
                    <a:pt x="345" y="1564"/>
                  </a:lnTo>
                  <a:cubicBezTo>
                    <a:pt x="0" y="1763"/>
                    <a:pt x="8" y="2077"/>
                    <a:pt x="353" y="2277"/>
                  </a:cubicBezTo>
                  <a:lnTo>
                    <a:pt x="2784" y="3679"/>
                  </a:lnTo>
                  <a:cubicBezTo>
                    <a:pt x="2956" y="3779"/>
                    <a:pt x="3180" y="3829"/>
                    <a:pt x="3403" y="3829"/>
                  </a:cubicBezTo>
                  <a:cubicBezTo>
                    <a:pt x="3623" y="3829"/>
                    <a:pt x="3842" y="3781"/>
                    <a:pt x="4013" y="3682"/>
                  </a:cubicBezTo>
                  <a:lnTo>
                    <a:pt x="6468" y="2264"/>
                  </a:lnTo>
                  <a:cubicBezTo>
                    <a:pt x="6808" y="2068"/>
                    <a:pt x="6807" y="1751"/>
                    <a:pt x="6465" y="1554"/>
                  </a:cubicBezTo>
                  <a:lnTo>
                    <a:pt x="4035" y="152"/>
                  </a:lnTo>
                  <a:cubicBezTo>
                    <a:pt x="3860" y="51"/>
                    <a:pt x="3634" y="1"/>
                    <a:pt x="3409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3326;p60">
              <a:extLst>
                <a:ext uri="{FF2B5EF4-FFF2-40B4-BE49-F238E27FC236}">
                  <a16:creationId xmlns:a16="http://schemas.microsoft.com/office/drawing/2014/main" id="{1F9948EE-0BA9-5922-D950-19318A455ACA}"/>
                </a:ext>
              </a:extLst>
            </p:cNvPr>
            <p:cNvSpPr/>
            <p:nvPr/>
          </p:nvSpPr>
          <p:spPr>
            <a:xfrm>
              <a:off x="1780138" y="4154500"/>
              <a:ext cx="170175" cy="95750"/>
            </a:xfrm>
            <a:custGeom>
              <a:avLst/>
              <a:gdLst/>
              <a:ahLst/>
              <a:cxnLst/>
              <a:rect l="l" t="t" r="r" b="b"/>
              <a:pathLst>
                <a:path w="6807" h="3830" extrusionOk="0">
                  <a:moveTo>
                    <a:pt x="3364" y="309"/>
                  </a:moveTo>
                  <a:lnTo>
                    <a:pt x="2892" y="3264"/>
                  </a:lnTo>
                  <a:lnTo>
                    <a:pt x="768" y="2037"/>
                  </a:lnTo>
                  <a:cubicBezTo>
                    <a:pt x="661" y="1976"/>
                    <a:pt x="660" y="1869"/>
                    <a:pt x="767" y="1809"/>
                  </a:cubicBezTo>
                  <a:lnTo>
                    <a:pt x="3364" y="309"/>
                  </a:lnTo>
                  <a:close/>
                  <a:moveTo>
                    <a:pt x="3923" y="568"/>
                  </a:moveTo>
                  <a:lnTo>
                    <a:pt x="6048" y="1794"/>
                  </a:lnTo>
                  <a:cubicBezTo>
                    <a:pt x="6155" y="1856"/>
                    <a:pt x="6156" y="1962"/>
                    <a:pt x="6050" y="2024"/>
                  </a:cubicBezTo>
                  <a:lnTo>
                    <a:pt x="3448" y="3525"/>
                  </a:lnTo>
                  <a:lnTo>
                    <a:pt x="3923" y="568"/>
                  </a:lnTo>
                  <a:close/>
                  <a:moveTo>
                    <a:pt x="3407" y="1"/>
                  </a:moveTo>
                  <a:cubicBezTo>
                    <a:pt x="3187" y="1"/>
                    <a:pt x="2967" y="49"/>
                    <a:pt x="2800" y="146"/>
                  </a:cubicBezTo>
                  <a:lnTo>
                    <a:pt x="343" y="1564"/>
                  </a:lnTo>
                  <a:cubicBezTo>
                    <a:pt x="0" y="1763"/>
                    <a:pt x="6" y="2077"/>
                    <a:pt x="353" y="2277"/>
                  </a:cubicBezTo>
                  <a:lnTo>
                    <a:pt x="2782" y="3680"/>
                  </a:lnTo>
                  <a:cubicBezTo>
                    <a:pt x="2954" y="3779"/>
                    <a:pt x="3177" y="3829"/>
                    <a:pt x="3400" y="3829"/>
                  </a:cubicBezTo>
                  <a:cubicBezTo>
                    <a:pt x="3620" y="3829"/>
                    <a:pt x="3840" y="3781"/>
                    <a:pt x="4011" y="3682"/>
                  </a:cubicBezTo>
                  <a:lnTo>
                    <a:pt x="6468" y="2264"/>
                  </a:lnTo>
                  <a:cubicBezTo>
                    <a:pt x="6806" y="2068"/>
                    <a:pt x="6805" y="1751"/>
                    <a:pt x="6463" y="1555"/>
                  </a:cubicBezTo>
                  <a:lnTo>
                    <a:pt x="4033" y="152"/>
                  </a:lnTo>
                  <a:cubicBezTo>
                    <a:pt x="3858" y="51"/>
                    <a:pt x="3632" y="1"/>
                    <a:pt x="3407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327;p60">
              <a:extLst>
                <a:ext uri="{FF2B5EF4-FFF2-40B4-BE49-F238E27FC236}">
                  <a16:creationId xmlns:a16="http://schemas.microsoft.com/office/drawing/2014/main" id="{257DC88F-0487-E979-1F96-30FA64BBCD5E}"/>
                </a:ext>
              </a:extLst>
            </p:cNvPr>
            <p:cNvSpPr/>
            <p:nvPr/>
          </p:nvSpPr>
          <p:spPr>
            <a:xfrm>
              <a:off x="1064863" y="4102725"/>
              <a:ext cx="164000" cy="144450"/>
            </a:xfrm>
            <a:custGeom>
              <a:avLst/>
              <a:gdLst/>
              <a:ahLst/>
              <a:cxnLst/>
              <a:rect l="l" t="t" r="r" b="b"/>
              <a:pathLst>
                <a:path w="6560" h="5778" extrusionOk="0">
                  <a:moveTo>
                    <a:pt x="3257" y="1"/>
                  </a:moveTo>
                  <a:cubicBezTo>
                    <a:pt x="2793" y="1"/>
                    <a:pt x="2323" y="113"/>
                    <a:pt x="1887" y="349"/>
                  </a:cubicBezTo>
                  <a:cubicBezTo>
                    <a:pt x="535" y="1079"/>
                    <a:pt x="1" y="2730"/>
                    <a:pt x="642" y="4106"/>
                  </a:cubicBezTo>
                  <a:cubicBezTo>
                    <a:pt x="643" y="4110"/>
                    <a:pt x="1321" y="4875"/>
                    <a:pt x="1465" y="5152"/>
                  </a:cubicBezTo>
                  <a:cubicBezTo>
                    <a:pt x="1538" y="5210"/>
                    <a:pt x="1614" y="5264"/>
                    <a:pt x="1694" y="5316"/>
                  </a:cubicBezTo>
                  <a:cubicBezTo>
                    <a:pt x="2160" y="5617"/>
                    <a:pt x="2706" y="5778"/>
                    <a:pt x="3262" y="5778"/>
                  </a:cubicBezTo>
                  <a:cubicBezTo>
                    <a:pt x="3726" y="5778"/>
                    <a:pt x="4197" y="5665"/>
                    <a:pt x="4634" y="5429"/>
                  </a:cubicBezTo>
                  <a:cubicBezTo>
                    <a:pt x="6038" y="4671"/>
                    <a:pt x="6559" y="2917"/>
                    <a:pt x="5800" y="1516"/>
                  </a:cubicBezTo>
                  <a:cubicBezTo>
                    <a:pt x="5278" y="549"/>
                    <a:pt x="4284" y="1"/>
                    <a:pt x="3257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3328;p60">
              <a:extLst>
                <a:ext uri="{FF2B5EF4-FFF2-40B4-BE49-F238E27FC236}">
                  <a16:creationId xmlns:a16="http://schemas.microsoft.com/office/drawing/2014/main" id="{FAD77DEC-6169-3597-55A2-C8C347CA074F}"/>
                </a:ext>
              </a:extLst>
            </p:cNvPr>
            <p:cNvSpPr/>
            <p:nvPr/>
          </p:nvSpPr>
          <p:spPr>
            <a:xfrm>
              <a:off x="929588" y="4025175"/>
              <a:ext cx="260000" cy="250050"/>
            </a:xfrm>
            <a:custGeom>
              <a:avLst/>
              <a:gdLst/>
              <a:ahLst/>
              <a:cxnLst/>
              <a:rect l="l" t="t" r="r" b="b"/>
              <a:pathLst>
                <a:path w="10400" h="10002" extrusionOk="0">
                  <a:moveTo>
                    <a:pt x="10060" y="0"/>
                  </a:moveTo>
                  <a:cubicBezTo>
                    <a:pt x="10046" y="0"/>
                    <a:pt x="10032" y="1"/>
                    <a:pt x="10018" y="3"/>
                  </a:cubicBezTo>
                  <a:lnTo>
                    <a:pt x="4400" y="712"/>
                  </a:lnTo>
                  <a:lnTo>
                    <a:pt x="0" y="5167"/>
                  </a:lnTo>
                  <a:lnTo>
                    <a:pt x="111" y="9688"/>
                  </a:lnTo>
                  <a:cubicBezTo>
                    <a:pt x="116" y="9862"/>
                    <a:pt x="258" y="10002"/>
                    <a:pt x="433" y="10002"/>
                  </a:cubicBezTo>
                  <a:lnTo>
                    <a:pt x="440" y="10002"/>
                  </a:lnTo>
                  <a:cubicBezTo>
                    <a:pt x="617" y="9996"/>
                    <a:pt x="757" y="9849"/>
                    <a:pt x="752" y="9672"/>
                  </a:cubicBezTo>
                  <a:lnTo>
                    <a:pt x="650" y="5423"/>
                  </a:lnTo>
                  <a:lnTo>
                    <a:pt x="4700" y="1321"/>
                  </a:lnTo>
                  <a:lnTo>
                    <a:pt x="10099" y="640"/>
                  </a:lnTo>
                  <a:cubicBezTo>
                    <a:pt x="10274" y="618"/>
                    <a:pt x="10400" y="457"/>
                    <a:pt x="10377" y="281"/>
                  </a:cubicBezTo>
                  <a:cubicBezTo>
                    <a:pt x="10357" y="119"/>
                    <a:pt x="10220" y="0"/>
                    <a:pt x="10060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3329;p60">
              <a:extLst>
                <a:ext uri="{FF2B5EF4-FFF2-40B4-BE49-F238E27FC236}">
                  <a16:creationId xmlns:a16="http://schemas.microsoft.com/office/drawing/2014/main" id="{514813C0-F8B7-824E-B3A2-25883E3A2411}"/>
                </a:ext>
              </a:extLst>
            </p:cNvPr>
            <p:cNvSpPr/>
            <p:nvPr/>
          </p:nvSpPr>
          <p:spPr>
            <a:xfrm>
              <a:off x="1017838" y="3950725"/>
              <a:ext cx="193700" cy="178725"/>
            </a:xfrm>
            <a:custGeom>
              <a:avLst/>
              <a:gdLst/>
              <a:ahLst/>
              <a:cxnLst/>
              <a:rect l="l" t="t" r="r" b="b"/>
              <a:pathLst>
                <a:path w="7748" h="7149" extrusionOk="0">
                  <a:moveTo>
                    <a:pt x="3439" y="0"/>
                  </a:moveTo>
                  <a:lnTo>
                    <a:pt x="0" y="2274"/>
                  </a:lnTo>
                  <a:lnTo>
                    <a:pt x="111" y="6836"/>
                  </a:lnTo>
                  <a:cubicBezTo>
                    <a:pt x="115" y="7011"/>
                    <a:pt x="258" y="7149"/>
                    <a:pt x="432" y="7149"/>
                  </a:cubicBezTo>
                  <a:lnTo>
                    <a:pt x="440" y="7149"/>
                  </a:lnTo>
                  <a:cubicBezTo>
                    <a:pt x="617" y="7145"/>
                    <a:pt x="758" y="6998"/>
                    <a:pt x="754" y="6821"/>
                  </a:cubicBezTo>
                  <a:lnTo>
                    <a:pt x="650" y="2614"/>
                  </a:lnTo>
                  <a:lnTo>
                    <a:pt x="3521" y="715"/>
                  </a:lnTo>
                  <a:lnTo>
                    <a:pt x="7273" y="2102"/>
                  </a:lnTo>
                  <a:cubicBezTo>
                    <a:pt x="7310" y="2116"/>
                    <a:pt x="7348" y="2122"/>
                    <a:pt x="7385" y="2122"/>
                  </a:cubicBezTo>
                  <a:cubicBezTo>
                    <a:pt x="7516" y="2122"/>
                    <a:pt x="7638" y="2042"/>
                    <a:pt x="7685" y="1913"/>
                  </a:cubicBezTo>
                  <a:cubicBezTo>
                    <a:pt x="7747" y="1746"/>
                    <a:pt x="7662" y="1562"/>
                    <a:pt x="7496" y="1500"/>
                  </a:cubicBezTo>
                  <a:lnTo>
                    <a:pt x="3439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330;p60">
              <a:extLst>
                <a:ext uri="{FF2B5EF4-FFF2-40B4-BE49-F238E27FC236}">
                  <a16:creationId xmlns:a16="http://schemas.microsoft.com/office/drawing/2014/main" id="{A18A1073-7D38-8814-25E8-FD204B584D73}"/>
                </a:ext>
              </a:extLst>
            </p:cNvPr>
            <p:cNvSpPr/>
            <p:nvPr/>
          </p:nvSpPr>
          <p:spPr>
            <a:xfrm>
              <a:off x="1179488" y="3880475"/>
              <a:ext cx="90900" cy="125975"/>
            </a:xfrm>
            <a:custGeom>
              <a:avLst/>
              <a:gdLst/>
              <a:ahLst/>
              <a:cxnLst/>
              <a:rect l="l" t="t" r="r" b="b"/>
              <a:pathLst>
                <a:path w="3636" h="5039" extrusionOk="0">
                  <a:moveTo>
                    <a:pt x="0" y="1"/>
                  </a:moveTo>
                  <a:lnTo>
                    <a:pt x="116" y="4726"/>
                  </a:lnTo>
                  <a:cubicBezTo>
                    <a:pt x="120" y="4901"/>
                    <a:pt x="264" y="5039"/>
                    <a:pt x="437" y="5039"/>
                  </a:cubicBezTo>
                  <a:lnTo>
                    <a:pt x="444" y="5039"/>
                  </a:lnTo>
                  <a:cubicBezTo>
                    <a:pt x="621" y="5035"/>
                    <a:pt x="762" y="4888"/>
                    <a:pt x="758" y="4710"/>
                  </a:cubicBezTo>
                  <a:lnTo>
                    <a:pt x="659" y="666"/>
                  </a:lnTo>
                  <a:lnTo>
                    <a:pt x="1605" y="699"/>
                  </a:lnTo>
                  <a:lnTo>
                    <a:pt x="2973" y="4193"/>
                  </a:lnTo>
                  <a:cubicBezTo>
                    <a:pt x="3022" y="4320"/>
                    <a:pt x="3143" y="4398"/>
                    <a:pt x="3271" y="4398"/>
                  </a:cubicBezTo>
                  <a:cubicBezTo>
                    <a:pt x="3310" y="4398"/>
                    <a:pt x="3349" y="4391"/>
                    <a:pt x="3387" y="4376"/>
                  </a:cubicBezTo>
                  <a:cubicBezTo>
                    <a:pt x="3553" y="4311"/>
                    <a:pt x="3635" y="4125"/>
                    <a:pt x="3570" y="3960"/>
                  </a:cubicBezTo>
                  <a:lnTo>
                    <a:pt x="2049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3331;p60">
              <a:extLst>
                <a:ext uri="{FF2B5EF4-FFF2-40B4-BE49-F238E27FC236}">
                  <a16:creationId xmlns:a16="http://schemas.microsoft.com/office/drawing/2014/main" id="{EF67D86F-2A0F-9382-EA99-C82770B757DA}"/>
                </a:ext>
              </a:extLst>
            </p:cNvPr>
            <p:cNvSpPr/>
            <p:nvPr/>
          </p:nvSpPr>
          <p:spPr>
            <a:xfrm>
              <a:off x="1116238" y="3905250"/>
              <a:ext cx="322425" cy="322725"/>
            </a:xfrm>
            <a:custGeom>
              <a:avLst/>
              <a:gdLst/>
              <a:ahLst/>
              <a:cxnLst/>
              <a:rect l="l" t="t" r="r" b="b"/>
              <a:pathLst>
                <a:path w="12897" h="12909" extrusionOk="0">
                  <a:moveTo>
                    <a:pt x="6443" y="1"/>
                  </a:moveTo>
                  <a:cubicBezTo>
                    <a:pt x="3011" y="1"/>
                    <a:pt x="205" y="2679"/>
                    <a:pt x="2" y="6062"/>
                  </a:cubicBezTo>
                  <a:cubicBezTo>
                    <a:pt x="0" y="6075"/>
                    <a:pt x="0" y="6088"/>
                    <a:pt x="0" y="6099"/>
                  </a:cubicBezTo>
                  <a:cubicBezTo>
                    <a:pt x="25" y="7952"/>
                    <a:pt x="682" y="9376"/>
                    <a:pt x="783" y="9559"/>
                  </a:cubicBezTo>
                  <a:cubicBezTo>
                    <a:pt x="1881" y="11556"/>
                    <a:pt x="4004" y="12908"/>
                    <a:pt x="6443" y="12908"/>
                  </a:cubicBezTo>
                  <a:cubicBezTo>
                    <a:pt x="10006" y="12908"/>
                    <a:pt x="12896" y="10018"/>
                    <a:pt x="12896" y="6455"/>
                  </a:cubicBezTo>
                  <a:cubicBezTo>
                    <a:pt x="12896" y="2891"/>
                    <a:pt x="10008" y="1"/>
                    <a:pt x="6443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332;p60">
              <a:extLst>
                <a:ext uri="{FF2B5EF4-FFF2-40B4-BE49-F238E27FC236}">
                  <a16:creationId xmlns:a16="http://schemas.microsoft.com/office/drawing/2014/main" id="{78A128ED-FF69-F9CC-52DF-EAA4C04ACD98}"/>
                </a:ext>
              </a:extLst>
            </p:cNvPr>
            <p:cNvSpPr/>
            <p:nvPr/>
          </p:nvSpPr>
          <p:spPr>
            <a:xfrm>
              <a:off x="1373763" y="4145500"/>
              <a:ext cx="169650" cy="251375"/>
            </a:xfrm>
            <a:custGeom>
              <a:avLst/>
              <a:gdLst/>
              <a:ahLst/>
              <a:cxnLst/>
              <a:rect l="l" t="t" r="r" b="b"/>
              <a:pathLst>
                <a:path w="6786" h="10055" extrusionOk="0">
                  <a:moveTo>
                    <a:pt x="368" y="1"/>
                  </a:moveTo>
                  <a:cubicBezTo>
                    <a:pt x="250" y="1"/>
                    <a:pt x="136" y="65"/>
                    <a:pt x="80" y="178"/>
                  </a:cubicBezTo>
                  <a:cubicBezTo>
                    <a:pt x="1" y="336"/>
                    <a:pt x="65" y="529"/>
                    <a:pt x="224" y="609"/>
                  </a:cubicBezTo>
                  <a:lnTo>
                    <a:pt x="4624" y="2809"/>
                  </a:lnTo>
                  <a:lnTo>
                    <a:pt x="6143" y="5642"/>
                  </a:lnTo>
                  <a:lnTo>
                    <a:pt x="6143" y="9734"/>
                  </a:lnTo>
                  <a:cubicBezTo>
                    <a:pt x="6143" y="9911"/>
                    <a:pt x="6287" y="10054"/>
                    <a:pt x="6464" y="10054"/>
                  </a:cubicBezTo>
                  <a:cubicBezTo>
                    <a:pt x="6641" y="10054"/>
                    <a:pt x="6785" y="9911"/>
                    <a:pt x="6785" y="9734"/>
                  </a:cubicBezTo>
                  <a:lnTo>
                    <a:pt x="6785" y="5481"/>
                  </a:lnTo>
                  <a:lnTo>
                    <a:pt x="5094" y="2326"/>
                  </a:lnTo>
                  <a:lnTo>
                    <a:pt x="511" y="34"/>
                  </a:lnTo>
                  <a:cubicBezTo>
                    <a:pt x="465" y="11"/>
                    <a:pt x="416" y="1"/>
                    <a:pt x="368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333;p60">
              <a:extLst>
                <a:ext uri="{FF2B5EF4-FFF2-40B4-BE49-F238E27FC236}">
                  <a16:creationId xmlns:a16="http://schemas.microsoft.com/office/drawing/2014/main" id="{5F85493B-3134-C2A0-09CF-A97B67364B37}"/>
                </a:ext>
              </a:extLst>
            </p:cNvPr>
            <p:cNvSpPr/>
            <p:nvPr/>
          </p:nvSpPr>
          <p:spPr>
            <a:xfrm>
              <a:off x="1422863" y="4049150"/>
              <a:ext cx="217025" cy="163225"/>
            </a:xfrm>
            <a:custGeom>
              <a:avLst/>
              <a:gdLst/>
              <a:ahLst/>
              <a:cxnLst/>
              <a:rect l="l" t="t" r="r" b="b"/>
              <a:pathLst>
                <a:path w="8681" h="6529" extrusionOk="0">
                  <a:moveTo>
                    <a:pt x="5445" y="1"/>
                  </a:moveTo>
                  <a:lnTo>
                    <a:pt x="314" y="218"/>
                  </a:lnTo>
                  <a:cubicBezTo>
                    <a:pt x="137" y="225"/>
                    <a:pt x="0" y="375"/>
                    <a:pt x="8" y="552"/>
                  </a:cubicBezTo>
                  <a:cubicBezTo>
                    <a:pt x="15" y="724"/>
                    <a:pt x="153" y="860"/>
                    <a:pt x="324" y="860"/>
                  </a:cubicBezTo>
                  <a:cubicBezTo>
                    <a:pt x="330" y="860"/>
                    <a:pt x="336" y="860"/>
                    <a:pt x="342" y="859"/>
                  </a:cubicBezTo>
                  <a:lnTo>
                    <a:pt x="5266" y="650"/>
                  </a:lnTo>
                  <a:lnTo>
                    <a:pt x="7825" y="2323"/>
                  </a:lnTo>
                  <a:lnTo>
                    <a:pt x="8030" y="6225"/>
                  </a:lnTo>
                  <a:cubicBezTo>
                    <a:pt x="8040" y="6396"/>
                    <a:pt x="8181" y="6529"/>
                    <a:pt x="8350" y="6529"/>
                  </a:cubicBezTo>
                  <a:lnTo>
                    <a:pt x="8367" y="6529"/>
                  </a:lnTo>
                  <a:cubicBezTo>
                    <a:pt x="8544" y="6518"/>
                    <a:pt x="8681" y="6367"/>
                    <a:pt x="8671" y="6191"/>
                  </a:cubicBezTo>
                  <a:lnTo>
                    <a:pt x="8449" y="1964"/>
                  </a:lnTo>
                  <a:lnTo>
                    <a:pt x="5445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3334;p60">
              <a:extLst>
                <a:ext uri="{FF2B5EF4-FFF2-40B4-BE49-F238E27FC236}">
                  <a16:creationId xmlns:a16="http://schemas.microsoft.com/office/drawing/2014/main" id="{E9E652AC-E311-E5AB-B006-5542ECEF6431}"/>
                </a:ext>
              </a:extLst>
            </p:cNvPr>
            <p:cNvSpPr/>
            <p:nvPr/>
          </p:nvSpPr>
          <p:spPr>
            <a:xfrm>
              <a:off x="1140938" y="418785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6" y="1"/>
                  </a:moveTo>
                  <a:cubicBezTo>
                    <a:pt x="233" y="1"/>
                    <a:pt x="1" y="231"/>
                    <a:pt x="1" y="517"/>
                  </a:cubicBezTo>
                  <a:cubicBezTo>
                    <a:pt x="1" y="802"/>
                    <a:pt x="233" y="1032"/>
                    <a:pt x="516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1"/>
                    <a:pt x="802" y="1"/>
                    <a:pt x="51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3335;p60">
              <a:extLst>
                <a:ext uri="{FF2B5EF4-FFF2-40B4-BE49-F238E27FC236}">
                  <a16:creationId xmlns:a16="http://schemas.microsoft.com/office/drawing/2014/main" id="{0145A220-E3B9-D29A-A482-E806A1FC8040}"/>
                </a:ext>
              </a:extLst>
            </p:cNvPr>
            <p:cNvSpPr/>
            <p:nvPr/>
          </p:nvSpPr>
          <p:spPr>
            <a:xfrm>
              <a:off x="1067888" y="4145100"/>
              <a:ext cx="25825" cy="25825"/>
            </a:xfrm>
            <a:custGeom>
              <a:avLst/>
              <a:gdLst/>
              <a:ahLst/>
              <a:cxnLst/>
              <a:rect l="l" t="t" r="r" b="b"/>
              <a:pathLst>
                <a:path w="1033" h="1033" extrusionOk="0">
                  <a:moveTo>
                    <a:pt x="517" y="1"/>
                  </a:moveTo>
                  <a:cubicBezTo>
                    <a:pt x="231" y="1"/>
                    <a:pt x="1" y="231"/>
                    <a:pt x="1" y="517"/>
                  </a:cubicBezTo>
                  <a:cubicBezTo>
                    <a:pt x="1" y="802"/>
                    <a:pt x="231" y="1032"/>
                    <a:pt x="517" y="1032"/>
                  </a:cubicBezTo>
                  <a:cubicBezTo>
                    <a:pt x="802" y="1032"/>
                    <a:pt x="1032" y="802"/>
                    <a:pt x="1032" y="517"/>
                  </a:cubicBezTo>
                  <a:cubicBezTo>
                    <a:pt x="1032" y="233"/>
                    <a:pt x="802" y="1"/>
                    <a:pt x="517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336;p60">
              <a:extLst>
                <a:ext uri="{FF2B5EF4-FFF2-40B4-BE49-F238E27FC236}">
                  <a16:creationId xmlns:a16="http://schemas.microsoft.com/office/drawing/2014/main" id="{29F39BD0-CC93-14B1-E925-9F6FC0892668}"/>
                </a:ext>
              </a:extLst>
            </p:cNvPr>
            <p:cNvSpPr/>
            <p:nvPr/>
          </p:nvSpPr>
          <p:spPr>
            <a:xfrm>
              <a:off x="1059063" y="4184725"/>
              <a:ext cx="62425" cy="52925"/>
            </a:xfrm>
            <a:custGeom>
              <a:avLst/>
              <a:gdLst/>
              <a:ahLst/>
              <a:cxnLst/>
              <a:rect l="l" t="t" r="r" b="b"/>
              <a:pathLst>
                <a:path w="2497" h="2117" extrusionOk="0">
                  <a:moveTo>
                    <a:pt x="1724" y="1"/>
                  </a:moveTo>
                  <a:cubicBezTo>
                    <a:pt x="1724" y="1"/>
                    <a:pt x="583" y="179"/>
                    <a:pt x="220" y="1300"/>
                  </a:cubicBezTo>
                  <a:cubicBezTo>
                    <a:pt x="1" y="1977"/>
                    <a:pt x="40" y="2117"/>
                    <a:pt x="40" y="2117"/>
                  </a:cubicBezTo>
                  <a:lnTo>
                    <a:pt x="1423" y="1604"/>
                  </a:lnTo>
                  <a:lnTo>
                    <a:pt x="2496" y="985"/>
                  </a:lnTo>
                  <a:lnTo>
                    <a:pt x="1724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337;p60">
              <a:extLst>
                <a:ext uri="{FF2B5EF4-FFF2-40B4-BE49-F238E27FC236}">
                  <a16:creationId xmlns:a16="http://schemas.microsoft.com/office/drawing/2014/main" id="{BE99B84A-5A4A-7474-5B2F-EF78B199B2A3}"/>
                </a:ext>
              </a:extLst>
            </p:cNvPr>
            <p:cNvSpPr/>
            <p:nvPr/>
          </p:nvSpPr>
          <p:spPr>
            <a:xfrm>
              <a:off x="1072388" y="4203425"/>
              <a:ext cx="68400" cy="42400"/>
            </a:xfrm>
            <a:custGeom>
              <a:avLst/>
              <a:gdLst/>
              <a:ahLst/>
              <a:cxnLst/>
              <a:rect l="l" t="t" r="r" b="b"/>
              <a:pathLst>
                <a:path w="2736" h="1696" extrusionOk="0">
                  <a:moveTo>
                    <a:pt x="906" y="0"/>
                  </a:moveTo>
                  <a:lnTo>
                    <a:pt x="1" y="1654"/>
                  </a:lnTo>
                  <a:cubicBezTo>
                    <a:pt x="1" y="1654"/>
                    <a:pt x="125" y="1695"/>
                    <a:pt x="393" y="1695"/>
                  </a:cubicBezTo>
                  <a:cubicBezTo>
                    <a:pt x="623" y="1695"/>
                    <a:pt x="960" y="1665"/>
                    <a:pt x="1416" y="1551"/>
                  </a:cubicBezTo>
                  <a:cubicBezTo>
                    <a:pt x="2400" y="1304"/>
                    <a:pt x="2735" y="718"/>
                    <a:pt x="2735" y="718"/>
                  </a:cubicBezTo>
                  <a:lnTo>
                    <a:pt x="1963" y="237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338;p60">
              <a:extLst>
                <a:ext uri="{FF2B5EF4-FFF2-40B4-BE49-F238E27FC236}">
                  <a16:creationId xmlns:a16="http://schemas.microsoft.com/office/drawing/2014/main" id="{DE9A836E-C08C-A567-5956-1D716DDED989}"/>
                </a:ext>
              </a:extLst>
            </p:cNvPr>
            <p:cNvSpPr/>
            <p:nvPr/>
          </p:nvSpPr>
          <p:spPr>
            <a:xfrm>
              <a:off x="1267913" y="4145500"/>
              <a:ext cx="51275" cy="320925"/>
            </a:xfrm>
            <a:custGeom>
              <a:avLst/>
              <a:gdLst/>
              <a:ahLst/>
              <a:cxnLst/>
              <a:rect l="l" t="t" r="r" b="b"/>
              <a:pathLst>
                <a:path w="2051" h="12837" extrusionOk="0">
                  <a:moveTo>
                    <a:pt x="1713" y="0"/>
                  </a:moveTo>
                  <a:cubicBezTo>
                    <a:pt x="1552" y="0"/>
                    <a:pt x="1411" y="122"/>
                    <a:pt x="1394" y="289"/>
                  </a:cubicBezTo>
                  <a:lnTo>
                    <a:pt x="968" y="4435"/>
                  </a:lnTo>
                  <a:lnTo>
                    <a:pt x="0" y="8092"/>
                  </a:lnTo>
                  <a:lnTo>
                    <a:pt x="108" y="12522"/>
                  </a:lnTo>
                  <a:cubicBezTo>
                    <a:pt x="113" y="12698"/>
                    <a:pt x="255" y="12836"/>
                    <a:pt x="430" y="12836"/>
                  </a:cubicBezTo>
                  <a:lnTo>
                    <a:pt x="430" y="12835"/>
                  </a:lnTo>
                  <a:lnTo>
                    <a:pt x="437" y="12835"/>
                  </a:lnTo>
                  <a:cubicBezTo>
                    <a:pt x="614" y="12832"/>
                    <a:pt x="754" y="12685"/>
                    <a:pt x="750" y="12508"/>
                  </a:cubicBezTo>
                  <a:lnTo>
                    <a:pt x="644" y="8167"/>
                  </a:lnTo>
                  <a:lnTo>
                    <a:pt x="1595" y="4575"/>
                  </a:lnTo>
                  <a:lnTo>
                    <a:pt x="2032" y="354"/>
                  </a:lnTo>
                  <a:cubicBezTo>
                    <a:pt x="2050" y="178"/>
                    <a:pt x="1922" y="21"/>
                    <a:pt x="1745" y="2"/>
                  </a:cubicBezTo>
                  <a:cubicBezTo>
                    <a:pt x="1734" y="1"/>
                    <a:pt x="1724" y="0"/>
                    <a:pt x="171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42" name="Google Shape;1321;p40">
            <a:extLst>
              <a:ext uri="{FF2B5EF4-FFF2-40B4-BE49-F238E27FC236}">
                <a16:creationId xmlns:a16="http://schemas.microsoft.com/office/drawing/2014/main" id="{550AC4A6-ACC8-D833-0242-025D0B358E36}"/>
              </a:ext>
            </a:extLst>
          </p:cNvPr>
          <p:cNvGrpSpPr/>
          <p:nvPr/>
        </p:nvGrpSpPr>
        <p:grpSpPr>
          <a:xfrm>
            <a:off x="191234" y="50334"/>
            <a:ext cx="795752" cy="1072667"/>
            <a:chOff x="8027950" y="197225"/>
            <a:chExt cx="894275" cy="1205476"/>
          </a:xfrm>
        </p:grpSpPr>
        <p:sp>
          <p:nvSpPr>
            <p:cNvPr id="143" name="Google Shape;1322;p40">
              <a:extLst>
                <a:ext uri="{FF2B5EF4-FFF2-40B4-BE49-F238E27FC236}">
                  <a16:creationId xmlns:a16="http://schemas.microsoft.com/office/drawing/2014/main" id="{39EF804D-85FC-28FE-DAA7-5A74BCE3FCFB}"/>
                </a:ext>
              </a:extLst>
            </p:cNvPr>
            <p:cNvSpPr/>
            <p:nvPr/>
          </p:nvSpPr>
          <p:spPr>
            <a:xfrm>
              <a:off x="8754564" y="1173952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" name="Google Shape;1323;p40">
              <a:extLst>
                <a:ext uri="{FF2B5EF4-FFF2-40B4-BE49-F238E27FC236}">
                  <a16:creationId xmlns:a16="http://schemas.microsoft.com/office/drawing/2014/main" id="{E72FCA04-B45F-1250-3256-1F598F0E1F9E}"/>
                </a:ext>
              </a:extLst>
            </p:cNvPr>
            <p:cNvSpPr/>
            <p:nvPr/>
          </p:nvSpPr>
          <p:spPr>
            <a:xfrm>
              <a:off x="8754564" y="1212669"/>
              <a:ext cx="100129" cy="190032"/>
            </a:xfrm>
            <a:custGeom>
              <a:avLst/>
              <a:gdLst/>
              <a:ahLst/>
              <a:cxnLst/>
              <a:rect l="l" t="t" r="r" b="b"/>
              <a:pathLst>
                <a:path w="900" h="1708" extrusionOk="0">
                  <a:moveTo>
                    <a:pt x="1" y="1"/>
                  </a:moveTo>
                  <a:lnTo>
                    <a:pt x="1" y="1184"/>
                  </a:lnTo>
                  <a:lnTo>
                    <a:pt x="899" y="1708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" name="Google Shape;1324;p40">
              <a:extLst>
                <a:ext uri="{FF2B5EF4-FFF2-40B4-BE49-F238E27FC236}">
                  <a16:creationId xmlns:a16="http://schemas.microsoft.com/office/drawing/2014/main" id="{E63079A5-D643-625D-DDEB-1BA715E8F295}"/>
                </a:ext>
              </a:extLst>
            </p:cNvPr>
            <p:cNvSpPr/>
            <p:nvPr/>
          </p:nvSpPr>
          <p:spPr>
            <a:xfrm>
              <a:off x="8854583" y="1232251"/>
              <a:ext cx="67643" cy="170450"/>
            </a:xfrm>
            <a:custGeom>
              <a:avLst/>
              <a:gdLst/>
              <a:ahLst/>
              <a:cxnLst/>
              <a:rect l="l" t="t" r="r" b="b"/>
              <a:pathLst>
                <a:path w="608" h="1532" extrusionOk="0">
                  <a:moveTo>
                    <a:pt x="607" y="1"/>
                  </a:moveTo>
                  <a:lnTo>
                    <a:pt x="0" y="348"/>
                  </a:lnTo>
                  <a:lnTo>
                    <a:pt x="0" y="1532"/>
                  </a:lnTo>
                  <a:lnTo>
                    <a:pt x="607" y="118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" name="Google Shape;1325;p40">
              <a:extLst>
                <a:ext uri="{FF2B5EF4-FFF2-40B4-BE49-F238E27FC236}">
                  <a16:creationId xmlns:a16="http://schemas.microsoft.com/office/drawing/2014/main" id="{2B2E8532-8088-F161-86F8-6EB8E7B9EB9C}"/>
                </a:ext>
              </a:extLst>
            </p:cNvPr>
            <p:cNvSpPr/>
            <p:nvPr/>
          </p:nvSpPr>
          <p:spPr>
            <a:xfrm>
              <a:off x="8584008" y="917727"/>
              <a:ext cx="167550" cy="97019"/>
            </a:xfrm>
            <a:custGeom>
              <a:avLst/>
              <a:gdLst/>
              <a:ahLst/>
              <a:cxnLst/>
              <a:rect l="l" t="t" r="r" b="b"/>
              <a:pathLst>
                <a:path w="1506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" name="Google Shape;1326;p40">
              <a:extLst>
                <a:ext uri="{FF2B5EF4-FFF2-40B4-BE49-F238E27FC236}">
                  <a16:creationId xmlns:a16="http://schemas.microsoft.com/office/drawing/2014/main" id="{895B0CF9-8B27-BE0E-3707-42601BCD5F37}"/>
                </a:ext>
              </a:extLst>
            </p:cNvPr>
            <p:cNvSpPr/>
            <p:nvPr/>
          </p:nvSpPr>
          <p:spPr>
            <a:xfrm>
              <a:off x="8584008" y="956333"/>
              <a:ext cx="100129" cy="348244"/>
            </a:xfrm>
            <a:custGeom>
              <a:avLst/>
              <a:gdLst/>
              <a:ahLst/>
              <a:cxnLst/>
              <a:rect l="l" t="t" r="r" b="b"/>
              <a:pathLst>
                <a:path w="900" h="3130" extrusionOk="0">
                  <a:moveTo>
                    <a:pt x="0" y="1"/>
                  </a:moveTo>
                  <a:lnTo>
                    <a:pt x="0" y="2606"/>
                  </a:lnTo>
                  <a:lnTo>
                    <a:pt x="900" y="3129"/>
                  </a:lnTo>
                  <a:lnTo>
                    <a:pt x="900" y="5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" name="Google Shape;1327;p40">
              <a:extLst>
                <a:ext uri="{FF2B5EF4-FFF2-40B4-BE49-F238E27FC236}">
                  <a16:creationId xmlns:a16="http://schemas.microsoft.com/office/drawing/2014/main" id="{22B8F37F-8BF1-C07A-B350-82603DF2180D}"/>
                </a:ext>
              </a:extLst>
            </p:cNvPr>
            <p:cNvSpPr/>
            <p:nvPr/>
          </p:nvSpPr>
          <p:spPr>
            <a:xfrm>
              <a:off x="8684027" y="975914"/>
              <a:ext cx="67532" cy="328662"/>
            </a:xfrm>
            <a:custGeom>
              <a:avLst/>
              <a:gdLst/>
              <a:ahLst/>
              <a:cxnLst/>
              <a:rect l="l" t="t" r="r" b="b"/>
              <a:pathLst>
                <a:path w="607" h="2954" extrusionOk="0">
                  <a:moveTo>
                    <a:pt x="607" y="1"/>
                  </a:moveTo>
                  <a:lnTo>
                    <a:pt x="1" y="349"/>
                  </a:lnTo>
                  <a:lnTo>
                    <a:pt x="1" y="2953"/>
                  </a:lnTo>
                  <a:lnTo>
                    <a:pt x="607" y="260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" name="Google Shape;1328;p40">
              <a:extLst>
                <a:ext uri="{FF2B5EF4-FFF2-40B4-BE49-F238E27FC236}">
                  <a16:creationId xmlns:a16="http://schemas.microsoft.com/office/drawing/2014/main" id="{84C84C33-D0F8-7A8D-7628-63385EB54175}"/>
                </a:ext>
              </a:extLst>
            </p:cNvPr>
            <p:cNvSpPr/>
            <p:nvPr/>
          </p:nvSpPr>
          <p:spPr>
            <a:xfrm>
              <a:off x="8413453" y="794231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50"/>
                  </a:lnTo>
                  <a:lnTo>
                    <a:pt x="899" y="872"/>
                  </a:lnTo>
                  <a:lnTo>
                    <a:pt x="1505" y="526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" name="Google Shape;1329;p40">
              <a:extLst>
                <a:ext uri="{FF2B5EF4-FFF2-40B4-BE49-F238E27FC236}">
                  <a16:creationId xmlns:a16="http://schemas.microsoft.com/office/drawing/2014/main" id="{A18AC33D-39E7-A68C-A0D3-09FDF852B47A}"/>
                </a:ext>
              </a:extLst>
            </p:cNvPr>
            <p:cNvSpPr/>
            <p:nvPr/>
          </p:nvSpPr>
          <p:spPr>
            <a:xfrm>
              <a:off x="8413453" y="833060"/>
              <a:ext cx="100129" cy="373277"/>
            </a:xfrm>
            <a:custGeom>
              <a:avLst/>
              <a:gdLst/>
              <a:ahLst/>
              <a:cxnLst/>
              <a:rect l="l" t="t" r="r" b="b"/>
              <a:pathLst>
                <a:path w="900" h="3355" extrusionOk="0">
                  <a:moveTo>
                    <a:pt x="1" y="1"/>
                  </a:moveTo>
                  <a:lnTo>
                    <a:pt x="1" y="2831"/>
                  </a:lnTo>
                  <a:lnTo>
                    <a:pt x="899" y="3354"/>
                  </a:lnTo>
                  <a:lnTo>
                    <a:pt x="899" y="5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" name="Google Shape;1330;p40">
              <a:extLst>
                <a:ext uri="{FF2B5EF4-FFF2-40B4-BE49-F238E27FC236}">
                  <a16:creationId xmlns:a16="http://schemas.microsoft.com/office/drawing/2014/main" id="{9D00D1F6-D622-22F7-920B-F029170AA8E1}"/>
                </a:ext>
              </a:extLst>
            </p:cNvPr>
            <p:cNvSpPr/>
            <p:nvPr/>
          </p:nvSpPr>
          <p:spPr>
            <a:xfrm>
              <a:off x="8513472" y="852641"/>
              <a:ext cx="67421" cy="353696"/>
            </a:xfrm>
            <a:custGeom>
              <a:avLst/>
              <a:gdLst/>
              <a:ahLst/>
              <a:cxnLst/>
              <a:rect l="l" t="t" r="r" b="b"/>
              <a:pathLst>
                <a:path w="606" h="3179" extrusionOk="0">
                  <a:moveTo>
                    <a:pt x="606" y="1"/>
                  </a:moveTo>
                  <a:lnTo>
                    <a:pt x="0" y="347"/>
                  </a:lnTo>
                  <a:lnTo>
                    <a:pt x="0" y="3178"/>
                  </a:lnTo>
                  <a:lnTo>
                    <a:pt x="606" y="2830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" name="Google Shape;1331;p40">
              <a:extLst>
                <a:ext uri="{FF2B5EF4-FFF2-40B4-BE49-F238E27FC236}">
                  <a16:creationId xmlns:a16="http://schemas.microsoft.com/office/drawing/2014/main" id="{4E26EAC1-EA3C-2366-C35D-1EA93D695293}"/>
                </a:ext>
              </a:extLst>
            </p:cNvPr>
            <p:cNvSpPr/>
            <p:nvPr/>
          </p:nvSpPr>
          <p:spPr>
            <a:xfrm>
              <a:off x="8242786" y="63023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" name="Google Shape;1332;p40">
              <a:extLst>
                <a:ext uri="{FF2B5EF4-FFF2-40B4-BE49-F238E27FC236}">
                  <a16:creationId xmlns:a16="http://schemas.microsoft.com/office/drawing/2014/main" id="{0B82C543-7069-5E0C-4405-A0A7E33180F6}"/>
                </a:ext>
              </a:extLst>
            </p:cNvPr>
            <p:cNvSpPr/>
            <p:nvPr/>
          </p:nvSpPr>
          <p:spPr>
            <a:xfrm>
              <a:off x="8242786" y="668955"/>
              <a:ext cx="100241" cy="439143"/>
            </a:xfrm>
            <a:custGeom>
              <a:avLst/>
              <a:gdLst/>
              <a:ahLst/>
              <a:cxnLst/>
              <a:rect l="l" t="t" r="r" b="b"/>
              <a:pathLst>
                <a:path w="901" h="3947" extrusionOk="0">
                  <a:moveTo>
                    <a:pt x="1" y="1"/>
                  </a:moveTo>
                  <a:lnTo>
                    <a:pt x="1" y="3423"/>
                  </a:lnTo>
                  <a:lnTo>
                    <a:pt x="901" y="3946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" name="Google Shape;1333;p40">
              <a:extLst>
                <a:ext uri="{FF2B5EF4-FFF2-40B4-BE49-F238E27FC236}">
                  <a16:creationId xmlns:a16="http://schemas.microsoft.com/office/drawing/2014/main" id="{7321572A-F593-FEDC-C706-2F83DDC7E50A}"/>
                </a:ext>
              </a:extLst>
            </p:cNvPr>
            <p:cNvSpPr/>
            <p:nvPr/>
          </p:nvSpPr>
          <p:spPr>
            <a:xfrm>
              <a:off x="8342916" y="688537"/>
              <a:ext cx="67532" cy="419561"/>
            </a:xfrm>
            <a:custGeom>
              <a:avLst/>
              <a:gdLst/>
              <a:ahLst/>
              <a:cxnLst/>
              <a:rect l="l" t="t" r="r" b="b"/>
              <a:pathLst>
                <a:path w="607" h="377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3770"/>
                  </a:lnTo>
                  <a:lnTo>
                    <a:pt x="606" y="342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" name="Google Shape;1334;p40">
              <a:extLst>
                <a:ext uri="{FF2B5EF4-FFF2-40B4-BE49-F238E27FC236}">
                  <a16:creationId xmlns:a16="http://schemas.microsoft.com/office/drawing/2014/main" id="{48B5F927-1C0E-670D-11CA-0716AF54BCE8}"/>
                </a:ext>
              </a:extLst>
            </p:cNvPr>
            <p:cNvSpPr/>
            <p:nvPr/>
          </p:nvSpPr>
          <p:spPr>
            <a:xfrm>
              <a:off x="8072342" y="405387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" name="Google Shape;1335;p40">
              <a:extLst>
                <a:ext uri="{FF2B5EF4-FFF2-40B4-BE49-F238E27FC236}">
                  <a16:creationId xmlns:a16="http://schemas.microsoft.com/office/drawing/2014/main" id="{A6EBB216-A4CC-1AB4-4326-9C84483B5F83}"/>
                </a:ext>
              </a:extLst>
            </p:cNvPr>
            <p:cNvSpPr/>
            <p:nvPr/>
          </p:nvSpPr>
          <p:spPr>
            <a:xfrm>
              <a:off x="8072342" y="444105"/>
              <a:ext cx="100018" cy="565757"/>
            </a:xfrm>
            <a:custGeom>
              <a:avLst/>
              <a:gdLst/>
              <a:ahLst/>
              <a:cxnLst/>
              <a:rect l="l" t="t" r="r" b="b"/>
              <a:pathLst>
                <a:path w="899" h="5085" extrusionOk="0">
                  <a:moveTo>
                    <a:pt x="0" y="1"/>
                  </a:moveTo>
                  <a:lnTo>
                    <a:pt x="0" y="4561"/>
                  </a:lnTo>
                  <a:lnTo>
                    <a:pt x="899" y="5085"/>
                  </a:lnTo>
                  <a:lnTo>
                    <a:pt x="899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" name="Google Shape;1336;p40">
              <a:extLst>
                <a:ext uri="{FF2B5EF4-FFF2-40B4-BE49-F238E27FC236}">
                  <a16:creationId xmlns:a16="http://schemas.microsoft.com/office/drawing/2014/main" id="{AFE0D501-68B8-37BA-9A20-1B468738E265}"/>
                </a:ext>
              </a:extLst>
            </p:cNvPr>
            <p:cNvSpPr/>
            <p:nvPr/>
          </p:nvSpPr>
          <p:spPr>
            <a:xfrm>
              <a:off x="8172249" y="463686"/>
              <a:ext cx="67532" cy="546175"/>
            </a:xfrm>
            <a:custGeom>
              <a:avLst/>
              <a:gdLst/>
              <a:ahLst/>
              <a:cxnLst/>
              <a:rect l="l" t="t" r="r" b="b"/>
              <a:pathLst>
                <a:path w="607" h="4909" extrusionOk="0">
                  <a:moveTo>
                    <a:pt x="607" y="0"/>
                  </a:moveTo>
                  <a:lnTo>
                    <a:pt x="1" y="348"/>
                  </a:lnTo>
                  <a:lnTo>
                    <a:pt x="1" y="4909"/>
                  </a:lnTo>
                  <a:lnTo>
                    <a:pt x="607" y="456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" name="Google Shape;1337;p40">
              <a:extLst>
                <a:ext uri="{FF2B5EF4-FFF2-40B4-BE49-F238E27FC236}">
                  <a16:creationId xmlns:a16="http://schemas.microsoft.com/office/drawing/2014/main" id="{50329B12-C924-CFA1-DBB7-27D06FB60BBC}"/>
                </a:ext>
              </a:extLst>
            </p:cNvPr>
            <p:cNvSpPr/>
            <p:nvPr/>
          </p:nvSpPr>
          <p:spPr>
            <a:xfrm>
              <a:off x="8754564" y="1132898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" name="Google Shape;1338;p40">
              <a:extLst>
                <a:ext uri="{FF2B5EF4-FFF2-40B4-BE49-F238E27FC236}">
                  <a16:creationId xmlns:a16="http://schemas.microsoft.com/office/drawing/2014/main" id="{062282E3-F3F0-41FE-DD78-1DAE8799912B}"/>
                </a:ext>
              </a:extLst>
            </p:cNvPr>
            <p:cNvSpPr/>
            <p:nvPr/>
          </p:nvSpPr>
          <p:spPr>
            <a:xfrm>
              <a:off x="8754564" y="1171615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" name="Google Shape;1339;p40">
              <a:extLst>
                <a:ext uri="{FF2B5EF4-FFF2-40B4-BE49-F238E27FC236}">
                  <a16:creationId xmlns:a16="http://schemas.microsoft.com/office/drawing/2014/main" id="{7172F5AF-DCF3-985A-8A07-E3D4D6227146}"/>
                </a:ext>
              </a:extLst>
            </p:cNvPr>
            <p:cNvSpPr/>
            <p:nvPr/>
          </p:nvSpPr>
          <p:spPr>
            <a:xfrm>
              <a:off x="8854583" y="1191197"/>
              <a:ext cx="67643" cy="60192"/>
            </a:xfrm>
            <a:custGeom>
              <a:avLst/>
              <a:gdLst/>
              <a:ahLst/>
              <a:cxnLst/>
              <a:rect l="l" t="t" r="r" b="b"/>
              <a:pathLst>
                <a:path w="608" h="541" extrusionOk="0">
                  <a:moveTo>
                    <a:pt x="607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" name="Google Shape;1340;p40">
              <a:extLst>
                <a:ext uri="{FF2B5EF4-FFF2-40B4-BE49-F238E27FC236}">
                  <a16:creationId xmlns:a16="http://schemas.microsoft.com/office/drawing/2014/main" id="{C522BD96-94C5-4C27-3FE7-5EF6F5EBB918}"/>
                </a:ext>
              </a:extLst>
            </p:cNvPr>
            <p:cNvSpPr/>
            <p:nvPr/>
          </p:nvSpPr>
          <p:spPr>
            <a:xfrm>
              <a:off x="8584008" y="876673"/>
              <a:ext cx="167550" cy="97130"/>
            </a:xfrm>
            <a:custGeom>
              <a:avLst/>
              <a:gdLst/>
              <a:ahLst/>
              <a:cxnLst/>
              <a:rect l="l" t="t" r="r" b="b"/>
              <a:pathLst>
                <a:path w="1506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900" y="872"/>
                  </a:lnTo>
                  <a:lnTo>
                    <a:pt x="1506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" name="Google Shape;1341;p40">
              <a:extLst>
                <a:ext uri="{FF2B5EF4-FFF2-40B4-BE49-F238E27FC236}">
                  <a16:creationId xmlns:a16="http://schemas.microsoft.com/office/drawing/2014/main" id="{759F9213-0DE8-C5CE-01D9-0C27D4C63C16}"/>
                </a:ext>
              </a:extLst>
            </p:cNvPr>
            <p:cNvSpPr/>
            <p:nvPr/>
          </p:nvSpPr>
          <p:spPr>
            <a:xfrm>
              <a:off x="8584008" y="915390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0" y="1"/>
                  </a:moveTo>
                  <a:lnTo>
                    <a:pt x="0" y="193"/>
                  </a:lnTo>
                  <a:lnTo>
                    <a:pt x="900" y="717"/>
                  </a:lnTo>
                  <a:lnTo>
                    <a:pt x="900" y="5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" name="Google Shape;1342;p40">
              <a:extLst>
                <a:ext uri="{FF2B5EF4-FFF2-40B4-BE49-F238E27FC236}">
                  <a16:creationId xmlns:a16="http://schemas.microsoft.com/office/drawing/2014/main" id="{4AC1F3F4-605C-2C97-EE65-658E35A32400}"/>
                </a:ext>
              </a:extLst>
            </p:cNvPr>
            <p:cNvSpPr/>
            <p:nvPr/>
          </p:nvSpPr>
          <p:spPr>
            <a:xfrm>
              <a:off x="8684027" y="934971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7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7" y="193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" name="Google Shape;1343;p40">
              <a:extLst>
                <a:ext uri="{FF2B5EF4-FFF2-40B4-BE49-F238E27FC236}">
                  <a16:creationId xmlns:a16="http://schemas.microsoft.com/office/drawing/2014/main" id="{A8E519A7-9E78-17D6-EC81-315FDEAAA9AA}"/>
                </a:ext>
              </a:extLst>
            </p:cNvPr>
            <p:cNvSpPr/>
            <p:nvPr/>
          </p:nvSpPr>
          <p:spPr>
            <a:xfrm>
              <a:off x="8413453" y="753288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1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" name="Google Shape;1344;p40">
              <a:extLst>
                <a:ext uri="{FF2B5EF4-FFF2-40B4-BE49-F238E27FC236}">
                  <a16:creationId xmlns:a16="http://schemas.microsoft.com/office/drawing/2014/main" id="{2782261B-4177-AE4A-D649-25BFFC96A85C}"/>
                </a:ext>
              </a:extLst>
            </p:cNvPr>
            <p:cNvSpPr/>
            <p:nvPr/>
          </p:nvSpPr>
          <p:spPr>
            <a:xfrm>
              <a:off x="8413453" y="792006"/>
              <a:ext cx="100129" cy="79773"/>
            </a:xfrm>
            <a:custGeom>
              <a:avLst/>
              <a:gdLst/>
              <a:ahLst/>
              <a:cxnLst/>
              <a:rect l="l" t="t" r="r" b="b"/>
              <a:pathLst>
                <a:path w="900" h="717" extrusionOk="0">
                  <a:moveTo>
                    <a:pt x="1" y="1"/>
                  </a:moveTo>
                  <a:lnTo>
                    <a:pt x="1" y="193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" name="Google Shape;1345;p40">
              <a:extLst>
                <a:ext uri="{FF2B5EF4-FFF2-40B4-BE49-F238E27FC236}">
                  <a16:creationId xmlns:a16="http://schemas.microsoft.com/office/drawing/2014/main" id="{222502F3-A412-4CC7-40DD-A4315B12AF88}"/>
                </a:ext>
              </a:extLst>
            </p:cNvPr>
            <p:cNvSpPr/>
            <p:nvPr/>
          </p:nvSpPr>
          <p:spPr>
            <a:xfrm>
              <a:off x="8513472" y="811587"/>
              <a:ext cx="67421" cy="60192"/>
            </a:xfrm>
            <a:custGeom>
              <a:avLst/>
              <a:gdLst/>
              <a:ahLst/>
              <a:cxnLst/>
              <a:rect l="l" t="t" r="r" b="b"/>
              <a:pathLst>
                <a:path w="606" h="541" extrusionOk="0">
                  <a:moveTo>
                    <a:pt x="606" y="0"/>
                  </a:moveTo>
                  <a:lnTo>
                    <a:pt x="0" y="348"/>
                  </a:lnTo>
                  <a:lnTo>
                    <a:pt x="0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" name="Google Shape;1346;p40">
              <a:extLst>
                <a:ext uri="{FF2B5EF4-FFF2-40B4-BE49-F238E27FC236}">
                  <a16:creationId xmlns:a16="http://schemas.microsoft.com/office/drawing/2014/main" id="{23415931-0D03-637C-A532-4CB9B53060B2}"/>
                </a:ext>
              </a:extLst>
            </p:cNvPr>
            <p:cNvSpPr/>
            <p:nvPr/>
          </p:nvSpPr>
          <p:spPr>
            <a:xfrm>
              <a:off x="8242786" y="589295"/>
              <a:ext cx="167661" cy="97130"/>
            </a:xfrm>
            <a:custGeom>
              <a:avLst/>
              <a:gdLst/>
              <a:ahLst/>
              <a:cxnLst/>
              <a:rect l="l" t="t" r="r" b="b"/>
              <a:pathLst>
                <a:path w="1507" h="873" extrusionOk="0">
                  <a:moveTo>
                    <a:pt x="607" y="1"/>
                  </a:moveTo>
                  <a:lnTo>
                    <a:pt x="1" y="349"/>
                  </a:lnTo>
                  <a:lnTo>
                    <a:pt x="901" y="872"/>
                  </a:lnTo>
                  <a:lnTo>
                    <a:pt x="1506" y="524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347;p40">
              <a:extLst>
                <a:ext uri="{FF2B5EF4-FFF2-40B4-BE49-F238E27FC236}">
                  <a16:creationId xmlns:a16="http://schemas.microsoft.com/office/drawing/2014/main" id="{1629DCBA-3AFE-E22C-58D9-97FF41DEBA19}"/>
                </a:ext>
              </a:extLst>
            </p:cNvPr>
            <p:cNvSpPr/>
            <p:nvPr/>
          </p:nvSpPr>
          <p:spPr>
            <a:xfrm>
              <a:off x="8242786" y="628013"/>
              <a:ext cx="100241" cy="79773"/>
            </a:xfrm>
            <a:custGeom>
              <a:avLst/>
              <a:gdLst/>
              <a:ahLst/>
              <a:cxnLst/>
              <a:rect l="l" t="t" r="r" b="b"/>
              <a:pathLst>
                <a:path w="901" h="717" extrusionOk="0">
                  <a:moveTo>
                    <a:pt x="1" y="1"/>
                  </a:moveTo>
                  <a:lnTo>
                    <a:pt x="1" y="193"/>
                  </a:lnTo>
                  <a:lnTo>
                    <a:pt x="901" y="717"/>
                  </a:lnTo>
                  <a:lnTo>
                    <a:pt x="901" y="5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348;p40">
              <a:extLst>
                <a:ext uri="{FF2B5EF4-FFF2-40B4-BE49-F238E27FC236}">
                  <a16:creationId xmlns:a16="http://schemas.microsoft.com/office/drawing/2014/main" id="{F84EC043-1CF9-2C6C-6150-97F00DC644D2}"/>
                </a:ext>
              </a:extLst>
            </p:cNvPr>
            <p:cNvSpPr/>
            <p:nvPr/>
          </p:nvSpPr>
          <p:spPr>
            <a:xfrm>
              <a:off x="8342916" y="647594"/>
              <a:ext cx="67532" cy="60192"/>
            </a:xfrm>
            <a:custGeom>
              <a:avLst/>
              <a:gdLst/>
              <a:ahLst/>
              <a:cxnLst/>
              <a:rect l="l" t="t" r="r" b="b"/>
              <a:pathLst>
                <a:path w="607" h="541" extrusionOk="0">
                  <a:moveTo>
                    <a:pt x="606" y="0"/>
                  </a:moveTo>
                  <a:lnTo>
                    <a:pt x="1" y="348"/>
                  </a:lnTo>
                  <a:lnTo>
                    <a:pt x="1" y="541"/>
                  </a:lnTo>
                  <a:lnTo>
                    <a:pt x="606" y="193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349;p40">
              <a:extLst>
                <a:ext uri="{FF2B5EF4-FFF2-40B4-BE49-F238E27FC236}">
                  <a16:creationId xmlns:a16="http://schemas.microsoft.com/office/drawing/2014/main" id="{D73F0BF1-BDF7-7720-A423-61EB62A96349}"/>
                </a:ext>
              </a:extLst>
            </p:cNvPr>
            <p:cNvSpPr/>
            <p:nvPr/>
          </p:nvSpPr>
          <p:spPr>
            <a:xfrm>
              <a:off x="8072342" y="364333"/>
              <a:ext cx="167439" cy="97019"/>
            </a:xfrm>
            <a:custGeom>
              <a:avLst/>
              <a:gdLst/>
              <a:ahLst/>
              <a:cxnLst/>
              <a:rect l="l" t="t" r="r" b="b"/>
              <a:pathLst>
                <a:path w="1505" h="872" extrusionOk="0">
                  <a:moveTo>
                    <a:pt x="606" y="0"/>
                  </a:moveTo>
                  <a:lnTo>
                    <a:pt x="0" y="348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350;p40">
              <a:extLst>
                <a:ext uri="{FF2B5EF4-FFF2-40B4-BE49-F238E27FC236}">
                  <a16:creationId xmlns:a16="http://schemas.microsoft.com/office/drawing/2014/main" id="{7774FA96-A916-298A-181B-7FA78870803D}"/>
                </a:ext>
              </a:extLst>
            </p:cNvPr>
            <p:cNvSpPr/>
            <p:nvPr/>
          </p:nvSpPr>
          <p:spPr>
            <a:xfrm>
              <a:off x="8072342" y="403051"/>
              <a:ext cx="100018" cy="79885"/>
            </a:xfrm>
            <a:custGeom>
              <a:avLst/>
              <a:gdLst/>
              <a:ahLst/>
              <a:cxnLst/>
              <a:rect l="l" t="t" r="r" b="b"/>
              <a:pathLst>
                <a:path w="899" h="718" extrusionOk="0">
                  <a:moveTo>
                    <a:pt x="0" y="0"/>
                  </a:moveTo>
                  <a:lnTo>
                    <a:pt x="0" y="194"/>
                  </a:lnTo>
                  <a:lnTo>
                    <a:pt x="899" y="717"/>
                  </a:lnTo>
                  <a:lnTo>
                    <a:pt x="899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351;p40">
              <a:extLst>
                <a:ext uri="{FF2B5EF4-FFF2-40B4-BE49-F238E27FC236}">
                  <a16:creationId xmlns:a16="http://schemas.microsoft.com/office/drawing/2014/main" id="{03DFBB80-5CD5-46FF-A279-6BAC942BDA9A}"/>
                </a:ext>
              </a:extLst>
            </p:cNvPr>
            <p:cNvSpPr/>
            <p:nvPr/>
          </p:nvSpPr>
          <p:spPr>
            <a:xfrm>
              <a:off x="8172249" y="422521"/>
              <a:ext cx="67532" cy="60414"/>
            </a:xfrm>
            <a:custGeom>
              <a:avLst/>
              <a:gdLst/>
              <a:ahLst/>
              <a:cxnLst/>
              <a:rect l="l" t="t" r="r" b="b"/>
              <a:pathLst>
                <a:path w="607" h="543" extrusionOk="0">
                  <a:moveTo>
                    <a:pt x="607" y="1"/>
                  </a:moveTo>
                  <a:lnTo>
                    <a:pt x="1" y="349"/>
                  </a:lnTo>
                  <a:lnTo>
                    <a:pt x="1" y="542"/>
                  </a:lnTo>
                  <a:lnTo>
                    <a:pt x="607" y="195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352;p40">
              <a:extLst>
                <a:ext uri="{FF2B5EF4-FFF2-40B4-BE49-F238E27FC236}">
                  <a16:creationId xmlns:a16="http://schemas.microsoft.com/office/drawing/2014/main" id="{499ACC51-A15B-6009-4F78-3CD32390E4E3}"/>
                </a:ext>
              </a:extLst>
            </p:cNvPr>
            <p:cNvSpPr/>
            <p:nvPr/>
          </p:nvSpPr>
          <p:spPr>
            <a:xfrm>
              <a:off x="8684027" y="833727"/>
              <a:ext cx="238197" cy="286272"/>
            </a:xfrm>
            <a:custGeom>
              <a:avLst/>
              <a:gdLst/>
              <a:ahLst/>
              <a:cxnLst/>
              <a:rect l="l" t="t" r="r" b="b"/>
              <a:pathLst>
                <a:path w="2141" h="2573" extrusionOk="0">
                  <a:moveTo>
                    <a:pt x="1" y="1"/>
                  </a:moveTo>
                  <a:lnTo>
                    <a:pt x="1" y="269"/>
                  </a:lnTo>
                  <a:lnTo>
                    <a:pt x="1533" y="2572"/>
                  </a:lnTo>
                  <a:lnTo>
                    <a:pt x="2140" y="2225"/>
                  </a:lnTo>
                  <a:lnTo>
                    <a:pt x="2140" y="19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353;p40">
              <a:extLst>
                <a:ext uri="{FF2B5EF4-FFF2-40B4-BE49-F238E27FC236}">
                  <a16:creationId xmlns:a16="http://schemas.microsoft.com/office/drawing/2014/main" id="{FE270621-3581-3FA3-5472-701F53EE4D58}"/>
                </a:ext>
              </a:extLst>
            </p:cNvPr>
            <p:cNvSpPr/>
            <p:nvPr/>
          </p:nvSpPr>
          <p:spPr>
            <a:xfrm>
              <a:off x="8513472" y="710343"/>
              <a:ext cx="170665" cy="153316"/>
            </a:xfrm>
            <a:custGeom>
              <a:avLst/>
              <a:gdLst/>
              <a:ahLst/>
              <a:cxnLst/>
              <a:rect l="l" t="t" r="r" b="b"/>
              <a:pathLst>
                <a:path w="1534" h="1378" extrusionOk="0">
                  <a:moveTo>
                    <a:pt x="0" y="0"/>
                  </a:moveTo>
                  <a:lnTo>
                    <a:pt x="0" y="270"/>
                  </a:lnTo>
                  <a:lnTo>
                    <a:pt x="1534" y="1378"/>
                  </a:lnTo>
                  <a:lnTo>
                    <a:pt x="1534" y="1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354;p40">
              <a:extLst>
                <a:ext uri="{FF2B5EF4-FFF2-40B4-BE49-F238E27FC236}">
                  <a16:creationId xmlns:a16="http://schemas.microsoft.com/office/drawing/2014/main" id="{6D79DA8F-2A14-50D9-55FF-D80F276B4184}"/>
                </a:ext>
              </a:extLst>
            </p:cNvPr>
            <p:cNvSpPr/>
            <p:nvPr/>
          </p:nvSpPr>
          <p:spPr>
            <a:xfrm>
              <a:off x="8342916" y="546350"/>
              <a:ext cx="170665" cy="194037"/>
            </a:xfrm>
            <a:custGeom>
              <a:avLst/>
              <a:gdLst/>
              <a:ahLst/>
              <a:cxnLst/>
              <a:rect l="l" t="t" r="r" b="b"/>
              <a:pathLst>
                <a:path w="1534" h="1744" extrusionOk="0">
                  <a:moveTo>
                    <a:pt x="1" y="0"/>
                  </a:moveTo>
                  <a:lnTo>
                    <a:pt x="1" y="268"/>
                  </a:lnTo>
                  <a:lnTo>
                    <a:pt x="1533" y="1744"/>
                  </a:lnTo>
                  <a:lnTo>
                    <a:pt x="1533" y="14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355;p40">
              <a:extLst>
                <a:ext uri="{FF2B5EF4-FFF2-40B4-BE49-F238E27FC236}">
                  <a16:creationId xmlns:a16="http://schemas.microsoft.com/office/drawing/2014/main" id="{AB27CDEA-FA31-691E-AFAB-B03BC1E7988B}"/>
                </a:ext>
              </a:extLst>
            </p:cNvPr>
            <p:cNvSpPr/>
            <p:nvPr/>
          </p:nvSpPr>
          <p:spPr>
            <a:xfrm>
              <a:off x="8172249" y="321499"/>
              <a:ext cx="170776" cy="254785"/>
            </a:xfrm>
            <a:custGeom>
              <a:avLst/>
              <a:gdLst/>
              <a:ahLst/>
              <a:cxnLst/>
              <a:rect l="l" t="t" r="r" b="b"/>
              <a:pathLst>
                <a:path w="1535" h="2290" extrusionOk="0">
                  <a:moveTo>
                    <a:pt x="1" y="0"/>
                  </a:moveTo>
                  <a:lnTo>
                    <a:pt x="1" y="268"/>
                  </a:lnTo>
                  <a:lnTo>
                    <a:pt x="1535" y="2289"/>
                  </a:lnTo>
                  <a:lnTo>
                    <a:pt x="1535" y="20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356;p40">
              <a:extLst>
                <a:ext uri="{FF2B5EF4-FFF2-40B4-BE49-F238E27FC236}">
                  <a16:creationId xmlns:a16="http://schemas.microsoft.com/office/drawing/2014/main" id="{6854B0F3-3D69-062F-EC70-D0E5FE042300}"/>
                </a:ext>
              </a:extLst>
            </p:cNvPr>
            <p:cNvSpPr/>
            <p:nvPr/>
          </p:nvSpPr>
          <p:spPr>
            <a:xfrm>
              <a:off x="8072342" y="254300"/>
              <a:ext cx="100018" cy="97130"/>
            </a:xfrm>
            <a:custGeom>
              <a:avLst/>
              <a:gdLst/>
              <a:ahLst/>
              <a:cxnLst/>
              <a:rect l="l" t="t" r="r" b="b"/>
              <a:pathLst>
                <a:path w="899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899" y="60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357;p40">
              <a:extLst>
                <a:ext uri="{FF2B5EF4-FFF2-40B4-BE49-F238E27FC236}">
                  <a16:creationId xmlns:a16="http://schemas.microsoft.com/office/drawing/2014/main" id="{33209FA0-709C-FD0B-BEDE-0B7F75D1BCF3}"/>
                </a:ext>
              </a:extLst>
            </p:cNvPr>
            <p:cNvSpPr/>
            <p:nvPr/>
          </p:nvSpPr>
          <p:spPr>
            <a:xfrm>
              <a:off x="8027950" y="197225"/>
              <a:ext cx="141294" cy="111594"/>
            </a:xfrm>
            <a:custGeom>
              <a:avLst/>
              <a:gdLst/>
              <a:ahLst/>
              <a:cxnLst/>
              <a:rect l="l" t="t" r="r" b="b"/>
              <a:pathLst>
                <a:path w="1270" h="1003" extrusionOk="0">
                  <a:moveTo>
                    <a:pt x="1" y="0"/>
                  </a:moveTo>
                  <a:lnTo>
                    <a:pt x="1" y="269"/>
                  </a:lnTo>
                  <a:lnTo>
                    <a:pt x="200" y="1002"/>
                  </a:lnTo>
                  <a:lnTo>
                    <a:pt x="1270" y="375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358;p40">
              <a:extLst>
                <a:ext uri="{FF2B5EF4-FFF2-40B4-BE49-F238E27FC236}">
                  <a16:creationId xmlns:a16="http://schemas.microsoft.com/office/drawing/2014/main" id="{9605DC5C-4185-68ED-27CF-2B89FF767FC1}"/>
                </a:ext>
              </a:extLst>
            </p:cNvPr>
            <p:cNvSpPr/>
            <p:nvPr/>
          </p:nvSpPr>
          <p:spPr>
            <a:xfrm>
              <a:off x="8684027" y="795010"/>
              <a:ext cx="238197" cy="295062"/>
            </a:xfrm>
            <a:custGeom>
              <a:avLst/>
              <a:gdLst/>
              <a:ahLst/>
              <a:cxnLst/>
              <a:rect l="l" t="t" r="r" b="b"/>
              <a:pathLst>
                <a:path w="2141" h="2652" extrusionOk="0">
                  <a:moveTo>
                    <a:pt x="607" y="1"/>
                  </a:moveTo>
                  <a:lnTo>
                    <a:pt x="1" y="349"/>
                  </a:lnTo>
                  <a:lnTo>
                    <a:pt x="1533" y="2651"/>
                  </a:lnTo>
                  <a:lnTo>
                    <a:pt x="2140" y="230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359;p40">
              <a:extLst>
                <a:ext uri="{FF2B5EF4-FFF2-40B4-BE49-F238E27FC236}">
                  <a16:creationId xmlns:a16="http://schemas.microsoft.com/office/drawing/2014/main" id="{89A83FCC-145E-BA11-7A0D-FA9581A9C733}"/>
                </a:ext>
              </a:extLst>
            </p:cNvPr>
            <p:cNvSpPr/>
            <p:nvPr/>
          </p:nvSpPr>
          <p:spPr>
            <a:xfrm>
              <a:off x="8513472" y="671626"/>
              <a:ext cx="238086" cy="162217"/>
            </a:xfrm>
            <a:custGeom>
              <a:avLst/>
              <a:gdLst/>
              <a:ahLst/>
              <a:cxnLst/>
              <a:rect l="l" t="t" r="r" b="b"/>
              <a:pathLst>
                <a:path w="2140" h="1458" extrusionOk="0">
                  <a:moveTo>
                    <a:pt x="606" y="0"/>
                  </a:moveTo>
                  <a:lnTo>
                    <a:pt x="0" y="348"/>
                  </a:lnTo>
                  <a:lnTo>
                    <a:pt x="1534" y="1458"/>
                  </a:lnTo>
                  <a:lnTo>
                    <a:pt x="2140" y="111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360;p40">
              <a:extLst>
                <a:ext uri="{FF2B5EF4-FFF2-40B4-BE49-F238E27FC236}">
                  <a16:creationId xmlns:a16="http://schemas.microsoft.com/office/drawing/2014/main" id="{F5F8819E-D814-F1E6-8561-94E7599AE5F1}"/>
                </a:ext>
              </a:extLst>
            </p:cNvPr>
            <p:cNvSpPr/>
            <p:nvPr/>
          </p:nvSpPr>
          <p:spPr>
            <a:xfrm>
              <a:off x="8342916" y="507633"/>
              <a:ext cx="237974" cy="202827"/>
            </a:xfrm>
            <a:custGeom>
              <a:avLst/>
              <a:gdLst/>
              <a:ahLst/>
              <a:cxnLst/>
              <a:rect l="l" t="t" r="r" b="b"/>
              <a:pathLst>
                <a:path w="2139" h="1823" extrusionOk="0">
                  <a:moveTo>
                    <a:pt x="606" y="0"/>
                  </a:moveTo>
                  <a:lnTo>
                    <a:pt x="1" y="348"/>
                  </a:lnTo>
                  <a:lnTo>
                    <a:pt x="1533" y="1822"/>
                  </a:lnTo>
                  <a:lnTo>
                    <a:pt x="2139" y="147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361;p40">
              <a:extLst>
                <a:ext uri="{FF2B5EF4-FFF2-40B4-BE49-F238E27FC236}">
                  <a16:creationId xmlns:a16="http://schemas.microsoft.com/office/drawing/2014/main" id="{DE91246D-AEA1-DB36-B75F-D12153ED7EFB}"/>
                </a:ext>
              </a:extLst>
            </p:cNvPr>
            <p:cNvSpPr/>
            <p:nvPr/>
          </p:nvSpPr>
          <p:spPr>
            <a:xfrm>
              <a:off x="8172249" y="282782"/>
              <a:ext cx="238197" cy="263686"/>
            </a:xfrm>
            <a:custGeom>
              <a:avLst/>
              <a:gdLst/>
              <a:ahLst/>
              <a:cxnLst/>
              <a:rect l="l" t="t" r="r" b="b"/>
              <a:pathLst>
                <a:path w="2141" h="2370" extrusionOk="0">
                  <a:moveTo>
                    <a:pt x="607" y="0"/>
                  </a:moveTo>
                  <a:lnTo>
                    <a:pt x="1" y="348"/>
                  </a:lnTo>
                  <a:lnTo>
                    <a:pt x="1535" y="2369"/>
                  </a:lnTo>
                  <a:lnTo>
                    <a:pt x="2140" y="202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362;p40">
              <a:extLst>
                <a:ext uri="{FF2B5EF4-FFF2-40B4-BE49-F238E27FC236}">
                  <a16:creationId xmlns:a16="http://schemas.microsoft.com/office/drawing/2014/main" id="{A3D1BC49-DBEC-DFB9-3DAD-40165308B00F}"/>
                </a:ext>
              </a:extLst>
            </p:cNvPr>
            <p:cNvSpPr/>
            <p:nvPr/>
          </p:nvSpPr>
          <p:spPr>
            <a:xfrm>
              <a:off x="8072342" y="224483"/>
              <a:ext cx="167439" cy="97130"/>
            </a:xfrm>
            <a:custGeom>
              <a:avLst/>
              <a:gdLst/>
              <a:ahLst/>
              <a:cxnLst/>
              <a:rect l="l" t="t" r="r" b="b"/>
              <a:pathLst>
                <a:path w="1505" h="873" extrusionOk="0">
                  <a:moveTo>
                    <a:pt x="606" y="1"/>
                  </a:moveTo>
                  <a:lnTo>
                    <a:pt x="0" y="349"/>
                  </a:lnTo>
                  <a:lnTo>
                    <a:pt x="899" y="872"/>
                  </a:lnTo>
                  <a:lnTo>
                    <a:pt x="1505" y="524"/>
                  </a:lnTo>
                  <a:lnTo>
                    <a:pt x="606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363;p40">
              <a:extLst>
                <a:ext uri="{FF2B5EF4-FFF2-40B4-BE49-F238E27FC236}">
                  <a16:creationId xmlns:a16="http://schemas.microsoft.com/office/drawing/2014/main" id="{FE666850-0941-C7CB-CB75-C11FACB404C6}"/>
                </a:ext>
              </a:extLst>
            </p:cNvPr>
            <p:cNvSpPr/>
            <p:nvPr/>
          </p:nvSpPr>
          <p:spPr>
            <a:xfrm>
              <a:off x="8027950" y="197225"/>
              <a:ext cx="141294" cy="81776"/>
            </a:xfrm>
            <a:custGeom>
              <a:avLst/>
              <a:gdLst/>
              <a:ahLst/>
              <a:cxnLst/>
              <a:rect l="l" t="t" r="r" b="b"/>
              <a:pathLst>
                <a:path w="1270" h="735" extrusionOk="0">
                  <a:moveTo>
                    <a:pt x="1" y="0"/>
                  </a:moveTo>
                  <a:lnTo>
                    <a:pt x="200" y="734"/>
                  </a:lnTo>
                  <a:lnTo>
                    <a:pt x="1270" y="1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1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F6528A94-D3E7-4081-FA68-E106461EA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99;p56">
            <a:extLst>
              <a:ext uri="{FF2B5EF4-FFF2-40B4-BE49-F238E27FC236}">
                <a16:creationId xmlns:a16="http://schemas.microsoft.com/office/drawing/2014/main" id="{403B7250-73F2-C382-0178-12052A666BAE}"/>
              </a:ext>
            </a:extLst>
          </p:cNvPr>
          <p:cNvSpPr txBox="1">
            <a:spLocks noGrp="1"/>
          </p:cNvSpPr>
          <p:nvPr/>
        </p:nvSpPr>
        <p:spPr>
          <a:xfrm>
            <a:off x="2248022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300"/>
              <a:t>TESTING</a:t>
            </a:r>
            <a:endParaRPr lang="it-IT"/>
          </a:p>
        </p:txBody>
      </p:sp>
      <p:grpSp>
        <p:nvGrpSpPr>
          <p:cNvPr id="13" name="Google Shape;3339;p60">
            <a:extLst>
              <a:ext uri="{FF2B5EF4-FFF2-40B4-BE49-F238E27FC236}">
                <a16:creationId xmlns:a16="http://schemas.microsoft.com/office/drawing/2014/main" id="{7550DBC4-779E-9AA5-5618-D1DD39EA6176}"/>
              </a:ext>
            </a:extLst>
          </p:cNvPr>
          <p:cNvGrpSpPr/>
          <p:nvPr/>
        </p:nvGrpSpPr>
        <p:grpSpPr>
          <a:xfrm>
            <a:off x="190650" y="0"/>
            <a:ext cx="858430" cy="797375"/>
            <a:chOff x="4213875" y="2231588"/>
            <a:chExt cx="1378632" cy="1140933"/>
          </a:xfrm>
        </p:grpSpPr>
        <p:sp>
          <p:nvSpPr>
            <p:cNvPr id="14" name="Google Shape;3340;p60">
              <a:extLst>
                <a:ext uri="{FF2B5EF4-FFF2-40B4-BE49-F238E27FC236}">
                  <a16:creationId xmlns:a16="http://schemas.microsoft.com/office/drawing/2014/main" id="{2D62075E-209C-2C84-3E79-22914F05A2E1}"/>
                </a:ext>
              </a:extLst>
            </p:cNvPr>
            <p:cNvSpPr/>
            <p:nvPr/>
          </p:nvSpPr>
          <p:spPr>
            <a:xfrm>
              <a:off x="4213875" y="2231588"/>
              <a:ext cx="1167289" cy="1140933"/>
            </a:xfrm>
            <a:custGeom>
              <a:avLst/>
              <a:gdLst/>
              <a:ahLst/>
              <a:cxnLst/>
              <a:rect l="l" t="t" r="r" b="b"/>
              <a:pathLst>
                <a:path w="59036" h="57703" extrusionOk="0">
                  <a:moveTo>
                    <a:pt x="41999" y="1"/>
                  </a:moveTo>
                  <a:cubicBezTo>
                    <a:pt x="39957" y="1"/>
                    <a:pt x="37653" y="667"/>
                    <a:pt x="35214" y="2076"/>
                  </a:cubicBezTo>
                  <a:cubicBezTo>
                    <a:pt x="29689" y="5265"/>
                    <a:pt x="24867" y="11459"/>
                    <a:pt x="22201" y="18085"/>
                  </a:cubicBezTo>
                  <a:cubicBezTo>
                    <a:pt x="20969" y="18297"/>
                    <a:pt x="19650" y="18772"/>
                    <a:pt x="18271" y="19569"/>
                  </a:cubicBezTo>
                  <a:cubicBezTo>
                    <a:pt x="11743" y="23338"/>
                    <a:pt x="6448" y="32477"/>
                    <a:pt x="6398" y="40030"/>
                  </a:cubicBezTo>
                  <a:cubicBezTo>
                    <a:pt x="6265" y="40098"/>
                    <a:pt x="6133" y="40160"/>
                    <a:pt x="5997" y="40239"/>
                  </a:cubicBezTo>
                  <a:cubicBezTo>
                    <a:pt x="2685" y="42151"/>
                    <a:pt x="1" y="46800"/>
                    <a:pt x="1" y="50624"/>
                  </a:cubicBezTo>
                  <a:cubicBezTo>
                    <a:pt x="1" y="50945"/>
                    <a:pt x="27" y="51244"/>
                    <a:pt x="63" y="51530"/>
                  </a:cubicBezTo>
                  <a:lnTo>
                    <a:pt x="10753" y="57702"/>
                  </a:lnTo>
                  <a:lnTo>
                    <a:pt x="58178" y="17978"/>
                  </a:lnTo>
                  <a:cubicBezTo>
                    <a:pt x="58721" y="16326"/>
                    <a:pt x="59035" y="14656"/>
                    <a:pt x="59035" y="13080"/>
                  </a:cubicBezTo>
                  <a:cubicBezTo>
                    <a:pt x="59035" y="9013"/>
                    <a:pt x="57010" y="6664"/>
                    <a:pt x="54061" y="6664"/>
                  </a:cubicBezTo>
                  <a:cubicBezTo>
                    <a:pt x="52886" y="6664"/>
                    <a:pt x="51565" y="7037"/>
                    <a:pt x="50168" y="7821"/>
                  </a:cubicBezTo>
                  <a:cubicBezTo>
                    <a:pt x="49598" y="4574"/>
                    <a:pt x="48094" y="2246"/>
                    <a:pt x="45959" y="1012"/>
                  </a:cubicBezTo>
                  <a:cubicBezTo>
                    <a:pt x="44807" y="347"/>
                    <a:pt x="43471" y="1"/>
                    <a:pt x="4199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341;p60">
              <a:extLst>
                <a:ext uri="{FF2B5EF4-FFF2-40B4-BE49-F238E27FC236}">
                  <a16:creationId xmlns:a16="http://schemas.microsoft.com/office/drawing/2014/main" id="{B5621F8E-615A-C703-EB07-F12D68B91E9E}"/>
                </a:ext>
              </a:extLst>
            </p:cNvPr>
            <p:cNvSpPr/>
            <p:nvPr/>
          </p:nvSpPr>
          <p:spPr>
            <a:xfrm>
              <a:off x="4963666" y="2251597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7" y="0"/>
                  </a:moveTo>
                  <a:lnTo>
                    <a:pt x="1" y="7246"/>
                  </a:lnTo>
                  <a:lnTo>
                    <a:pt x="9605" y="14094"/>
                  </a:lnTo>
                  <a:lnTo>
                    <a:pt x="18726" y="6171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342;p60">
              <a:extLst>
                <a:ext uri="{FF2B5EF4-FFF2-40B4-BE49-F238E27FC236}">
                  <a16:creationId xmlns:a16="http://schemas.microsoft.com/office/drawing/2014/main" id="{DC863F35-2759-9E40-2BD9-779D3154E995}"/>
                </a:ext>
              </a:extLst>
            </p:cNvPr>
            <p:cNvSpPr/>
            <p:nvPr/>
          </p:nvSpPr>
          <p:spPr>
            <a:xfrm>
              <a:off x="5174475" y="2377583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5" y="1"/>
                  </a:moveTo>
                  <a:lnTo>
                    <a:pt x="0" y="7246"/>
                  </a:lnTo>
                  <a:lnTo>
                    <a:pt x="9604" y="14094"/>
                  </a:lnTo>
                  <a:lnTo>
                    <a:pt x="18726" y="6171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343;p60">
              <a:extLst>
                <a:ext uri="{FF2B5EF4-FFF2-40B4-BE49-F238E27FC236}">
                  <a16:creationId xmlns:a16="http://schemas.microsoft.com/office/drawing/2014/main" id="{0773E785-E909-75D9-0E81-3A92F025D5C5}"/>
                </a:ext>
              </a:extLst>
            </p:cNvPr>
            <p:cNvSpPr/>
            <p:nvPr/>
          </p:nvSpPr>
          <p:spPr>
            <a:xfrm>
              <a:off x="4425257" y="2353600"/>
              <a:ext cx="1167250" cy="1018916"/>
            </a:xfrm>
            <a:custGeom>
              <a:avLst/>
              <a:gdLst/>
              <a:ahLst/>
              <a:cxnLst/>
              <a:rect l="l" t="t" r="r" b="b"/>
              <a:pathLst>
                <a:path w="59034" h="51532" extrusionOk="0">
                  <a:moveTo>
                    <a:pt x="41999" y="1"/>
                  </a:moveTo>
                  <a:cubicBezTo>
                    <a:pt x="39957" y="1"/>
                    <a:pt x="37652" y="668"/>
                    <a:pt x="35212" y="2077"/>
                  </a:cubicBezTo>
                  <a:cubicBezTo>
                    <a:pt x="29688" y="5266"/>
                    <a:pt x="24866" y="11460"/>
                    <a:pt x="22199" y="18085"/>
                  </a:cubicBezTo>
                  <a:cubicBezTo>
                    <a:pt x="20967" y="18296"/>
                    <a:pt x="19649" y="18773"/>
                    <a:pt x="18269" y="19570"/>
                  </a:cubicBezTo>
                  <a:cubicBezTo>
                    <a:pt x="11741" y="23339"/>
                    <a:pt x="6447" y="32478"/>
                    <a:pt x="6396" y="40031"/>
                  </a:cubicBezTo>
                  <a:cubicBezTo>
                    <a:pt x="6263" y="40098"/>
                    <a:pt x="6131" y="40161"/>
                    <a:pt x="5997" y="40239"/>
                  </a:cubicBezTo>
                  <a:cubicBezTo>
                    <a:pt x="2684" y="42151"/>
                    <a:pt x="0" y="46801"/>
                    <a:pt x="0" y="50625"/>
                  </a:cubicBezTo>
                  <a:cubicBezTo>
                    <a:pt x="0" y="50945"/>
                    <a:pt x="25" y="51243"/>
                    <a:pt x="62" y="51531"/>
                  </a:cubicBezTo>
                  <a:lnTo>
                    <a:pt x="58176" y="17980"/>
                  </a:lnTo>
                  <a:cubicBezTo>
                    <a:pt x="58721" y="16327"/>
                    <a:pt x="59033" y="14657"/>
                    <a:pt x="59033" y="13081"/>
                  </a:cubicBezTo>
                  <a:cubicBezTo>
                    <a:pt x="59033" y="9013"/>
                    <a:pt x="57008" y="6665"/>
                    <a:pt x="54058" y="6665"/>
                  </a:cubicBezTo>
                  <a:cubicBezTo>
                    <a:pt x="52884" y="6665"/>
                    <a:pt x="51564" y="7037"/>
                    <a:pt x="50167" y="7821"/>
                  </a:cubicBezTo>
                  <a:cubicBezTo>
                    <a:pt x="49598" y="4575"/>
                    <a:pt x="48094" y="2245"/>
                    <a:pt x="45957" y="1012"/>
                  </a:cubicBezTo>
                  <a:cubicBezTo>
                    <a:pt x="44805" y="347"/>
                    <a:pt x="43470" y="1"/>
                    <a:pt x="41999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344;p60">
              <a:extLst>
                <a:ext uri="{FF2B5EF4-FFF2-40B4-BE49-F238E27FC236}">
                  <a16:creationId xmlns:a16="http://schemas.microsoft.com/office/drawing/2014/main" id="{4CEA1BFF-C9DD-03CB-16EE-3F780D77ED3A}"/>
                </a:ext>
              </a:extLst>
            </p:cNvPr>
            <p:cNvSpPr/>
            <p:nvPr/>
          </p:nvSpPr>
          <p:spPr>
            <a:xfrm>
              <a:off x="5139854" y="2721991"/>
              <a:ext cx="199346" cy="505306"/>
            </a:xfrm>
            <a:custGeom>
              <a:avLst/>
              <a:gdLst/>
              <a:ahLst/>
              <a:cxnLst/>
              <a:rect l="l" t="t" r="r" b="b"/>
              <a:pathLst>
                <a:path w="10082" h="25556" extrusionOk="0">
                  <a:moveTo>
                    <a:pt x="5042" y="0"/>
                  </a:moveTo>
                  <a:lnTo>
                    <a:pt x="1" y="12689"/>
                  </a:lnTo>
                  <a:lnTo>
                    <a:pt x="2453" y="14104"/>
                  </a:lnTo>
                  <a:lnTo>
                    <a:pt x="2453" y="14104"/>
                  </a:lnTo>
                  <a:lnTo>
                    <a:pt x="2453" y="23015"/>
                  </a:lnTo>
                  <a:lnTo>
                    <a:pt x="6856" y="25556"/>
                  </a:lnTo>
                  <a:lnTo>
                    <a:pt x="7629" y="20026"/>
                  </a:lnTo>
                  <a:lnTo>
                    <a:pt x="7629" y="8284"/>
                  </a:lnTo>
                  <a:lnTo>
                    <a:pt x="10082" y="6870"/>
                  </a:lnTo>
                  <a:lnTo>
                    <a:pt x="9443" y="254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345;p60">
              <a:extLst>
                <a:ext uri="{FF2B5EF4-FFF2-40B4-BE49-F238E27FC236}">
                  <a16:creationId xmlns:a16="http://schemas.microsoft.com/office/drawing/2014/main" id="{5EC54D42-DC8F-1BB5-A7A5-DACB4D62DC38}"/>
                </a:ext>
              </a:extLst>
            </p:cNvPr>
            <p:cNvSpPr/>
            <p:nvPr/>
          </p:nvSpPr>
          <p:spPr>
            <a:xfrm>
              <a:off x="4871371" y="2843213"/>
              <a:ext cx="286365" cy="505326"/>
            </a:xfrm>
            <a:custGeom>
              <a:avLst/>
              <a:gdLst/>
              <a:ahLst/>
              <a:cxnLst/>
              <a:rect l="l" t="t" r="r" b="b"/>
              <a:pathLst>
                <a:path w="14483" h="25557" extrusionOk="0">
                  <a:moveTo>
                    <a:pt x="7629" y="1"/>
                  </a:moveTo>
                  <a:lnTo>
                    <a:pt x="2453" y="2989"/>
                  </a:lnTo>
                  <a:lnTo>
                    <a:pt x="2453" y="14731"/>
                  </a:lnTo>
                  <a:lnTo>
                    <a:pt x="1" y="16146"/>
                  </a:lnTo>
                  <a:lnTo>
                    <a:pt x="5042" y="23015"/>
                  </a:lnTo>
                  <a:lnTo>
                    <a:pt x="9443" y="25557"/>
                  </a:lnTo>
                  <a:lnTo>
                    <a:pt x="14483" y="12868"/>
                  </a:lnTo>
                  <a:lnTo>
                    <a:pt x="10082" y="10327"/>
                  </a:lnTo>
                  <a:lnTo>
                    <a:pt x="12031" y="2542"/>
                  </a:lnTo>
                  <a:lnTo>
                    <a:pt x="7629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346;p60">
              <a:extLst>
                <a:ext uri="{FF2B5EF4-FFF2-40B4-BE49-F238E27FC236}">
                  <a16:creationId xmlns:a16="http://schemas.microsoft.com/office/drawing/2014/main" id="{E6D598F7-ED88-A7DB-B258-5A9E26D82C0A}"/>
                </a:ext>
              </a:extLst>
            </p:cNvPr>
            <p:cNvSpPr/>
            <p:nvPr/>
          </p:nvSpPr>
          <p:spPr>
            <a:xfrm>
              <a:off x="5226910" y="2772231"/>
              <a:ext cx="199327" cy="455064"/>
            </a:xfrm>
            <a:custGeom>
              <a:avLst/>
              <a:gdLst/>
              <a:ahLst/>
              <a:cxnLst/>
              <a:rect l="l" t="t" r="r" b="b"/>
              <a:pathLst>
                <a:path w="10081" h="23015" extrusionOk="0">
                  <a:moveTo>
                    <a:pt x="5040" y="1"/>
                  </a:moveTo>
                  <a:lnTo>
                    <a:pt x="1" y="12689"/>
                  </a:lnTo>
                  <a:lnTo>
                    <a:pt x="2453" y="11273"/>
                  </a:lnTo>
                  <a:lnTo>
                    <a:pt x="2453" y="23015"/>
                  </a:lnTo>
                  <a:lnTo>
                    <a:pt x="7629" y="20027"/>
                  </a:lnTo>
                  <a:lnTo>
                    <a:pt x="7628" y="8285"/>
                  </a:lnTo>
                  <a:lnTo>
                    <a:pt x="10080" y="6870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347;p60">
              <a:extLst>
                <a:ext uri="{FF2B5EF4-FFF2-40B4-BE49-F238E27FC236}">
                  <a16:creationId xmlns:a16="http://schemas.microsoft.com/office/drawing/2014/main" id="{E6F7A041-FB8A-165C-2B7F-5E5A111B4022}"/>
                </a:ext>
              </a:extLst>
            </p:cNvPr>
            <p:cNvSpPr/>
            <p:nvPr/>
          </p:nvSpPr>
          <p:spPr>
            <a:xfrm>
              <a:off x="4958427" y="2893473"/>
              <a:ext cx="199307" cy="455064"/>
            </a:xfrm>
            <a:custGeom>
              <a:avLst/>
              <a:gdLst/>
              <a:ahLst/>
              <a:cxnLst/>
              <a:rect l="l" t="t" r="r" b="b"/>
              <a:pathLst>
                <a:path w="10080" h="23015" extrusionOk="0">
                  <a:moveTo>
                    <a:pt x="7628" y="0"/>
                  </a:moveTo>
                  <a:lnTo>
                    <a:pt x="2451" y="2988"/>
                  </a:lnTo>
                  <a:lnTo>
                    <a:pt x="2451" y="14731"/>
                  </a:lnTo>
                  <a:lnTo>
                    <a:pt x="1" y="16145"/>
                  </a:lnTo>
                  <a:lnTo>
                    <a:pt x="5040" y="23015"/>
                  </a:lnTo>
                  <a:lnTo>
                    <a:pt x="10080" y="10326"/>
                  </a:lnTo>
                  <a:lnTo>
                    <a:pt x="7628" y="11741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3348;p60">
            <a:extLst>
              <a:ext uri="{FF2B5EF4-FFF2-40B4-BE49-F238E27FC236}">
                <a16:creationId xmlns:a16="http://schemas.microsoft.com/office/drawing/2014/main" id="{7D524CDC-F6AF-7189-AE1A-A285CAB3B235}"/>
              </a:ext>
            </a:extLst>
          </p:cNvPr>
          <p:cNvGrpSpPr/>
          <p:nvPr/>
        </p:nvGrpSpPr>
        <p:grpSpPr>
          <a:xfrm>
            <a:off x="10127505" y="5377343"/>
            <a:ext cx="1799555" cy="1216216"/>
            <a:chOff x="4277950" y="3586513"/>
            <a:chExt cx="1342250" cy="907150"/>
          </a:xfrm>
        </p:grpSpPr>
        <p:sp>
          <p:nvSpPr>
            <p:cNvPr id="48" name="Google Shape;3349;p60">
              <a:extLst>
                <a:ext uri="{FF2B5EF4-FFF2-40B4-BE49-F238E27FC236}">
                  <a16:creationId xmlns:a16="http://schemas.microsoft.com/office/drawing/2014/main" id="{787BF06B-FAE5-761E-59BC-794C1DE7502B}"/>
                </a:ext>
              </a:extLst>
            </p:cNvPr>
            <p:cNvSpPr/>
            <p:nvPr/>
          </p:nvSpPr>
          <p:spPr>
            <a:xfrm>
              <a:off x="5617950" y="3848838"/>
              <a:ext cx="1950" cy="1050"/>
            </a:xfrm>
            <a:custGeom>
              <a:avLst/>
              <a:gdLst/>
              <a:ahLst/>
              <a:cxnLst/>
              <a:rect l="l" t="t" r="r" b="b"/>
              <a:pathLst>
                <a:path w="78" h="42" extrusionOk="0">
                  <a:moveTo>
                    <a:pt x="78" y="1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C45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350;p60">
              <a:extLst>
                <a:ext uri="{FF2B5EF4-FFF2-40B4-BE49-F238E27FC236}">
                  <a16:creationId xmlns:a16="http://schemas.microsoft.com/office/drawing/2014/main" id="{5A702E2E-8456-6803-834E-898F7B14CC84}"/>
                </a:ext>
              </a:extLst>
            </p:cNvPr>
            <p:cNvSpPr/>
            <p:nvPr/>
          </p:nvSpPr>
          <p:spPr>
            <a:xfrm>
              <a:off x="5488050" y="3726963"/>
              <a:ext cx="132150" cy="275050"/>
            </a:xfrm>
            <a:custGeom>
              <a:avLst/>
              <a:gdLst/>
              <a:ahLst/>
              <a:cxnLst/>
              <a:rect l="l" t="t" r="r" b="b"/>
              <a:pathLst>
                <a:path w="5286" h="11002" extrusionOk="0">
                  <a:moveTo>
                    <a:pt x="5286" y="0"/>
                  </a:moveTo>
                  <a:lnTo>
                    <a:pt x="2303" y="1519"/>
                  </a:lnTo>
                  <a:lnTo>
                    <a:pt x="2276" y="2925"/>
                  </a:lnTo>
                  <a:lnTo>
                    <a:pt x="5198" y="4484"/>
                  </a:lnTo>
                  <a:lnTo>
                    <a:pt x="3982" y="6125"/>
                  </a:lnTo>
                  <a:lnTo>
                    <a:pt x="12" y="5982"/>
                  </a:lnTo>
                  <a:lnTo>
                    <a:pt x="1" y="10858"/>
                  </a:lnTo>
                  <a:lnTo>
                    <a:pt x="3970" y="11002"/>
                  </a:lnTo>
                  <a:lnTo>
                    <a:pt x="5186" y="9359"/>
                  </a:lnTo>
                  <a:lnTo>
                    <a:pt x="5196" y="4916"/>
                  </a:lnTo>
                  <a:lnTo>
                    <a:pt x="5196" y="4889"/>
                  </a:lnTo>
                  <a:lnTo>
                    <a:pt x="5274" y="4876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3351;p60">
              <a:extLst>
                <a:ext uri="{FF2B5EF4-FFF2-40B4-BE49-F238E27FC236}">
                  <a16:creationId xmlns:a16="http://schemas.microsoft.com/office/drawing/2014/main" id="{B7B43254-1898-DAD2-FDC8-E802790DBF29}"/>
                </a:ext>
              </a:extLst>
            </p:cNvPr>
            <p:cNvGrpSpPr/>
            <p:nvPr/>
          </p:nvGrpSpPr>
          <p:grpSpPr>
            <a:xfrm>
              <a:off x="4277950" y="3586513"/>
              <a:ext cx="1342250" cy="907150"/>
              <a:chOff x="4277950" y="3586513"/>
              <a:chExt cx="1342250" cy="907150"/>
            </a:xfrm>
          </p:grpSpPr>
          <p:sp>
            <p:nvSpPr>
              <p:cNvPr id="51" name="Google Shape;3352;p60">
                <a:extLst>
                  <a:ext uri="{FF2B5EF4-FFF2-40B4-BE49-F238E27FC236}">
                    <a16:creationId xmlns:a16="http://schemas.microsoft.com/office/drawing/2014/main" id="{88E02D80-14FD-A289-67D6-53424842FD97}"/>
                  </a:ext>
                </a:extLst>
              </p:cNvPr>
              <p:cNvSpPr/>
              <p:nvPr/>
            </p:nvSpPr>
            <p:spPr>
              <a:xfrm>
                <a:off x="5449475" y="3605363"/>
                <a:ext cx="622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36" extrusionOk="0">
                    <a:moveTo>
                      <a:pt x="249" y="0"/>
                    </a:moveTo>
                    <a:lnTo>
                      <a:pt x="1" y="2293"/>
                    </a:lnTo>
                    <a:lnTo>
                      <a:pt x="243" y="2435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C45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353;p60">
                <a:extLst>
                  <a:ext uri="{FF2B5EF4-FFF2-40B4-BE49-F238E27FC236}">
                    <a16:creationId xmlns:a16="http://schemas.microsoft.com/office/drawing/2014/main" id="{CC9F7842-5E90-DB31-F84A-753AF654CF2F}"/>
                  </a:ext>
                </a:extLst>
              </p:cNvPr>
              <p:cNvSpPr/>
              <p:nvPr/>
            </p:nvSpPr>
            <p:spPr>
              <a:xfrm>
                <a:off x="4949225" y="3722563"/>
                <a:ext cx="73325" cy="1111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444" extrusionOk="0">
                    <a:moveTo>
                      <a:pt x="10" y="0"/>
                    </a:moveTo>
                    <a:lnTo>
                      <a:pt x="0" y="4444"/>
                    </a:lnTo>
                    <a:lnTo>
                      <a:pt x="2905" y="2964"/>
                    </a:lnTo>
                    <a:lnTo>
                      <a:pt x="2932" y="155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354;p60">
                <a:extLst>
                  <a:ext uri="{FF2B5EF4-FFF2-40B4-BE49-F238E27FC236}">
                    <a16:creationId xmlns:a16="http://schemas.microsoft.com/office/drawing/2014/main" id="{73586CDD-4032-B773-2731-7B74057DB717}"/>
                  </a:ext>
                </a:extLst>
              </p:cNvPr>
              <p:cNvSpPr/>
              <p:nvPr/>
            </p:nvSpPr>
            <p:spPr>
              <a:xfrm>
                <a:off x="5179350" y="3727613"/>
                <a:ext cx="208775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4255" extrusionOk="0">
                    <a:moveTo>
                      <a:pt x="4175" y="1"/>
                    </a:moveTo>
                    <a:cubicBezTo>
                      <a:pt x="3719" y="1"/>
                      <a:pt x="3255" y="50"/>
                      <a:pt x="2805" y="154"/>
                    </a:cubicBezTo>
                    <a:cubicBezTo>
                      <a:pt x="918" y="591"/>
                      <a:pt x="0" y="1828"/>
                      <a:pt x="758" y="2919"/>
                    </a:cubicBezTo>
                    <a:cubicBezTo>
                      <a:pt x="1334" y="3749"/>
                      <a:pt x="2716" y="4254"/>
                      <a:pt x="4176" y="4254"/>
                    </a:cubicBezTo>
                    <a:cubicBezTo>
                      <a:pt x="4632" y="4254"/>
                      <a:pt x="5096" y="4205"/>
                      <a:pt x="5546" y="4101"/>
                    </a:cubicBezTo>
                    <a:cubicBezTo>
                      <a:pt x="7435" y="3664"/>
                      <a:pt x="8351" y="2426"/>
                      <a:pt x="7594" y="1336"/>
                    </a:cubicBezTo>
                    <a:cubicBezTo>
                      <a:pt x="7017" y="506"/>
                      <a:pt x="5635" y="1"/>
                      <a:pt x="4175" y="1"/>
                    </a:cubicBez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355;p60">
                <a:extLst>
                  <a:ext uri="{FF2B5EF4-FFF2-40B4-BE49-F238E27FC236}">
                    <a16:creationId xmlns:a16="http://schemas.microsoft.com/office/drawing/2014/main" id="{14560370-95A4-D941-9FAD-788609CD94DA}"/>
                  </a:ext>
                </a:extLst>
              </p:cNvPr>
              <p:cNvSpPr/>
              <p:nvPr/>
            </p:nvSpPr>
            <p:spPr>
              <a:xfrm>
                <a:off x="5444800" y="3876513"/>
                <a:ext cx="43575" cy="1442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5768" extrusionOk="0">
                    <a:moveTo>
                      <a:pt x="1742" y="0"/>
                    </a:moveTo>
                    <a:lnTo>
                      <a:pt x="1" y="983"/>
                    </a:lnTo>
                    <a:lnTo>
                      <a:pt x="159" y="3278"/>
                    </a:lnTo>
                    <a:lnTo>
                      <a:pt x="152" y="5767"/>
                    </a:lnTo>
                    <a:lnTo>
                      <a:pt x="1731" y="4876"/>
                    </a:lnTo>
                    <a:lnTo>
                      <a:pt x="1742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356;p60">
                <a:extLst>
                  <a:ext uri="{FF2B5EF4-FFF2-40B4-BE49-F238E27FC236}">
                    <a16:creationId xmlns:a16="http://schemas.microsoft.com/office/drawing/2014/main" id="{0BE9326A-E8A5-9EAB-EF0B-0CFCE0CB9D98}"/>
                  </a:ext>
                </a:extLst>
              </p:cNvPr>
              <p:cNvSpPr/>
              <p:nvPr/>
            </p:nvSpPr>
            <p:spPr>
              <a:xfrm>
                <a:off x="5182650" y="3931613"/>
                <a:ext cx="1944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6614" extrusionOk="0">
                    <a:moveTo>
                      <a:pt x="2707" y="1"/>
                    </a:moveTo>
                    <a:lnTo>
                      <a:pt x="8" y="1686"/>
                    </a:lnTo>
                    <a:lnTo>
                      <a:pt x="1" y="5258"/>
                    </a:lnTo>
                    <a:lnTo>
                      <a:pt x="1440" y="5553"/>
                    </a:lnTo>
                    <a:lnTo>
                      <a:pt x="1440" y="5661"/>
                    </a:lnTo>
                    <a:lnTo>
                      <a:pt x="2695" y="4876"/>
                    </a:lnTo>
                    <a:lnTo>
                      <a:pt x="5131" y="4892"/>
                    </a:lnTo>
                    <a:lnTo>
                      <a:pt x="7762" y="6614"/>
                    </a:lnTo>
                    <a:lnTo>
                      <a:pt x="7775" y="1738"/>
                    </a:lnTo>
                    <a:lnTo>
                      <a:pt x="5143" y="16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357;p60">
                <a:extLst>
                  <a:ext uri="{FF2B5EF4-FFF2-40B4-BE49-F238E27FC236}">
                    <a16:creationId xmlns:a16="http://schemas.microsoft.com/office/drawing/2014/main" id="{BA4C9D10-2AC9-5628-BCCA-63DC86F8A2DF}"/>
                  </a:ext>
                </a:extLst>
              </p:cNvPr>
              <p:cNvSpPr/>
              <p:nvPr/>
            </p:nvSpPr>
            <p:spPr>
              <a:xfrm>
                <a:off x="4947100" y="3834663"/>
                <a:ext cx="289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3167" extrusionOk="0">
                    <a:moveTo>
                      <a:pt x="8" y="0"/>
                    </a:moveTo>
                    <a:lnTo>
                      <a:pt x="0" y="3167"/>
                    </a:lnTo>
                    <a:lnTo>
                      <a:pt x="1156" y="2850"/>
                    </a:lnTo>
                    <a:lnTo>
                      <a:pt x="1159" y="165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358;p60">
                <a:extLst>
                  <a:ext uri="{FF2B5EF4-FFF2-40B4-BE49-F238E27FC236}">
                    <a16:creationId xmlns:a16="http://schemas.microsoft.com/office/drawing/2014/main" id="{636BA9D0-C909-4001-EDB1-B9CC97DF888F}"/>
                  </a:ext>
                </a:extLst>
              </p:cNvPr>
              <p:cNvSpPr/>
              <p:nvPr/>
            </p:nvSpPr>
            <p:spPr>
              <a:xfrm>
                <a:off x="4975975" y="3873813"/>
                <a:ext cx="994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284" extrusionOk="0">
                    <a:moveTo>
                      <a:pt x="3977" y="0"/>
                    </a:moveTo>
                    <a:lnTo>
                      <a:pt x="4" y="91"/>
                    </a:lnTo>
                    <a:lnTo>
                      <a:pt x="1" y="1284"/>
                    </a:lnTo>
                    <a:lnTo>
                      <a:pt x="2715" y="539"/>
                    </a:lnTo>
                    <a:lnTo>
                      <a:pt x="3974" y="1267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359;p60">
                <a:extLst>
                  <a:ext uri="{FF2B5EF4-FFF2-40B4-BE49-F238E27FC236}">
                    <a16:creationId xmlns:a16="http://schemas.microsoft.com/office/drawing/2014/main" id="{F7B87F34-AED5-2A55-37F2-4ED975C98375}"/>
                  </a:ext>
                </a:extLst>
              </p:cNvPr>
              <p:cNvSpPr/>
              <p:nvPr/>
            </p:nvSpPr>
            <p:spPr>
              <a:xfrm>
                <a:off x="5075325" y="3873813"/>
                <a:ext cx="4267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2179" extrusionOk="0">
                    <a:moveTo>
                      <a:pt x="3" y="0"/>
                    </a:moveTo>
                    <a:lnTo>
                      <a:pt x="0" y="1267"/>
                    </a:lnTo>
                    <a:lnTo>
                      <a:pt x="1579" y="2179"/>
                    </a:lnTo>
                    <a:lnTo>
                      <a:pt x="1706" y="100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360;p60">
                <a:extLst>
                  <a:ext uri="{FF2B5EF4-FFF2-40B4-BE49-F238E27FC236}">
                    <a16:creationId xmlns:a16="http://schemas.microsoft.com/office/drawing/2014/main" id="{3C098C36-5C5B-0992-EFAA-C11A29FB497C}"/>
                  </a:ext>
                </a:extLst>
              </p:cNvPr>
              <p:cNvSpPr/>
              <p:nvPr/>
            </p:nvSpPr>
            <p:spPr>
              <a:xfrm>
                <a:off x="5376700" y="3958438"/>
                <a:ext cx="721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541" extrusionOk="0">
                    <a:moveTo>
                      <a:pt x="2883" y="1"/>
                    </a:moveTo>
                    <a:lnTo>
                      <a:pt x="13" y="665"/>
                    </a:lnTo>
                    <a:lnTo>
                      <a:pt x="0" y="5541"/>
                    </a:lnTo>
                    <a:lnTo>
                      <a:pt x="2870" y="4876"/>
                    </a:lnTo>
                    <a:lnTo>
                      <a:pt x="2876" y="249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361;p60">
                <a:extLst>
                  <a:ext uri="{FF2B5EF4-FFF2-40B4-BE49-F238E27FC236}">
                    <a16:creationId xmlns:a16="http://schemas.microsoft.com/office/drawing/2014/main" id="{E652E96F-EFE4-9622-6941-558326141C6D}"/>
                  </a:ext>
                </a:extLst>
              </p:cNvPr>
              <p:cNvSpPr/>
              <p:nvPr/>
            </p:nvSpPr>
            <p:spPr>
              <a:xfrm>
                <a:off x="4845850" y="4280663"/>
                <a:ext cx="7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732" extrusionOk="0">
                    <a:moveTo>
                      <a:pt x="3050" y="1"/>
                    </a:moveTo>
                    <a:lnTo>
                      <a:pt x="0" y="731"/>
                    </a:lnTo>
                    <a:lnTo>
                      <a:pt x="3071" y="6"/>
                    </a:lnTo>
                    <a:lnTo>
                      <a:pt x="305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362;p60">
                <a:extLst>
                  <a:ext uri="{FF2B5EF4-FFF2-40B4-BE49-F238E27FC236}">
                    <a16:creationId xmlns:a16="http://schemas.microsoft.com/office/drawing/2014/main" id="{8D6113E5-89B5-8343-30AD-84411BBA41F4}"/>
                  </a:ext>
                </a:extLst>
              </p:cNvPr>
              <p:cNvSpPr/>
              <p:nvPr/>
            </p:nvSpPr>
            <p:spPr>
              <a:xfrm>
                <a:off x="4611325" y="4028613"/>
                <a:ext cx="27400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0960" h="5764" extrusionOk="0">
                    <a:moveTo>
                      <a:pt x="5480" y="1"/>
                    </a:moveTo>
                    <a:cubicBezTo>
                      <a:pt x="4202" y="1"/>
                      <a:pt x="2925" y="282"/>
                      <a:pt x="1950" y="845"/>
                    </a:cubicBezTo>
                    <a:cubicBezTo>
                      <a:pt x="1" y="1971"/>
                      <a:pt x="1" y="3795"/>
                      <a:pt x="1950" y="4921"/>
                    </a:cubicBezTo>
                    <a:cubicBezTo>
                      <a:pt x="2211" y="5072"/>
                      <a:pt x="2495" y="5202"/>
                      <a:pt x="2794" y="5311"/>
                    </a:cubicBezTo>
                    <a:cubicBezTo>
                      <a:pt x="3611" y="5613"/>
                      <a:pt x="4545" y="5764"/>
                      <a:pt x="5479" y="5764"/>
                    </a:cubicBezTo>
                    <a:cubicBezTo>
                      <a:pt x="6414" y="5764"/>
                      <a:pt x="7349" y="5613"/>
                      <a:pt x="8165" y="5311"/>
                    </a:cubicBezTo>
                    <a:cubicBezTo>
                      <a:pt x="8464" y="5202"/>
                      <a:pt x="8747" y="5072"/>
                      <a:pt x="9010" y="4921"/>
                    </a:cubicBezTo>
                    <a:cubicBezTo>
                      <a:pt x="10959" y="3795"/>
                      <a:pt x="10959" y="1971"/>
                      <a:pt x="9010" y="845"/>
                    </a:cubicBezTo>
                    <a:cubicBezTo>
                      <a:pt x="8035" y="282"/>
                      <a:pt x="6757" y="1"/>
                      <a:pt x="5480" y="1"/>
                    </a:cubicBez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363;p60">
                <a:extLst>
                  <a:ext uri="{FF2B5EF4-FFF2-40B4-BE49-F238E27FC236}">
                    <a16:creationId xmlns:a16="http://schemas.microsoft.com/office/drawing/2014/main" id="{07BCB469-21CF-3824-C69D-8F318577946A}"/>
                  </a:ext>
                </a:extLst>
              </p:cNvPr>
              <p:cNvSpPr/>
              <p:nvPr/>
            </p:nvSpPr>
            <p:spPr>
              <a:xfrm>
                <a:off x="4452775" y="4280663"/>
                <a:ext cx="1979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6195" extrusionOk="0">
                    <a:moveTo>
                      <a:pt x="4869" y="1"/>
                    </a:moveTo>
                    <a:lnTo>
                      <a:pt x="1" y="1338"/>
                    </a:lnTo>
                    <a:lnTo>
                      <a:pt x="1" y="6194"/>
                    </a:lnTo>
                    <a:lnTo>
                      <a:pt x="4869" y="4857"/>
                    </a:lnTo>
                    <a:lnTo>
                      <a:pt x="7919" y="5586"/>
                    </a:lnTo>
                    <a:lnTo>
                      <a:pt x="7919" y="731"/>
                    </a:lnTo>
                    <a:lnTo>
                      <a:pt x="4869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364;p60">
                <a:extLst>
                  <a:ext uri="{FF2B5EF4-FFF2-40B4-BE49-F238E27FC236}">
                    <a16:creationId xmlns:a16="http://schemas.microsoft.com/office/drawing/2014/main" id="{57AC2F93-17B9-9F2A-DC86-7FDEB6AA41E7}"/>
                  </a:ext>
                </a:extLst>
              </p:cNvPr>
              <p:cNvSpPr/>
              <p:nvPr/>
            </p:nvSpPr>
            <p:spPr>
              <a:xfrm>
                <a:off x="4650725" y="4298938"/>
                <a:ext cx="45200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789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1808" y="7789"/>
                    </a:lnTo>
                    <a:lnTo>
                      <a:pt x="1808" y="29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365;p60">
                <a:extLst>
                  <a:ext uri="{FF2B5EF4-FFF2-40B4-BE49-F238E27FC236}">
                    <a16:creationId xmlns:a16="http://schemas.microsoft.com/office/drawing/2014/main" id="{34C2237E-CD5A-6095-C0C8-E64A41D5F5B4}"/>
                  </a:ext>
                </a:extLst>
              </p:cNvPr>
              <p:cNvSpPr/>
              <p:nvPr/>
            </p:nvSpPr>
            <p:spPr>
              <a:xfrm>
                <a:off x="4277950" y="4130938"/>
                <a:ext cx="174850" cy="3046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12184" extrusionOk="0">
                    <a:moveTo>
                      <a:pt x="2" y="1"/>
                    </a:moveTo>
                    <a:lnTo>
                      <a:pt x="0" y="2437"/>
                    </a:lnTo>
                    <a:lnTo>
                      <a:pt x="2" y="4856"/>
                    </a:lnTo>
                    <a:lnTo>
                      <a:pt x="4030" y="5683"/>
                    </a:lnTo>
                    <a:lnTo>
                      <a:pt x="4030" y="10472"/>
                    </a:lnTo>
                    <a:lnTo>
                      <a:pt x="6994" y="12183"/>
                    </a:lnTo>
                    <a:lnTo>
                      <a:pt x="6994" y="7327"/>
                    </a:lnTo>
                    <a:lnTo>
                      <a:pt x="4030" y="5615"/>
                    </a:lnTo>
                    <a:lnTo>
                      <a:pt x="5080" y="4339"/>
                    </a:lnTo>
                    <a:lnTo>
                      <a:pt x="5080" y="104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366;p60">
                <a:extLst>
                  <a:ext uri="{FF2B5EF4-FFF2-40B4-BE49-F238E27FC236}">
                    <a16:creationId xmlns:a16="http://schemas.microsoft.com/office/drawing/2014/main" id="{69B88D6D-E0AC-FC3A-6C72-5EE211400EAE}"/>
                  </a:ext>
                </a:extLst>
              </p:cNvPr>
              <p:cNvSpPr/>
              <p:nvPr/>
            </p:nvSpPr>
            <p:spPr>
              <a:xfrm>
                <a:off x="4378675" y="3930063"/>
                <a:ext cx="57875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4789" extrusionOk="0">
                    <a:moveTo>
                      <a:pt x="1" y="1"/>
                    </a:moveTo>
                    <a:lnTo>
                      <a:pt x="1" y="4788"/>
                    </a:lnTo>
                    <a:lnTo>
                      <a:pt x="1051" y="4572"/>
                    </a:lnTo>
                    <a:lnTo>
                      <a:pt x="2315" y="28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367;p60">
                <a:extLst>
                  <a:ext uri="{FF2B5EF4-FFF2-40B4-BE49-F238E27FC236}">
                    <a16:creationId xmlns:a16="http://schemas.microsoft.com/office/drawing/2014/main" id="{B7D6550B-75A5-F938-594D-630ACFB1E41C}"/>
                  </a:ext>
                </a:extLst>
              </p:cNvPr>
              <p:cNvSpPr/>
              <p:nvPr/>
            </p:nvSpPr>
            <p:spPr>
              <a:xfrm>
                <a:off x="4695900" y="4280813"/>
                <a:ext cx="3479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13919" h="8514" extrusionOk="0">
                    <a:moveTo>
                      <a:pt x="9069" y="0"/>
                    </a:moveTo>
                    <a:lnTo>
                      <a:pt x="5998" y="725"/>
                    </a:lnTo>
                    <a:lnTo>
                      <a:pt x="4192" y="3657"/>
                    </a:lnTo>
                    <a:lnTo>
                      <a:pt x="1" y="3657"/>
                    </a:lnTo>
                    <a:lnTo>
                      <a:pt x="1" y="8514"/>
                    </a:lnTo>
                    <a:lnTo>
                      <a:pt x="4192" y="8514"/>
                    </a:lnTo>
                    <a:lnTo>
                      <a:pt x="5998" y="5580"/>
                    </a:lnTo>
                    <a:lnTo>
                      <a:pt x="9069" y="4857"/>
                    </a:lnTo>
                    <a:lnTo>
                      <a:pt x="13918" y="6187"/>
                    </a:lnTo>
                    <a:lnTo>
                      <a:pt x="13918" y="1332"/>
                    </a:lnTo>
                    <a:lnTo>
                      <a:pt x="9113" y="13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368;p60">
                <a:extLst>
                  <a:ext uri="{FF2B5EF4-FFF2-40B4-BE49-F238E27FC236}">
                    <a16:creationId xmlns:a16="http://schemas.microsoft.com/office/drawing/2014/main" id="{938B7176-AE05-19BC-39A7-07399AD3667F}"/>
                  </a:ext>
                </a:extLst>
              </p:cNvPr>
              <p:cNvSpPr/>
              <p:nvPr/>
            </p:nvSpPr>
            <p:spPr>
              <a:xfrm>
                <a:off x="5043850" y="4130938"/>
                <a:ext cx="174825" cy="304575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12183" extrusionOk="0">
                    <a:moveTo>
                      <a:pt x="6992" y="1"/>
                    </a:moveTo>
                    <a:lnTo>
                      <a:pt x="1912" y="1044"/>
                    </a:lnTo>
                    <a:lnTo>
                      <a:pt x="649" y="2804"/>
                    </a:lnTo>
                    <a:lnTo>
                      <a:pt x="1912" y="4339"/>
                    </a:lnTo>
                    <a:lnTo>
                      <a:pt x="2964" y="5615"/>
                    </a:lnTo>
                    <a:lnTo>
                      <a:pt x="0" y="7327"/>
                    </a:lnTo>
                    <a:lnTo>
                      <a:pt x="0" y="12182"/>
                    </a:lnTo>
                    <a:lnTo>
                      <a:pt x="2964" y="10472"/>
                    </a:lnTo>
                    <a:lnTo>
                      <a:pt x="2964" y="5684"/>
                    </a:lnTo>
                    <a:lnTo>
                      <a:pt x="6992" y="4856"/>
                    </a:lnTo>
                    <a:lnTo>
                      <a:pt x="6992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369;p60">
                <a:extLst>
                  <a:ext uri="{FF2B5EF4-FFF2-40B4-BE49-F238E27FC236}">
                    <a16:creationId xmlns:a16="http://schemas.microsoft.com/office/drawing/2014/main" id="{3B6C098F-5112-BB03-4F83-3C3C38BD4DB4}"/>
                  </a:ext>
                </a:extLst>
              </p:cNvPr>
              <p:cNvSpPr/>
              <p:nvPr/>
            </p:nvSpPr>
            <p:spPr>
              <a:xfrm>
                <a:off x="5060050" y="3934688"/>
                <a:ext cx="541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4552" extrusionOk="0">
                    <a:moveTo>
                      <a:pt x="2163" y="0"/>
                    </a:moveTo>
                    <a:lnTo>
                      <a:pt x="1" y="2626"/>
                    </a:lnTo>
                    <a:lnTo>
                      <a:pt x="1264" y="4387"/>
                    </a:lnTo>
                    <a:lnTo>
                      <a:pt x="2061" y="4551"/>
                    </a:lnTo>
                    <a:lnTo>
                      <a:pt x="2069" y="862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370;p60">
                <a:extLst>
                  <a:ext uri="{FF2B5EF4-FFF2-40B4-BE49-F238E27FC236}">
                    <a16:creationId xmlns:a16="http://schemas.microsoft.com/office/drawing/2014/main" id="{34305B94-7D78-16BE-C4D3-9B692E79ECA9}"/>
                  </a:ext>
                </a:extLst>
              </p:cNvPr>
              <p:cNvSpPr/>
              <p:nvPr/>
            </p:nvSpPr>
            <p:spPr>
              <a:xfrm>
                <a:off x="5111550" y="3956213"/>
                <a:ext cx="7130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4274" extrusionOk="0">
                    <a:moveTo>
                      <a:pt x="9" y="1"/>
                    </a:moveTo>
                    <a:lnTo>
                      <a:pt x="1" y="3690"/>
                    </a:lnTo>
                    <a:lnTo>
                      <a:pt x="256" y="3742"/>
                    </a:lnTo>
                    <a:lnTo>
                      <a:pt x="2845" y="4274"/>
                    </a:lnTo>
                    <a:lnTo>
                      <a:pt x="2852" y="70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371;p60">
                <a:extLst>
                  <a:ext uri="{FF2B5EF4-FFF2-40B4-BE49-F238E27FC236}">
                    <a16:creationId xmlns:a16="http://schemas.microsoft.com/office/drawing/2014/main" id="{5BECCC96-4A52-D894-AFFC-829868C1C03E}"/>
                  </a:ext>
                </a:extLst>
              </p:cNvPr>
              <p:cNvSpPr/>
              <p:nvPr/>
            </p:nvSpPr>
            <p:spPr>
              <a:xfrm>
                <a:off x="4277950" y="3829138"/>
                <a:ext cx="940725" cy="543125"/>
              </a:xfrm>
              <a:custGeom>
                <a:avLst/>
                <a:gdLst/>
                <a:ahLst/>
                <a:cxnLst/>
                <a:rect l="l" t="t" r="r" b="b"/>
                <a:pathLst>
                  <a:path w="37629" h="21725" extrusionOk="0">
                    <a:moveTo>
                      <a:pt x="18815" y="7980"/>
                    </a:moveTo>
                    <a:cubicBezTo>
                      <a:pt x="20092" y="7980"/>
                      <a:pt x="21370" y="8261"/>
                      <a:pt x="22345" y="8824"/>
                    </a:cubicBezTo>
                    <a:cubicBezTo>
                      <a:pt x="24294" y="9950"/>
                      <a:pt x="24294" y="11774"/>
                      <a:pt x="22345" y="12900"/>
                    </a:cubicBezTo>
                    <a:cubicBezTo>
                      <a:pt x="22082" y="13051"/>
                      <a:pt x="21799" y="13181"/>
                      <a:pt x="21500" y="13290"/>
                    </a:cubicBezTo>
                    <a:cubicBezTo>
                      <a:pt x="20684" y="13592"/>
                      <a:pt x="19749" y="13743"/>
                      <a:pt x="18814" y="13743"/>
                    </a:cubicBezTo>
                    <a:cubicBezTo>
                      <a:pt x="17880" y="13743"/>
                      <a:pt x="16946" y="13592"/>
                      <a:pt x="16129" y="13290"/>
                    </a:cubicBezTo>
                    <a:cubicBezTo>
                      <a:pt x="15830" y="13181"/>
                      <a:pt x="15546" y="13051"/>
                      <a:pt x="15285" y="12900"/>
                    </a:cubicBezTo>
                    <a:cubicBezTo>
                      <a:pt x="13336" y="11774"/>
                      <a:pt x="13336" y="9950"/>
                      <a:pt x="15285" y="8824"/>
                    </a:cubicBezTo>
                    <a:cubicBezTo>
                      <a:pt x="16260" y="8261"/>
                      <a:pt x="17537" y="7980"/>
                      <a:pt x="18815" y="7980"/>
                    </a:cubicBezTo>
                    <a:close/>
                    <a:moveTo>
                      <a:pt x="16719" y="1"/>
                    </a:moveTo>
                    <a:lnTo>
                      <a:pt x="14912" y="2933"/>
                    </a:lnTo>
                    <a:lnTo>
                      <a:pt x="11862" y="3662"/>
                    </a:lnTo>
                    <a:lnTo>
                      <a:pt x="6994" y="2326"/>
                    </a:lnTo>
                    <a:lnTo>
                      <a:pt x="4029" y="4038"/>
                    </a:lnTo>
                    <a:lnTo>
                      <a:pt x="6344" y="6848"/>
                    </a:lnTo>
                    <a:lnTo>
                      <a:pt x="5080" y="8609"/>
                    </a:lnTo>
                    <a:lnTo>
                      <a:pt x="4029" y="8825"/>
                    </a:lnTo>
                    <a:lnTo>
                      <a:pt x="0" y="9652"/>
                    </a:lnTo>
                    <a:lnTo>
                      <a:pt x="0" y="12073"/>
                    </a:lnTo>
                    <a:lnTo>
                      <a:pt x="5080" y="13116"/>
                    </a:lnTo>
                    <a:lnTo>
                      <a:pt x="5080" y="16411"/>
                    </a:lnTo>
                    <a:lnTo>
                      <a:pt x="4030" y="17687"/>
                    </a:lnTo>
                    <a:lnTo>
                      <a:pt x="6994" y="19399"/>
                    </a:lnTo>
                    <a:lnTo>
                      <a:pt x="11862" y="18063"/>
                    </a:lnTo>
                    <a:lnTo>
                      <a:pt x="14912" y="18792"/>
                    </a:lnTo>
                    <a:lnTo>
                      <a:pt x="16719" y="21724"/>
                    </a:lnTo>
                    <a:lnTo>
                      <a:pt x="20910" y="21724"/>
                    </a:lnTo>
                    <a:lnTo>
                      <a:pt x="22716" y="18792"/>
                    </a:lnTo>
                    <a:lnTo>
                      <a:pt x="25766" y="18063"/>
                    </a:lnTo>
                    <a:lnTo>
                      <a:pt x="25787" y="18067"/>
                    </a:lnTo>
                    <a:lnTo>
                      <a:pt x="25831" y="18080"/>
                    </a:lnTo>
                    <a:lnTo>
                      <a:pt x="30636" y="19399"/>
                    </a:lnTo>
                    <a:lnTo>
                      <a:pt x="33600" y="17687"/>
                    </a:lnTo>
                    <a:lnTo>
                      <a:pt x="32548" y="16411"/>
                    </a:lnTo>
                    <a:lnTo>
                      <a:pt x="31285" y="14876"/>
                    </a:lnTo>
                    <a:lnTo>
                      <a:pt x="32548" y="13116"/>
                    </a:lnTo>
                    <a:lnTo>
                      <a:pt x="37628" y="12073"/>
                    </a:lnTo>
                    <a:lnTo>
                      <a:pt x="37628" y="9760"/>
                    </a:lnTo>
                    <a:lnTo>
                      <a:pt x="37628" y="9652"/>
                    </a:lnTo>
                    <a:lnTo>
                      <a:pt x="36189" y="9357"/>
                    </a:lnTo>
                    <a:lnTo>
                      <a:pt x="33600" y="8825"/>
                    </a:lnTo>
                    <a:lnTo>
                      <a:pt x="33345" y="8773"/>
                    </a:lnTo>
                    <a:lnTo>
                      <a:pt x="32548" y="8609"/>
                    </a:lnTo>
                    <a:lnTo>
                      <a:pt x="31285" y="6848"/>
                    </a:lnTo>
                    <a:lnTo>
                      <a:pt x="33447" y="4222"/>
                    </a:lnTo>
                    <a:lnTo>
                      <a:pt x="33474" y="3966"/>
                    </a:lnTo>
                    <a:lnTo>
                      <a:pt x="31895" y="3054"/>
                    </a:lnTo>
                    <a:lnTo>
                      <a:pt x="30636" y="2326"/>
                    </a:lnTo>
                    <a:lnTo>
                      <a:pt x="27922" y="3071"/>
                    </a:lnTo>
                    <a:lnTo>
                      <a:pt x="26766" y="3388"/>
                    </a:lnTo>
                    <a:lnTo>
                      <a:pt x="25766" y="3662"/>
                    </a:lnTo>
                    <a:lnTo>
                      <a:pt x="22716" y="2933"/>
                    </a:lnTo>
                    <a:lnTo>
                      <a:pt x="20910" y="1"/>
                    </a:lnTo>
                    <a:close/>
                  </a:path>
                </a:pathLst>
              </a:custGeom>
              <a:solidFill>
                <a:srgbClr val="4DC8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372;p60">
                <a:extLst>
                  <a:ext uri="{FF2B5EF4-FFF2-40B4-BE49-F238E27FC236}">
                    <a16:creationId xmlns:a16="http://schemas.microsoft.com/office/drawing/2014/main" id="{64B646B0-89B1-EED4-759D-11F5301D7CF2}"/>
                  </a:ext>
                </a:extLst>
              </p:cNvPr>
              <p:cNvSpPr/>
              <p:nvPr/>
            </p:nvSpPr>
            <p:spPr>
              <a:xfrm>
                <a:off x="4947275" y="3586513"/>
                <a:ext cx="672925" cy="388575"/>
              </a:xfrm>
              <a:custGeom>
                <a:avLst/>
                <a:gdLst/>
                <a:ahLst/>
                <a:cxnLst/>
                <a:rect l="l" t="t" r="r" b="b"/>
                <a:pathLst>
                  <a:path w="26917" h="15543" extrusionOk="0">
                    <a:moveTo>
                      <a:pt x="13458" y="5645"/>
                    </a:moveTo>
                    <a:cubicBezTo>
                      <a:pt x="14918" y="5645"/>
                      <a:pt x="16300" y="6150"/>
                      <a:pt x="16877" y="6980"/>
                    </a:cubicBezTo>
                    <a:cubicBezTo>
                      <a:pt x="17634" y="8070"/>
                      <a:pt x="16718" y="9308"/>
                      <a:pt x="14829" y="9745"/>
                    </a:cubicBezTo>
                    <a:cubicBezTo>
                      <a:pt x="14379" y="9849"/>
                      <a:pt x="13915" y="9898"/>
                      <a:pt x="13459" y="9898"/>
                    </a:cubicBezTo>
                    <a:cubicBezTo>
                      <a:pt x="11999" y="9898"/>
                      <a:pt x="10617" y="9393"/>
                      <a:pt x="10041" y="8563"/>
                    </a:cubicBezTo>
                    <a:cubicBezTo>
                      <a:pt x="9283" y="7472"/>
                      <a:pt x="10201" y="6235"/>
                      <a:pt x="12088" y="5798"/>
                    </a:cubicBezTo>
                    <a:cubicBezTo>
                      <a:pt x="12538" y="5694"/>
                      <a:pt x="13002" y="5645"/>
                      <a:pt x="13458" y="5645"/>
                    </a:cubicBezTo>
                    <a:close/>
                    <a:moveTo>
                      <a:pt x="9728" y="1"/>
                    </a:moveTo>
                    <a:lnTo>
                      <a:pt x="6858" y="666"/>
                    </a:lnTo>
                    <a:lnTo>
                      <a:pt x="7016" y="2960"/>
                    </a:lnTo>
                    <a:lnTo>
                      <a:pt x="5274" y="3944"/>
                    </a:lnTo>
                    <a:lnTo>
                      <a:pt x="1304" y="3800"/>
                    </a:lnTo>
                    <a:lnTo>
                      <a:pt x="88" y="5442"/>
                    </a:lnTo>
                    <a:lnTo>
                      <a:pt x="3010" y="7000"/>
                    </a:lnTo>
                    <a:lnTo>
                      <a:pt x="2983" y="8406"/>
                    </a:lnTo>
                    <a:lnTo>
                      <a:pt x="78" y="9886"/>
                    </a:lnTo>
                    <a:lnTo>
                      <a:pt x="1" y="9926"/>
                    </a:lnTo>
                    <a:lnTo>
                      <a:pt x="1152" y="11583"/>
                    </a:lnTo>
                    <a:lnTo>
                      <a:pt x="5125" y="11491"/>
                    </a:lnTo>
                    <a:lnTo>
                      <a:pt x="6828" y="12498"/>
                    </a:lnTo>
                    <a:lnTo>
                      <a:pt x="6701" y="13671"/>
                    </a:lnTo>
                    <a:lnTo>
                      <a:pt x="6674" y="13927"/>
                    </a:lnTo>
                    <a:lnTo>
                      <a:pt x="6580" y="14789"/>
                    </a:lnTo>
                    <a:lnTo>
                      <a:pt x="9423" y="15492"/>
                    </a:lnTo>
                    <a:lnTo>
                      <a:pt x="12122" y="13805"/>
                    </a:lnTo>
                    <a:lnTo>
                      <a:pt x="14558" y="13820"/>
                    </a:lnTo>
                    <a:lnTo>
                      <a:pt x="17189" y="15542"/>
                    </a:lnTo>
                    <a:lnTo>
                      <a:pt x="20059" y="14878"/>
                    </a:lnTo>
                    <a:lnTo>
                      <a:pt x="19902" y="12583"/>
                    </a:lnTo>
                    <a:lnTo>
                      <a:pt x="21643" y="11600"/>
                    </a:lnTo>
                    <a:lnTo>
                      <a:pt x="25613" y="11743"/>
                    </a:lnTo>
                    <a:lnTo>
                      <a:pt x="26829" y="10102"/>
                    </a:lnTo>
                    <a:lnTo>
                      <a:pt x="23907" y="8543"/>
                    </a:lnTo>
                    <a:lnTo>
                      <a:pt x="23934" y="7137"/>
                    </a:lnTo>
                    <a:lnTo>
                      <a:pt x="26917" y="5618"/>
                    </a:lnTo>
                    <a:lnTo>
                      <a:pt x="25765" y="3961"/>
                    </a:lnTo>
                    <a:lnTo>
                      <a:pt x="21792" y="4052"/>
                    </a:lnTo>
                    <a:lnTo>
                      <a:pt x="20331" y="3189"/>
                    </a:lnTo>
                    <a:lnTo>
                      <a:pt x="20089" y="3047"/>
                    </a:lnTo>
                    <a:lnTo>
                      <a:pt x="20337" y="754"/>
                    </a:lnTo>
                    <a:lnTo>
                      <a:pt x="17494" y="53"/>
                    </a:lnTo>
                    <a:lnTo>
                      <a:pt x="14796" y="1738"/>
                    </a:lnTo>
                    <a:lnTo>
                      <a:pt x="12359" y="1723"/>
                    </a:lnTo>
                    <a:lnTo>
                      <a:pt x="9728" y="1"/>
                    </a:lnTo>
                    <a:close/>
                  </a:path>
                </a:pathLst>
              </a:custGeom>
              <a:solidFill>
                <a:srgbClr val="E833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96866C-298F-3D95-4C6B-CABD7CB6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10" y="3141046"/>
            <a:ext cx="8403045" cy="3602395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1FFAE2C9-CF4F-64A9-7A6A-42C66BB4F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010" y="576729"/>
            <a:ext cx="8422196" cy="2455518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8" name="Picture 10" descr="Forma">
            <a:extLst>
              <a:ext uri="{FF2B5EF4-FFF2-40B4-BE49-F238E27FC236}">
                <a16:creationId xmlns:a16="http://schemas.microsoft.com/office/drawing/2014/main" id="{DDC01900-E24B-1013-7168-329CEC441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080125"/>
            <a:ext cx="59436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774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34"/>
          <p:cNvSpPr txBox="1">
            <a:spLocks noGrp="1"/>
          </p:cNvSpPr>
          <p:nvPr>
            <p:ph type="subTitle" idx="5"/>
          </p:nvPr>
        </p:nvSpPr>
        <p:spPr>
          <a:xfrm>
            <a:off x="4466000" y="3257436"/>
            <a:ext cx="3260000" cy="5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/>
              <a:t>IA NON SUPERVISIONATA</a:t>
            </a:r>
            <a:endParaRPr/>
          </a:p>
        </p:txBody>
      </p:sp>
      <p:sp>
        <p:nvSpPr>
          <p:cNvPr id="936" name="Google Shape;936;p34"/>
          <p:cNvSpPr txBox="1">
            <a:spLocks noGrp="1"/>
          </p:cNvSpPr>
          <p:nvPr>
            <p:ph type="subTitle" idx="6"/>
          </p:nvPr>
        </p:nvSpPr>
        <p:spPr>
          <a:xfrm>
            <a:off x="7972000" y="3257436"/>
            <a:ext cx="3260000" cy="5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/>
              <a:t>SCALABILITÀ</a:t>
            </a:r>
            <a:endParaRPr/>
          </a:p>
        </p:txBody>
      </p:sp>
      <p:sp>
        <p:nvSpPr>
          <p:cNvPr id="937" name="Google Shape;937;p3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OBIETTIVI DI BUSINESS DEL </a:t>
            </a:r>
            <a:r>
              <a:rPr lang="en">
                <a:solidFill>
                  <a:schemeClr val="lt2"/>
                </a:solidFill>
              </a:rPr>
              <a:t>PROGETTO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41" name="Google Shape;941;p34"/>
          <p:cNvSpPr txBox="1">
            <a:spLocks noGrp="1"/>
          </p:cNvSpPr>
          <p:nvPr>
            <p:ph type="subTitle" idx="1"/>
          </p:nvPr>
        </p:nvSpPr>
        <p:spPr>
          <a:xfrm>
            <a:off x="960000" y="3257436"/>
            <a:ext cx="3260000" cy="5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indent="0"/>
            <a:r>
              <a:rPr lang="en-US"/>
              <a:t>RILEVAZIONE DELLE ANOMALIE</a:t>
            </a:r>
            <a:endParaRPr/>
          </a:p>
        </p:txBody>
      </p:sp>
      <p:cxnSp>
        <p:nvCxnSpPr>
          <p:cNvPr id="942" name="Google Shape;942;p34"/>
          <p:cNvCxnSpPr/>
          <p:nvPr/>
        </p:nvCxnSpPr>
        <p:spPr>
          <a:xfrm rot="10800000" flipH="1">
            <a:off x="942600" y="3844703"/>
            <a:ext cx="3294800" cy="6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3" name="Google Shape;943;p34"/>
          <p:cNvCxnSpPr/>
          <p:nvPr/>
        </p:nvCxnSpPr>
        <p:spPr>
          <a:xfrm rot="10800000" flipH="1">
            <a:off x="4448600" y="3844703"/>
            <a:ext cx="3294800" cy="6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4" name="Google Shape;944;p34"/>
          <p:cNvCxnSpPr/>
          <p:nvPr/>
        </p:nvCxnSpPr>
        <p:spPr>
          <a:xfrm rot="10800000" flipH="1">
            <a:off x="7972000" y="3828636"/>
            <a:ext cx="3294800" cy="68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F2D3415E-5E4B-EB51-25FF-C88781339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75891" y="2099284"/>
            <a:ext cx="607933" cy="607933"/>
          </a:xfrm>
          <a:prstGeom prst="rect">
            <a:avLst/>
          </a:prstGeom>
        </p:spPr>
      </p:pic>
      <p:pic>
        <p:nvPicPr>
          <p:cNvPr id="11" name="Immagine 10" descr="Immagine che contiene Elementi grafici, clipart, simbolo, grafica&#10;&#10;Descrizione generata automaticamente">
            <a:extLst>
              <a:ext uri="{FF2B5EF4-FFF2-40B4-BE49-F238E27FC236}">
                <a16:creationId xmlns:a16="http://schemas.microsoft.com/office/drawing/2014/main" id="{46CB82BC-BBFA-412D-3E38-71F71E145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034" y="2099284"/>
            <a:ext cx="607933" cy="607933"/>
          </a:xfrm>
          <a:prstGeom prst="rect">
            <a:avLst/>
          </a:prstGeom>
        </p:spPr>
      </p:pic>
      <p:pic>
        <p:nvPicPr>
          <p:cNvPr id="13" name="Immagine 12" descr="Immagine che contiene Elementi grafici, grafica, Carattere, Policromia&#10;&#10;Descrizione generata automaticamente">
            <a:extLst>
              <a:ext uri="{FF2B5EF4-FFF2-40B4-BE49-F238E27FC236}">
                <a16:creationId xmlns:a16="http://schemas.microsoft.com/office/drawing/2014/main" id="{161FD332-2119-D86A-D589-3ED1B2FE06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1656" y="2142906"/>
            <a:ext cx="520689" cy="520689"/>
          </a:xfrm>
          <a:prstGeom prst="rect">
            <a:avLst/>
          </a:prstGeom>
        </p:spPr>
      </p:pic>
      <p:sp>
        <p:nvSpPr>
          <p:cNvPr id="14" name="Google Shape;744;p33">
            <a:extLst>
              <a:ext uri="{FF2B5EF4-FFF2-40B4-BE49-F238E27FC236}">
                <a16:creationId xmlns:a16="http://schemas.microsoft.com/office/drawing/2014/main" id="{417050EC-208D-2523-441B-92429D3FB259}"/>
              </a:ext>
            </a:extLst>
          </p:cNvPr>
          <p:cNvSpPr txBox="1">
            <a:spLocks/>
          </p:cNvSpPr>
          <p:nvPr/>
        </p:nvSpPr>
        <p:spPr>
          <a:xfrm>
            <a:off x="683200" y="4125600"/>
            <a:ext cx="10825600" cy="27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it-IT" sz="2133" b="0">
                <a:latin typeface="Nunito" pitchFamily="2" charset="0"/>
                <a:ea typeface="+mn-lt"/>
                <a:cs typeface="+mn-lt"/>
              </a:rPr>
              <a:t>L’obiettivo è fornire alle aziende un servizio scalabile che consente di catturare il traffico di rete, analizzarlo e rilevarne le anomalie mediante l’utilizzo di algoritmi di intelligenza artificiale non supervisionati.</a:t>
            </a:r>
            <a:endParaRPr lang="it-IT" sz="2133" b="0">
              <a:latin typeface="Nunito" pitchFamily="2" charset="0"/>
              <a:cs typeface="Calibri"/>
            </a:endParaRPr>
          </a:p>
          <a:p>
            <a:pPr marL="0" indent="0"/>
            <a:endParaRPr lang="en-US" sz="2133" b="0">
              <a:latin typeface="Nunito" pitchFamily="2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0AB54E22-A8D7-1187-3069-9DF0940831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599;p56">
            <a:extLst>
              <a:ext uri="{FF2B5EF4-FFF2-40B4-BE49-F238E27FC236}">
                <a16:creationId xmlns:a16="http://schemas.microsoft.com/office/drawing/2014/main" id="{614A221E-B21E-AE02-FBC8-BA3A4BAE9E5B}"/>
              </a:ext>
            </a:extLst>
          </p:cNvPr>
          <p:cNvSpPr txBox="1">
            <a:spLocks noGrp="1"/>
          </p:cNvSpPr>
          <p:nvPr/>
        </p:nvSpPr>
        <p:spPr>
          <a:xfrm>
            <a:off x="2248022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300"/>
              <a:t>TESTING</a:t>
            </a:r>
            <a:endParaRPr lang="it-IT"/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CC8E67A-AEB7-46FF-773D-21BDBB21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49" y="1807317"/>
            <a:ext cx="11691901" cy="274190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3" name="Google Shape;3339;p60">
            <a:extLst>
              <a:ext uri="{FF2B5EF4-FFF2-40B4-BE49-F238E27FC236}">
                <a16:creationId xmlns:a16="http://schemas.microsoft.com/office/drawing/2014/main" id="{B8E608AB-86F2-C33D-E149-D0F18C1B314C}"/>
              </a:ext>
            </a:extLst>
          </p:cNvPr>
          <p:cNvGrpSpPr/>
          <p:nvPr/>
        </p:nvGrpSpPr>
        <p:grpSpPr>
          <a:xfrm>
            <a:off x="190650" y="0"/>
            <a:ext cx="858430" cy="797375"/>
            <a:chOff x="4213875" y="2231588"/>
            <a:chExt cx="1378632" cy="1140933"/>
          </a:xfrm>
        </p:grpSpPr>
        <p:sp>
          <p:nvSpPr>
            <p:cNvPr id="14" name="Google Shape;3340;p60">
              <a:extLst>
                <a:ext uri="{FF2B5EF4-FFF2-40B4-BE49-F238E27FC236}">
                  <a16:creationId xmlns:a16="http://schemas.microsoft.com/office/drawing/2014/main" id="{4ABF6310-A533-3C16-0E2E-DBC36BD30134}"/>
                </a:ext>
              </a:extLst>
            </p:cNvPr>
            <p:cNvSpPr/>
            <p:nvPr/>
          </p:nvSpPr>
          <p:spPr>
            <a:xfrm>
              <a:off x="4213875" y="2231588"/>
              <a:ext cx="1167289" cy="1140933"/>
            </a:xfrm>
            <a:custGeom>
              <a:avLst/>
              <a:gdLst/>
              <a:ahLst/>
              <a:cxnLst/>
              <a:rect l="l" t="t" r="r" b="b"/>
              <a:pathLst>
                <a:path w="59036" h="57703" extrusionOk="0">
                  <a:moveTo>
                    <a:pt x="41999" y="1"/>
                  </a:moveTo>
                  <a:cubicBezTo>
                    <a:pt x="39957" y="1"/>
                    <a:pt x="37653" y="667"/>
                    <a:pt x="35214" y="2076"/>
                  </a:cubicBezTo>
                  <a:cubicBezTo>
                    <a:pt x="29689" y="5265"/>
                    <a:pt x="24867" y="11459"/>
                    <a:pt x="22201" y="18085"/>
                  </a:cubicBezTo>
                  <a:cubicBezTo>
                    <a:pt x="20969" y="18297"/>
                    <a:pt x="19650" y="18772"/>
                    <a:pt x="18271" y="19569"/>
                  </a:cubicBezTo>
                  <a:cubicBezTo>
                    <a:pt x="11743" y="23338"/>
                    <a:pt x="6448" y="32477"/>
                    <a:pt x="6398" y="40030"/>
                  </a:cubicBezTo>
                  <a:cubicBezTo>
                    <a:pt x="6265" y="40098"/>
                    <a:pt x="6133" y="40160"/>
                    <a:pt x="5997" y="40239"/>
                  </a:cubicBezTo>
                  <a:cubicBezTo>
                    <a:pt x="2685" y="42151"/>
                    <a:pt x="1" y="46800"/>
                    <a:pt x="1" y="50624"/>
                  </a:cubicBezTo>
                  <a:cubicBezTo>
                    <a:pt x="1" y="50945"/>
                    <a:pt x="27" y="51244"/>
                    <a:pt x="63" y="51530"/>
                  </a:cubicBezTo>
                  <a:lnTo>
                    <a:pt x="10753" y="57702"/>
                  </a:lnTo>
                  <a:lnTo>
                    <a:pt x="58178" y="17978"/>
                  </a:lnTo>
                  <a:cubicBezTo>
                    <a:pt x="58721" y="16326"/>
                    <a:pt x="59035" y="14656"/>
                    <a:pt x="59035" y="13080"/>
                  </a:cubicBezTo>
                  <a:cubicBezTo>
                    <a:pt x="59035" y="9013"/>
                    <a:pt x="57010" y="6664"/>
                    <a:pt x="54061" y="6664"/>
                  </a:cubicBezTo>
                  <a:cubicBezTo>
                    <a:pt x="52886" y="6664"/>
                    <a:pt x="51565" y="7037"/>
                    <a:pt x="50168" y="7821"/>
                  </a:cubicBezTo>
                  <a:cubicBezTo>
                    <a:pt x="49598" y="4574"/>
                    <a:pt x="48094" y="2246"/>
                    <a:pt x="45959" y="1012"/>
                  </a:cubicBezTo>
                  <a:cubicBezTo>
                    <a:pt x="44807" y="347"/>
                    <a:pt x="43471" y="1"/>
                    <a:pt x="4199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5" name="Google Shape;3341;p60">
              <a:extLst>
                <a:ext uri="{FF2B5EF4-FFF2-40B4-BE49-F238E27FC236}">
                  <a16:creationId xmlns:a16="http://schemas.microsoft.com/office/drawing/2014/main" id="{6DA1AD78-E35C-333E-29F5-95E9CD0D0BC3}"/>
                </a:ext>
              </a:extLst>
            </p:cNvPr>
            <p:cNvSpPr/>
            <p:nvPr/>
          </p:nvSpPr>
          <p:spPr>
            <a:xfrm>
              <a:off x="4963666" y="2251597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7" y="0"/>
                  </a:moveTo>
                  <a:lnTo>
                    <a:pt x="1" y="7246"/>
                  </a:lnTo>
                  <a:lnTo>
                    <a:pt x="9605" y="14094"/>
                  </a:lnTo>
                  <a:lnTo>
                    <a:pt x="18726" y="6171"/>
                  </a:lnTo>
                  <a:lnTo>
                    <a:pt x="8037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Google Shape;3342;p60">
              <a:extLst>
                <a:ext uri="{FF2B5EF4-FFF2-40B4-BE49-F238E27FC236}">
                  <a16:creationId xmlns:a16="http://schemas.microsoft.com/office/drawing/2014/main" id="{6345CF91-353D-4AAC-91B0-D743BC66EA17}"/>
                </a:ext>
              </a:extLst>
            </p:cNvPr>
            <p:cNvSpPr/>
            <p:nvPr/>
          </p:nvSpPr>
          <p:spPr>
            <a:xfrm>
              <a:off x="5174475" y="2377583"/>
              <a:ext cx="370260" cy="278674"/>
            </a:xfrm>
            <a:custGeom>
              <a:avLst/>
              <a:gdLst/>
              <a:ahLst/>
              <a:cxnLst/>
              <a:rect l="l" t="t" r="r" b="b"/>
              <a:pathLst>
                <a:path w="18726" h="14094" extrusionOk="0">
                  <a:moveTo>
                    <a:pt x="8035" y="1"/>
                  </a:moveTo>
                  <a:lnTo>
                    <a:pt x="0" y="7246"/>
                  </a:lnTo>
                  <a:lnTo>
                    <a:pt x="9604" y="14094"/>
                  </a:lnTo>
                  <a:lnTo>
                    <a:pt x="18726" y="6171"/>
                  </a:lnTo>
                  <a:lnTo>
                    <a:pt x="8035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" name="Google Shape;3343;p60">
              <a:extLst>
                <a:ext uri="{FF2B5EF4-FFF2-40B4-BE49-F238E27FC236}">
                  <a16:creationId xmlns:a16="http://schemas.microsoft.com/office/drawing/2014/main" id="{91D66F1C-EA1A-DBA2-F9CC-95B8AC9BF6BF}"/>
                </a:ext>
              </a:extLst>
            </p:cNvPr>
            <p:cNvSpPr/>
            <p:nvPr/>
          </p:nvSpPr>
          <p:spPr>
            <a:xfrm>
              <a:off x="4425257" y="2353600"/>
              <a:ext cx="1167250" cy="1018916"/>
            </a:xfrm>
            <a:custGeom>
              <a:avLst/>
              <a:gdLst/>
              <a:ahLst/>
              <a:cxnLst/>
              <a:rect l="l" t="t" r="r" b="b"/>
              <a:pathLst>
                <a:path w="59034" h="51532" extrusionOk="0">
                  <a:moveTo>
                    <a:pt x="41999" y="1"/>
                  </a:moveTo>
                  <a:cubicBezTo>
                    <a:pt x="39957" y="1"/>
                    <a:pt x="37652" y="668"/>
                    <a:pt x="35212" y="2077"/>
                  </a:cubicBezTo>
                  <a:cubicBezTo>
                    <a:pt x="29688" y="5266"/>
                    <a:pt x="24866" y="11460"/>
                    <a:pt x="22199" y="18085"/>
                  </a:cubicBezTo>
                  <a:cubicBezTo>
                    <a:pt x="20967" y="18296"/>
                    <a:pt x="19649" y="18773"/>
                    <a:pt x="18269" y="19570"/>
                  </a:cubicBezTo>
                  <a:cubicBezTo>
                    <a:pt x="11741" y="23339"/>
                    <a:pt x="6447" y="32478"/>
                    <a:pt x="6396" y="40031"/>
                  </a:cubicBezTo>
                  <a:cubicBezTo>
                    <a:pt x="6263" y="40098"/>
                    <a:pt x="6131" y="40161"/>
                    <a:pt x="5997" y="40239"/>
                  </a:cubicBezTo>
                  <a:cubicBezTo>
                    <a:pt x="2684" y="42151"/>
                    <a:pt x="0" y="46801"/>
                    <a:pt x="0" y="50625"/>
                  </a:cubicBezTo>
                  <a:cubicBezTo>
                    <a:pt x="0" y="50945"/>
                    <a:pt x="25" y="51243"/>
                    <a:pt x="62" y="51531"/>
                  </a:cubicBezTo>
                  <a:lnTo>
                    <a:pt x="58176" y="17980"/>
                  </a:lnTo>
                  <a:cubicBezTo>
                    <a:pt x="58721" y="16327"/>
                    <a:pt x="59033" y="14657"/>
                    <a:pt x="59033" y="13081"/>
                  </a:cubicBezTo>
                  <a:cubicBezTo>
                    <a:pt x="59033" y="9013"/>
                    <a:pt x="57008" y="6665"/>
                    <a:pt x="54058" y="6665"/>
                  </a:cubicBezTo>
                  <a:cubicBezTo>
                    <a:pt x="52884" y="6665"/>
                    <a:pt x="51564" y="7037"/>
                    <a:pt x="50167" y="7821"/>
                  </a:cubicBezTo>
                  <a:cubicBezTo>
                    <a:pt x="49598" y="4575"/>
                    <a:pt x="48094" y="2245"/>
                    <a:pt x="45957" y="1012"/>
                  </a:cubicBezTo>
                  <a:cubicBezTo>
                    <a:pt x="44805" y="347"/>
                    <a:pt x="43470" y="1"/>
                    <a:pt x="41999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" name="Google Shape;3344;p60">
              <a:extLst>
                <a:ext uri="{FF2B5EF4-FFF2-40B4-BE49-F238E27FC236}">
                  <a16:creationId xmlns:a16="http://schemas.microsoft.com/office/drawing/2014/main" id="{76053DB8-BCE4-76B8-DB8D-706C36D09D92}"/>
                </a:ext>
              </a:extLst>
            </p:cNvPr>
            <p:cNvSpPr/>
            <p:nvPr/>
          </p:nvSpPr>
          <p:spPr>
            <a:xfrm>
              <a:off x="5139854" y="2721991"/>
              <a:ext cx="199346" cy="505306"/>
            </a:xfrm>
            <a:custGeom>
              <a:avLst/>
              <a:gdLst/>
              <a:ahLst/>
              <a:cxnLst/>
              <a:rect l="l" t="t" r="r" b="b"/>
              <a:pathLst>
                <a:path w="10082" h="25556" extrusionOk="0">
                  <a:moveTo>
                    <a:pt x="5042" y="0"/>
                  </a:moveTo>
                  <a:lnTo>
                    <a:pt x="1" y="12689"/>
                  </a:lnTo>
                  <a:lnTo>
                    <a:pt x="2453" y="14104"/>
                  </a:lnTo>
                  <a:lnTo>
                    <a:pt x="2453" y="14104"/>
                  </a:lnTo>
                  <a:lnTo>
                    <a:pt x="2453" y="23015"/>
                  </a:lnTo>
                  <a:lnTo>
                    <a:pt x="6856" y="25556"/>
                  </a:lnTo>
                  <a:lnTo>
                    <a:pt x="7629" y="20026"/>
                  </a:lnTo>
                  <a:lnTo>
                    <a:pt x="7629" y="8284"/>
                  </a:lnTo>
                  <a:lnTo>
                    <a:pt x="10082" y="6870"/>
                  </a:lnTo>
                  <a:lnTo>
                    <a:pt x="9443" y="2542"/>
                  </a:lnTo>
                  <a:lnTo>
                    <a:pt x="5042" y="0"/>
                  </a:ln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9" name="Google Shape;3345;p60">
              <a:extLst>
                <a:ext uri="{FF2B5EF4-FFF2-40B4-BE49-F238E27FC236}">
                  <a16:creationId xmlns:a16="http://schemas.microsoft.com/office/drawing/2014/main" id="{96A6D07A-FEAA-5EFB-ABEB-1517BFAE0C30}"/>
                </a:ext>
              </a:extLst>
            </p:cNvPr>
            <p:cNvSpPr/>
            <p:nvPr/>
          </p:nvSpPr>
          <p:spPr>
            <a:xfrm>
              <a:off x="4871371" y="2843213"/>
              <a:ext cx="286365" cy="505326"/>
            </a:xfrm>
            <a:custGeom>
              <a:avLst/>
              <a:gdLst/>
              <a:ahLst/>
              <a:cxnLst/>
              <a:rect l="l" t="t" r="r" b="b"/>
              <a:pathLst>
                <a:path w="14483" h="25557" extrusionOk="0">
                  <a:moveTo>
                    <a:pt x="7629" y="1"/>
                  </a:moveTo>
                  <a:lnTo>
                    <a:pt x="2453" y="2989"/>
                  </a:lnTo>
                  <a:lnTo>
                    <a:pt x="2453" y="14731"/>
                  </a:lnTo>
                  <a:lnTo>
                    <a:pt x="1" y="16146"/>
                  </a:lnTo>
                  <a:lnTo>
                    <a:pt x="5042" y="23015"/>
                  </a:lnTo>
                  <a:lnTo>
                    <a:pt x="9443" y="25557"/>
                  </a:lnTo>
                  <a:lnTo>
                    <a:pt x="14483" y="12868"/>
                  </a:lnTo>
                  <a:lnTo>
                    <a:pt x="10082" y="10327"/>
                  </a:lnTo>
                  <a:lnTo>
                    <a:pt x="12031" y="2542"/>
                  </a:lnTo>
                  <a:lnTo>
                    <a:pt x="7629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" name="Google Shape;3346;p60">
              <a:extLst>
                <a:ext uri="{FF2B5EF4-FFF2-40B4-BE49-F238E27FC236}">
                  <a16:creationId xmlns:a16="http://schemas.microsoft.com/office/drawing/2014/main" id="{09154E53-A8AE-E47B-7577-9F99ED5CF9DF}"/>
                </a:ext>
              </a:extLst>
            </p:cNvPr>
            <p:cNvSpPr/>
            <p:nvPr/>
          </p:nvSpPr>
          <p:spPr>
            <a:xfrm>
              <a:off x="5226910" y="2772231"/>
              <a:ext cx="199327" cy="455064"/>
            </a:xfrm>
            <a:custGeom>
              <a:avLst/>
              <a:gdLst/>
              <a:ahLst/>
              <a:cxnLst/>
              <a:rect l="l" t="t" r="r" b="b"/>
              <a:pathLst>
                <a:path w="10081" h="23015" extrusionOk="0">
                  <a:moveTo>
                    <a:pt x="5040" y="1"/>
                  </a:moveTo>
                  <a:lnTo>
                    <a:pt x="1" y="12689"/>
                  </a:lnTo>
                  <a:lnTo>
                    <a:pt x="2453" y="11273"/>
                  </a:lnTo>
                  <a:lnTo>
                    <a:pt x="2453" y="23015"/>
                  </a:lnTo>
                  <a:lnTo>
                    <a:pt x="7629" y="20027"/>
                  </a:lnTo>
                  <a:lnTo>
                    <a:pt x="7628" y="8285"/>
                  </a:lnTo>
                  <a:lnTo>
                    <a:pt x="10080" y="6870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1" name="Google Shape;3347;p60">
              <a:extLst>
                <a:ext uri="{FF2B5EF4-FFF2-40B4-BE49-F238E27FC236}">
                  <a16:creationId xmlns:a16="http://schemas.microsoft.com/office/drawing/2014/main" id="{5BA3432C-CDC9-80A9-D5FD-64B240EB4436}"/>
                </a:ext>
              </a:extLst>
            </p:cNvPr>
            <p:cNvSpPr/>
            <p:nvPr/>
          </p:nvSpPr>
          <p:spPr>
            <a:xfrm>
              <a:off x="4958427" y="2893473"/>
              <a:ext cx="199307" cy="455064"/>
            </a:xfrm>
            <a:custGeom>
              <a:avLst/>
              <a:gdLst/>
              <a:ahLst/>
              <a:cxnLst/>
              <a:rect l="l" t="t" r="r" b="b"/>
              <a:pathLst>
                <a:path w="10080" h="23015" extrusionOk="0">
                  <a:moveTo>
                    <a:pt x="7628" y="0"/>
                  </a:moveTo>
                  <a:lnTo>
                    <a:pt x="2451" y="2988"/>
                  </a:lnTo>
                  <a:lnTo>
                    <a:pt x="2451" y="14731"/>
                  </a:lnTo>
                  <a:lnTo>
                    <a:pt x="1" y="16145"/>
                  </a:lnTo>
                  <a:lnTo>
                    <a:pt x="5040" y="23015"/>
                  </a:lnTo>
                  <a:lnTo>
                    <a:pt x="10080" y="10326"/>
                  </a:lnTo>
                  <a:lnTo>
                    <a:pt x="7628" y="11741"/>
                  </a:lnTo>
                  <a:lnTo>
                    <a:pt x="7628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3348;p60">
            <a:extLst>
              <a:ext uri="{FF2B5EF4-FFF2-40B4-BE49-F238E27FC236}">
                <a16:creationId xmlns:a16="http://schemas.microsoft.com/office/drawing/2014/main" id="{F862BE5D-9D4C-731C-018B-095B4B697194}"/>
              </a:ext>
            </a:extLst>
          </p:cNvPr>
          <p:cNvGrpSpPr/>
          <p:nvPr/>
        </p:nvGrpSpPr>
        <p:grpSpPr>
          <a:xfrm>
            <a:off x="10127505" y="5377343"/>
            <a:ext cx="1799555" cy="1216216"/>
            <a:chOff x="4277950" y="3586513"/>
            <a:chExt cx="1342250" cy="907150"/>
          </a:xfrm>
        </p:grpSpPr>
        <p:sp>
          <p:nvSpPr>
            <p:cNvPr id="48" name="Google Shape;3349;p60">
              <a:extLst>
                <a:ext uri="{FF2B5EF4-FFF2-40B4-BE49-F238E27FC236}">
                  <a16:creationId xmlns:a16="http://schemas.microsoft.com/office/drawing/2014/main" id="{AF6AFABB-F6C6-4E35-F0ED-F1761DE6A726}"/>
                </a:ext>
              </a:extLst>
            </p:cNvPr>
            <p:cNvSpPr/>
            <p:nvPr/>
          </p:nvSpPr>
          <p:spPr>
            <a:xfrm>
              <a:off x="5617950" y="3848838"/>
              <a:ext cx="1950" cy="1050"/>
            </a:xfrm>
            <a:custGeom>
              <a:avLst/>
              <a:gdLst/>
              <a:ahLst/>
              <a:cxnLst/>
              <a:rect l="l" t="t" r="r" b="b"/>
              <a:pathLst>
                <a:path w="78" h="42" extrusionOk="0">
                  <a:moveTo>
                    <a:pt x="78" y="1"/>
                  </a:moveTo>
                  <a:lnTo>
                    <a:pt x="0" y="14"/>
                  </a:lnTo>
                  <a:lnTo>
                    <a:pt x="0" y="41"/>
                  </a:lnTo>
                  <a:lnTo>
                    <a:pt x="78" y="1"/>
                  </a:lnTo>
                  <a:close/>
                </a:path>
              </a:pathLst>
            </a:custGeom>
            <a:solidFill>
              <a:srgbClr val="C45A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" name="Google Shape;3350;p60">
              <a:extLst>
                <a:ext uri="{FF2B5EF4-FFF2-40B4-BE49-F238E27FC236}">
                  <a16:creationId xmlns:a16="http://schemas.microsoft.com/office/drawing/2014/main" id="{A476286A-7059-0E53-AF71-B26E085AA792}"/>
                </a:ext>
              </a:extLst>
            </p:cNvPr>
            <p:cNvSpPr/>
            <p:nvPr/>
          </p:nvSpPr>
          <p:spPr>
            <a:xfrm>
              <a:off x="5488050" y="3726963"/>
              <a:ext cx="132150" cy="275050"/>
            </a:xfrm>
            <a:custGeom>
              <a:avLst/>
              <a:gdLst/>
              <a:ahLst/>
              <a:cxnLst/>
              <a:rect l="l" t="t" r="r" b="b"/>
              <a:pathLst>
                <a:path w="5286" h="11002" extrusionOk="0">
                  <a:moveTo>
                    <a:pt x="5286" y="0"/>
                  </a:moveTo>
                  <a:lnTo>
                    <a:pt x="2303" y="1519"/>
                  </a:lnTo>
                  <a:lnTo>
                    <a:pt x="2276" y="2925"/>
                  </a:lnTo>
                  <a:lnTo>
                    <a:pt x="5198" y="4484"/>
                  </a:lnTo>
                  <a:lnTo>
                    <a:pt x="3982" y="6125"/>
                  </a:lnTo>
                  <a:lnTo>
                    <a:pt x="12" y="5982"/>
                  </a:lnTo>
                  <a:lnTo>
                    <a:pt x="1" y="10858"/>
                  </a:lnTo>
                  <a:lnTo>
                    <a:pt x="3970" y="11002"/>
                  </a:lnTo>
                  <a:lnTo>
                    <a:pt x="5186" y="9359"/>
                  </a:lnTo>
                  <a:lnTo>
                    <a:pt x="5196" y="4916"/>
                  </a:lnTo>
                  <a:lnTo>
                    <a:pt x="5196" y="4889"/>
                  </a:lnTo>
                  <a:lnTo>
                    <a:pt x="5274" y="4876"/>
                  </a:lnTo>
                  <a:lnTo>
                    <a:pt x="5286" y="0"/>
                  </a:ln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50" name="Google Shape;3351;p60">
              <a:extLst>
                <a:ext uri="{FF2B5EF4-FFF2-40B4-BE49-F238E27FC236}">
                  <a16:creationId xmlns:a16="http://schemas.microsoft.com/office/drawing/2014/main" id="{890AF16D-E1B1-6B21-1709-5D922CE746E6}"/>
                </a:ext>
              </a:extLst>
            </p:cNvPr>
            <p:cNvGrpSpPr/>
            <p:nvPr/>
          </p:nvGrpSpPr>
          <p:grpSpPr>
            <a:xfrm>
              <a:off x="4277950" y="3586513"/>
              <a:ext cx="1342250" cy="907150"/>
              <a:chOff x="4277950" y="3586513"/>
              <a:chExt cx="1342250" cy="907150"/>
            </a:xfrm>
          </p:grpSpPr>
          <p:sp>
            <p:nvSpPr>
              <p:cNvPr id="51" name="Google Shape;3352;p60">
                <a:extLst>
                  <a:ext uri="{FF2B5EF4-FFF2-40B4-BE49-F238E27FC236}">
                    <a16:creationId xmlns:a16="http://schemas.microsoft.com/office/drawing/2014/main" id="{A66A1F64-4CC7-392C-64ED-156A666B2532}"/>
                  </a:ext>
                </a:extLst>
              </p:cNvPr>
              <p:cNvSpPr/>
              <p:nvPr/>
            </p:nvSpPr>
            <p:spPr>
              <a:xfrm>
                <a:off x="5449475" y="3605363"/>
                <a:ext cx="6225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249" h="2436" extrusionOk="0">
                    <a:moveTo>
                      <a:pt x="249" y="0"/>
                    </a:moveTo>
                    <a:lnTo>
                      <a:pt x="1" y="2293"/>
                    </a:lnTo>
                    <a:lnTo>
                      <a:pt x="243" y="2435"/>
                    </a:lnTo>
                    <a:lnTo>
                      <a:pt x="249" y="0"/>
                    </a:lnTo>
                    <a:close/>
                  </a:path>
                </a:pathLst>
              </a:custGeom>
              <a:solidFill>
                <a:srgbClr val="C45A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3353;p60">
                <a:extLst>
                  <a:ext uri="{FF2B5EF4-FFF2-40B4-BE49-F238E27FC236}">
                    <a16:creationId xmlns:a16="http://schemas.microsoft.com/office/drawing/2014/main" id="{3C4DFB0A-ED8F-841E-57B4-05844202E0B3}"/>
                  </a:ext>
                </a:extLst>
              </p:cNvPr>
              <p:cNvSpPr/>
              <p:nvPr/>
            </p:nvSpPr>
            <p:spPr>
              <a:xfrm>
                <a:off x="4949225" y="3722563"/>
                <a:ext cx="73325" cy="111100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4444" extrusionOk="0">
                    <a:moveTo>
                      <a:pt x="10" y="0"/>
                    </a:moveTo>
                    <a:lnTo>
                      <a:pt x="0" y="4444"/>
                    </a:lnTo>
                    <a:lnTo>
                      <a:pt x="2905" y="2964"/>
                    </a:lnTo>
                    <a:lnTo>
                      <a:pt x="2932" y="1558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3354;p60">
                <a:extLst>
                  <a:ext uri="{FF2B5EF4-FFF2-40B4-BE49-F238E27FC236}">
                    <a16:creationId xmlns:a16="http://schemas.microsoft.com/office/drawing/2014/main" id="{7C0F24EC-5C80-7F26-50F2-F19A2336498F}"/>
                  </a:ext>
                </a:extLst>
              </p:cNvPr>
              <p:cNvSpPr/>
              <p:nvPr/>
            </p:nvSpPr>
            <p:spPr>
              <a:xfrm>
                <a:off x="5179350" y="3727613"/>
                <a:ext cx="208775" cy="106375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4255" extrusionOk="0">
                    <a:moveTo>
                      <a:pt x="4175" y="1"/>
                    </a:moveTo>
                    <a:cubicBezTo>
                      <a:pt x="3719" y="1"/>
                      <a:pt x="3255" y="50"/>
                      <a:pt x="2805" y="154"/>
                    </a:cubicBezTo>
                    <a:cubicBezTo>
                      <a:pt x="918" y="591"/>
                      <a:pt x="0" y="1828"/>
                      <a:pt x="758" y="2919"/>
                    </a:cubicBezTo>
                    <a:cubicBezTo>
                      <a:pt x="1334" y="3749"/>
                      <a:pt x="2716" y="4254"/>
                      <a:pt x="4176" y="4254"/>
                    </a:cubicBezTo>
                    <a:cubicBezTo>
                      <a:pt x="4632" y="4254"/>
                      <a:pt x="5096" y="4205"/>
                      <a:pt x="5546" y="4101"/>
                    </a:cubicBezTo>
                    <a:cubicBezTo>
                      <a:pt x="7435" y="3664"/>
                      <a:pt x="8351" y="2426"/>
                      <a:pt x="7594" y="1336"/>
                    </a:cubicBezTo>
                    <a:cubicBezTo>
                      <a:pt x="7017" y="506"/>
                      <a:pt x="5635" y="1"/>
                      <a:pt x="4175" y="1"/>
                    </a:cubicBez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3355;p60">
                <a:extLst>
                  <a:ext uri="{FF2B5EF4-FFF2-40B4-BE49-F238E27FC236}">
                    <a16:creationId xmlns:a16="http://schemas.microsoft.com/office/drawing/2014/main" id="{9FA8CDE1-9956-C4BA-9ECC-54AB9560C7A1}"/>
                  </a:ext>
                </a:extLst>
              </p:cNvPr>
              <p:cNvSpPr/>
              <p:nvPr/>
            </p:nvSpPr>
            <p:spPr>
              <a:xfrm>
                <a:off x="5444800" y="3876513"/>
                <a:ext cx="43575" cy="144200"/>
              </a:xfrm>
              <a:custGeom>
                <a:avLst/>
                <a:gdLst/>
                <a:ahLst/>
                <a:cxnLst/>
                <a:rect l="l" t="t" r="r" b="b"/>
                <a:pathLst>
                  <a:path w="1743" h="5768" extrusionOk="0">
                    <a:moveTo>
                      <a:pt x="1742" y="0"/>
                    </a:moveTo>
                    <a:lnTo>
                      <a:pt x="1" y="983"/>
                    </a:lnTo>
                    <a:lnTo>
                      <a:pt x="159" y="3278"/>
                    </a:lnTo>
                    <a:lnTo>
                      <a:pt x="152" y="5767"/>
                    </a:lnTo>
                    <a:lnTo>
                      <a:pt x="1731" y="4876"/>
                    </a:lnTo>
                    <a:lnTo>
                      <a:pt x="1742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3356;p60">
                <a:extLst>
                  <a:ext uri="{FF2B5EF4-FFF2-40B4-BE49-F238E27FC236}">
                    <a16:creationId xmlns:a16="http://schemas.microsoft.com/office/drawing/2014/main" id="{25FD8ACE-2013-E215-8E44-3F7AA0617327}"/>
                  </a:ext>
                </a:extLst>
              </p:cNvPr>
              <p:cNvSpPr/>
              <p:nvPr/>
            </p:nvSpPr>
            <p:spPr>
              <a:xfrm>
                <a:off x="5182650" y="3931613"/>
                <a:ext cx="1944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7776" h="6614" extrusionOk="0">
                    <a:moveTo>
                      <a:pt x="2707" y="1"/>
                    </a:moveTo>
                    <a:lnTo>
                      <a:pt x="8" y="1686"/>
                    </a:lnTo>
                    <a:lnTo>
                      <a:pt x="1" y="5258"/>
                    </a:lnTo>
                    <a:lnTo>
                      <a:pt x="1440" y="5553"/>
                    </a:lnTo>
                    <a:lnTo>
                      <a:pt x="1440" y="5661"/>
                    </a:lnTo>
                    <a:lnTo>
                      <a:pt x="2695" y="4876"/>
                    </a:lnTo>
                    <a:lnTo>
                      <a:pt x="5131" y="4892"/>
                    </a:lnTo>
                    <a:lnTo>
                      <a:pt x="7762" y="6614"/>
                    </a:lnTo>
                    <a:lnTo>
                      <a:pt x="7775" y="1738"/>
                    </a:lnTo>
                    <a:lnTo>
                      <a:pt x="5143" y="16"/>
                    </a:lnTo>
                    <a:lnTo>
                      <a:pt x="2707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3357;p60">
                <a:extLst>
                  <a:ext uri="{FF2B5EF4-FFF2-40B4-BE49-F238E27FC236}">
                    <a16:creationId xmlns:a16="http://schemas.microsoft.com/office/drawing/2014/main" id="{AC1ABC8C-353E-399F-2DA2-213552A139BB}"/>
                  </a:ext>
                </a:extLst>
              </p:cNvPr>
              <p:cNvSpPr/>
              <p:nvPr/>
            </p:nvSpPr>
            <p:spPr>
              <a:xfrm>
                <a:off x="4947100" y="3834663"/>
                <a:ext cx="28975" cy="79175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3167" extrusionOk="0">
                    <a:moveTo>
                      <a:pt x="8" y="0"/>
                    </a:moveTo>
                    <a:lnTo>
                      <a:pt x="0" y="3167"/>
                    </a:lnTo>
                    <a:lnTo>
                      <a:pt x="1156" y="2850"/>
                    </a:lnTo>
                    <a:lnTo>
                      <a:pt x="1159" y="1657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3358;p60">
                <a:extLst>
                  <a:ext uri="{FF2B5EF4-FFF2-40B4-BE49-F238E27FC236}">
                    <a16:creationId xmlns:a16="http://schemas.microsoft.com/office/drawing/2014/main" id="{A84F1CA2-A473-9696-7E0C-67A823BD0C82}"/>
                  </a:ext>
                </a:extLst>
              </p:cNvPr>
              <p:cNvSpPr/>
              <p:nvPr/>
            </p:nvSpPr>
            <p:spPr>
              <a:xfrm>
                <a:off x="4975975" y="3873813"/>
                <a:ext cx="99450" cy="32100"/>
              </a:xfrm>
              <a:custGeom>
                <a:avLst/>
                <a:gdLst/>
                <a:ahLst/>
                <a:cxnLst/>
                <a:rect l="l" t="t" r="r" b="b"/>
                <a:pathLst>
                  <a:path w="3978" h="1284" extrusionOk="0">
                    <a:moveTo>
                      <a:pt x="3977" y="0"/>
                    </a:moveTo>
                    <a:lnTo>
                      <a:pt x="4" y="91"/>
                    </a:lnTo>
                    <a:lnTo>
                      <a:pt x="1" y="1284"/>
                    </a:lnTo>
                    <a:lnTo>
                      <a:pt x="2715" y="539"/>
                    </a:lnTo>
                    <a:lnTo>
                      <a:pt x="3974" y="1267"/>
                    </a:lnTo>
                    <a:lnTo>
                      <a:pt x="3977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3359;p60">
                <a:extLst>
                  <a:ext uri="{FF2B5EF4-FFF2-40B4-BE49-F238E27FC236}">
                    <a16:creationId xmlns:a16="http://schemas.microsoft.com/office/drawing/2014/main" id="{E2A4AC32-A8E7-BF3E-F85B-5453F5074D0C}"/>
                  </a:ext>
                </a:extLst>
              </p:cNvPr>
              <p:cNvSpPr/>
              <p:nvPr/>
            </p:nvSpPr>
            <p:spPr>
              <a:xfrm>
                <a:off x="5075325" y="3873813"/>
                <a:ext cx="42675" cy="54475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2179" extrusionOk="0">
                    <a:moveTo>
                      <a:pt x="3" y="0"/>
                    </a:moveTo>
                    <a:lnTo>
                      <a:pt x="0" y="1267"/>
                    </a:lnTo>
                    <a:lnTo>
                      <a:pt x="1579" y="2179"/>
                    </a:lnTo>
                    <a:lnTo>
                      <a:pt x="1706" y="1006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3360;p60">
                <a:extLst>
                  <a:ext uri="{FF2B5EF4-FFF2-40B4-BE49-F238E27FC236}">
                    <a16:creationId xmlns:a16="http://schemas.microsoft.com/office/drawing/2014/main" id="{7B7DF848-6649-D2FD-2BD9-748E888E3D73}"/>
                  </a:ext>
                </a:extLst>
              </p:cNvPr>
              <p:cNvSpPr/>
              <p:nvPr/>
            </p:nvSpPr>
            <p:spPr>
              <a:xfrm>
                <a:off x="5376700" y="3958438"/>
                <a:ext cx="72100" cy="13852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5541" extrusionOk="0">
                    <a:moveTo>
                      <a:pt x="2883" y="1"/>
                    </a:moveTo>
                    <a:lnTo>
                      <a:pt x="13" y="665"/>
                    </a:lnTo>
                    <a:lnTo>
                      <a:pt x="0" y="5541"/>
                    </a:lnTo>
                    <a:lnTo>
                      <a:pt x="2870" y="4876"/>
                    </a:lnTo>
                    <a:lnTo>
                      <a:pt x="2876" y="249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3361;p60">
                <a:extLst>
                  <a:ext uri="{FF2B5EF4-FFF2-40B4-BE49-F238E27FC236}">
                    <a16:creationId xmlns:a16="http://schemas.microsoft.com/office/drawing/2014/main" id="{3CF7875E-17CD-AED2-AF95-9CE49F384E2F}"/>
                  </a:ext>
                </a:extLst>
              </p:cNvPr>
              <p:cNvSpPr/>
              <p:nvPr/>
            </p:nvSpPr>
            <p:spPr>
              <a:xfrm>
                <a:off x="4845850" y="4280663"/>
                <a:ext cx="76775" cy="18300"/>
              </a:xfrm>
              <a:custGeom>
                <a:avLst/>
                <a:gdLst/>
                <a:ahLst/>
                <a:cxnLst/>
                <a:rect l="l" t="t" r="r" b="b"/>
                <a:pathLst>
                  <a:path w="3071" h="732" extrusionOk="0">
                    <a:moveTo>
                      <a:pt x="3050" y="1"/>
                    </a:moveTo>
                    <a:lnTo>
                      <a:pt x="0" y="731"/>
                    </a:lnTo>
                    <a:lnTo>
                      <a:pt x="3071" y="6"/>
                    </a:lnTo>
                    <a:lnTo>
                      <a:pt x="3050" y="1"/>
                    </a:lnTo>
                    <a:close/>
                  </a:path>
                </a:pathLst>
              </a:custGeom>
              <a:solidFill>
                <a:srgbClr val="008D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3362;p60">
                <a:extLst>
                  <a:ext uri="{FF2B5EF4-FFF2-40B4-BE49-F238E27FC236}">
                    <a16:creationId xmlns:a16="http://schemas.microsoft.com/office/drawing/2014/main" id="{BBFFC99F-4AED-AC5A-AE7E-30D1DCFA53D0}"/>
                  </a:ext>
                </a:extLst>
              </p:cNvPr>
              <p:cNvSpPr/>
              <p:nvPr/>
            </p:nvSpPr>
            <p:spPr>
              <a:xfrm>
                <a:off x="4611325" y="4028613"/>
                <a:ext cx="27400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10960" h="5764" extrusionOk="0">
                    <a:moveTo>
                      <a:pt x="5480" y="1"/>
                    </a:moveTo>
                    <a:cubicBezTo>
                      <a:pt x="4202" y="1"/>
                      <a:pt x="2925" y="282"/>
                      <a:pt x="1950" y="845"/>
                    </a:cubicBezTo>
                    <a:cubicBezTo>
                      <a:pt x="1" y="1971"/>
                      <a:pt x="1" y="3795"/>
                      <a:pt x="1950" y="4921"/>
                    </a:cubicBezTo>
                    <a:cubicBezTo>
                      <a:pt x="2211" y="5072"/>
                      <a:pt x="2495" y="5202"/>
                      <a:pt x="2794" y="5311"/>
                    </a:cubicBezTo>
                    <a:cubicBezTo>
                      <a:pt x="3611" y="5613"/>
                      <a:pt x="4545" y="5764"/>
                      <a:pt x="5479" y="5764"/>
                    </a:cubicBezTo>
                    <a:cubicBezTo>
                      <a:pt x="6414" y="5764"/>
                      <a:pt x="7349" y="5613"/>
                      <a:pt x="8165" y="5311"/>
                    </a:cubicBezTo>
                    <a:cubicBezTo>
                      <a:pt x="8464" y="5202"/>
                      <a:pt x="8747" y="5072"/>
                      <a:pt x="9010" y="4921"/>
                    </a:cubicBezTo>
                    <a:cubicBezTo>
                      <a:pt x="10959" y="3795"/>
                      <a:pt x="10959" y="1971"/>
                      <a:pt x="9010" y="845"/>
                    </a:cubicBezTo>
                    <a:cubicBezTo>
                      <a:pt x="8035" y="282"/>
                      <a:pt x="6757" y="1"/>
                      <a:pt x="5480" y="1"/>
                    </a:cubicBez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3363;p60">
                <a:extLst>
                  <a:ext uri="{FF2B5EF4-FFF2-40B4-BE49-F238E27FC236}">
                    <a16:creationId xmlns:a16="http://schemas.microsoft.com/office/drawing/2014/main" id="{EE226FA6-1CD4-BFB1-F0E6-49669B94ABB2}"/>
                  </a:ext>
                </a:extLst>
              </p:cNvPr>
              <p:cNvSpPr/>
              <p:nvPr/>
            </p:nvSpPr>
            <p:spPr>
              <a:xfrm>
                <a:off x="4452775" y="4280663"/>
                <a:ext cx="197975" cy="154875"/>
              </a:xfrm>
              <a:custGeom>
                <a:avLst/>
                <a:gdLst/>
                <a:ahLst/>
                <a:cxnLst/>
                <a:rect l="l" t="t" r="r" b="b"/>
                <a:pathLst>
                  <a:path w="7919" h="6195" extrusionOk="0">
                    <a:moveTo>
                      <a:pt x="4869" y="1"/>
                    </a:moveTo>
                    <a:lnTo>
                      <a:pt x="1" y="1338"/>
                    </a:lnTo>
                    <a:lnTo>
                      <a:pt x="1" y="6194"/>
                    </a:lnTo>
                    <a:lnTo>
                      <a:pt x="4869" y="4857"/>
                    </a:lnTo>
                    <a:lnTo>
                      <a:pt x="7919" y="5586"/>
                    </a:lnTo>
                    <a:lnTo>
                      <a:pt x="7919" y="731"/>
                    </a:lnTo>
                    <a:lnTo>
                      <a:pt x="4869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3364;p60">
                <a:extLst>
                  <a:ext uri="{FF2B5EF4-FFF2-40B4-BE49-F238E27FC236}">
                    <a16:creationId xmlns:a16="http://schemas.microsoft.com/office/drawing/2014/main" id="{9576DB97-900C-9310-13C5-5A35AE791C11}"/>
                  </a:ext>
                </a:extLst>
              </p:cNvPr>
              <p:cNvSpPr/>
              <p:nvPr/>
            </p:nvSpPr>
            <p:spPr>
              <a:xfrm>
                <a:off x="4650725" y="4298938"/>
                <a:ext cx="45200" cy="194725"/>
              </a:xfrm>
              <a:custGeom>
                <a:avLst/>
                <a:gdLst/>
                <a:ahLst/>
                <a:cxnLst/>
                <a:rect l="l" t="t" r="r" b="b"/>
                <a:pathLst>
                  <a:path w="1808" h="7789" extrusionOk="0">
                    <a:moveTo>
                      <a:pt x="1" y="0"/>
                    </a:moveTo>
                    <a:lnTo>
                      <a:pt x="1" y="4855"/>
                    </a:lnTo>
                    <a:lnTo>
                      <a:pt x="1808" y="7789"/>
                    </a:lnTo>
                    <a:lnTo>
                      <a:pt x="1808" y="293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3365;p60">
                <a:extLst>
                  <a:ext uri="{FF2B5EF4-FFF2-40B4-BE49-F238E27FC236}">
                    <a16:creationId xmlns:a16="http://schemas.microsoft.com/office/drawing/2014/main" id="{3402257A-451C-6BBF-4737-23BEA3D67EAC}"/>
                  </a:ext>
                </a:extLst>
              </p:cNvPr>
              <p:cNvSpPr/>
              <p:nvPr/>
            </p:nvSpPr>
            <p:spPr>
              <a:xfrm>
                <a:off x="4277950" y="4130938"/>
                <a:ext cx="174850" cy="304600"/>
              </a:xfrm>
              <a:custGeom>
                <a:avLst/>
                <a:gdLst/>
                <a:ahLst/>
                <a:cxnLst/>
                <a:rect l="l" t="t" r="r" b="b"/>
                <a:pathLst>
                  <a:path w="6994" h="12184" extrusionOk="0">
                    <a:moveTo>
                      <a:pt x="2" y="1"/>
                    </a:moveTo>
                    <a:lnTo>
                      <a:pt x="0" y="2437"/>
                    </a:lnTo>
                    <a:lnTo>
                      <a:pt x="2" y="4856"/>
                    </a:lnTo>
                    <a:lnTo>
                      <a:pt x="4030" y="5683"/>
                    </a:lnTo>
                    <a:lnTo>
                      <a:pt x="4030" y="10472"/>
                    </a:lnTo>
                    <a:lnTo>
                      <a:pt x="6994" y="12183"/>
                    </a:lnTo>
                    <a:lnTo>
                      <a:pt x="6994" y="7327"/>
                    </a:lnTo>
                    <a:lnTo>
                      <a:pt x="4030" y="5615"/>
                    </a:lnTo>
                    <a:lnTo>
                      <a:pt x="5080" y="4339"/>
                    </a:lnTo>
                    <a:lnTo>
                      <a:pt x="5080" y="1044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3366;p60">
                <a:extLst>
                  <a:ext uri="{FF2B5EF4-FFF2-40B4-BE49-F238E27FC236}">
                    <a16:creationId xmlns:a16="http://schemas.microsoft.com/office/drawing/2014/main" id="{9D5E9802-8675-2D90-D880-87BBDE3A6A49}"/>
                  </a:ext>
                </a:extLst>
              </p:cNvPr>
              <p:cNvSpPr/>
              <p:nvPr/>
            </p:nvSpPr>
            <p:spPr>
              <a:xfrm>
                <a:off x="4378675" y="3930063"/>
                <a:ext cx="57875" cy="119725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4789" extrusionOk="0">
                    <a:moveTo>
                      <a:pt x="1" y="1"/>
                    </a:moveTo>
                    <a:lnTo>
                      <a:pt x="1" y="4788"/>
                    </a:lnTo>
                    <a:lnTo>
                      <a:pt x="1051" y="4572"/>
                    </a:lnTo>
                    <a:lnTo>
                      <a:pt x="2315" y="281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3367;p60">
                <a:extLst>
                  <a:ext uri="{FF2B5EF4-FFF2-40B4-BE49-F238E27FC236}">
                    <a16:creationId xmlns:a16="http://schemas.microsoft.com/office/drawing/2014/main" id="{F467E342-B05D-F3B1-D9AE-5DED5C9935DF}"/>
                  </a:ext>
                </a:extLst>
              </p:cNvPr>
              <p:cNvSpPr/>
              <p:nvPr/>
            </p:nvSpPr>
            <p:spPr>
              <a:xfrm>
                <a:off x="4695900" y="4280813"/>
                <a:ext cx="34797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13919" h="8514" extrusionOk="0">
                    <a:moveTo>
                      <a:pt x="9069" y="0"/>
                    </a:moveTo>
                    <a:lnTo>
                      <a:pt x="5998" y="725"/>
                    </a:lnTo>
                    <a:lnTo>
                      <a:pt x="4192" y="3657"/>
                    </a:lnTo>
                    <a:lnTo>
                      <a:pt x="1" y="3657"/>
                    </a:lnTo>
                    <a:lnTo>
                      <a:pt x="1" y="8514"/>
                    </a:lnTo>
                    <a:lnTo>
                      <a:pt x="4192" y="8514"/>
                    </a:lnTo>
                    <a:lnTo>
                      <a:pt x="5998" y="5580"/>
                    </a:lnTo>
                    <a:lnTo>
                      <a:pt x="9069" y="4857"/>
                    </a:lnTo>
                    <a:lnTo>
                      <a:pt x="13918" y="6187"/>
                    </a:lnTo>
                    <a:lnTo>
                      <a:pt x="13918" y="1332"/>
                    </a:lnTo>
                    <a:lnTo>
                      <a:pt x="9113" y="13"/>
                    </a:lnTo>
                    <a:lnTo>
                      <a:pt x="9069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3368;p60">
                <a:extLst>
                  <a:ext uri="{FF2B5EF4-FFF2-40B4-BE49-F238E27FC236}">
                    <a16:creationId xmlns:a16="http://schemas.microsoft.com/office/drawing/2014/main" id="{2757542F-9340-F164-95FF-9B6BF0B690C5}"/>
                  </a:ext>
                </a:extLst>
              </p:cNvPr>
              <p:cNvSpPr/>
              <p:nvPr/>
            </p:nvSpPr>
            <p:spPr>
              <a:xfrm>
                <a:off x="5043850" y="4130938"/>
                <a:ext cx="174825" cy="304575"/>
              </a:xfrm>
              <a:custGeom>
                <a:avLst/>
                <a:gdLst/>
                <a:ahLst/>
                <a:cxnLst/>
                <a:rect l="l" t="t" r="r" b="b"/>
                <a:pathLst>
                  <a:path w="6993" h="12183" extrusionOk="0">
                    <a:moveTo>
                      <a:pt x="6992" y="1"/>
                    </a:moveTo>
                    <a:lnTo>
                      <a:pt x="1912" y="1044"/>
                    </a:lnTo>
                    <a:lnTo>
                      <a:pt x="649" y="2804"/>
                    </a:lnTo>
                    <a:lnTo>
                      <a:pt x="1912" y="4339"/>
                    </a:lnTo>
                    <a:lnTo>
                      <a:pt x="2964" y="5615"/>
                    </a:lnTo>
                    <a:lnTo>
                      <a:pt x="0" y="7327"/>
                    </a:lnTo>
                    <a:lnTo>
                      <a:pt x="0" y="12182"/>
                    </a:lnTo>
                    <a:lnTo>
                      <a:pt x="2964" y="10472"/>
                    </a:lnTo>
                    <a:lnTo>
                      <a:pt x="2964" y="5684"/>
                    </a:lnTo>
                    <a:lnTo>
                      <a:pt x="6992" y="4856"/>
                    </a:lnTo>
                    <a:lnTo>
                      <a:pt x="6992" y="1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3369;p60">
                <a:extLst>
                  <a:ext uri="{FF2B5EF4-FFF2-40B4-BE49-F238E27FC236}">
                    <a16:creationId xmlns:a16="http://schemas.microsoft.com/office/drawing/2014/main" id="{4256637E-338A-E262-594C-06786CA5B996}"/>
                  </a:ext>
                </a:extLst>
              </p:cNvPr>
              <p:cNvSpPr/>
              <p:nvPr/>
            </p:nvSpPr>
            <p:spPr>
              <a:xfrm>
                <a:off x="5060050" y="3934688"/>
                <a:ext cx="54100" cy="113800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4552" extrusionOk="0">
                    <a:moveTo>
                      <a:pt x="2163" y="0"/>
                    </a:moveTo>
                    <a:lnTo>
                      <a:pt x="1" y="2626"/>
                    </a:lnTo>
                    <a:lnTo>
                      <a:pt x="1264" y="4387"/>
                    </a:lnTo>
                    <a:lnTo>
                      <a:pt x="2061" y="4551"/>
                    </a:lnTo>
                    <a:lnTo>
                      <a:pt x="2069" y="862"/>
                    </a:lnTo>
                    <a:lnTo>
                      <a:pt x="2163" y="0"/>
                    </a:lnTo>
                    <a:close/>
                  </a:path>
                </a:pathLst>
              </a:custGeom>
              <a:solidFill>
                <a:srgbClr val="375D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3370;p60">
                <a:extLst>
                  <a:ext uri="{FF2B5EF4-FFF2-40B4-BE49-F238E27FC236}">
                    <a16:creationId xmlns:a16="http://schemas.microsoft.com/office/drawing/2014/main" id="{42EE2881-06BB-884A-EB35-05B26F43D7A3}"/>
                  </a:ext>
                </a:extLst>
              </p:cNvPr>
              <p:cNvSpPr/>
              <p:nvPr/>
            </p:nvSpPr>
            <p:spPr>
              <a:xfrm>
                <a:off x="5111550" y="3956213"/>
                <a:ext cx="71300" cy="106850"/>
              </a:xfrm>
              <a:custGeom>
                <a:avLst/>
                <a:gdLst/>
                <a:ahLst/>
                <a:cxnLst/>
                <a:rect l="l" t="t" r="r" b="b"/>
                <a:pathLst>
                  <a:path w="2852" h="4274" extrusionOk="0">
                    <a:moveTo>
                      <a:pt x="9" y="1"/>
                    </a:moveTo>
                    <a:lnTo>
                      <a:pt x="1" y="3690"/>
                    </a:lnTo>
                    <a:lnTo>
                      <a:pt x="256" y="3742"/>
                    </a:lnTo>
                    <a:lnTo>
                      <a:pt x="2845" y="4274"/>
                    </a:lnTo>
                    <a:lnTo>
                      <a:pt x="2852" y="702"/>
                    </a:lnTo>
                    <a:lnTo>
                      <a:pt x="9" y="1"/>
                    </a:lnTo>
                    <a:close/>
                  </a:path>
                </a:pathLst>
              </a:custGeom>
              <a:solidFill>
                <a:srgbClr val="C22B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3371;p60">
                <a:extLst>
                  <a:ext uri="{FF2B5EF4-FFF2-40B4-BE49-F238E27FC236}">
                    <a16:creationId xmlns:a16="http://schemas.microsoft.com/office/drawing/2014/main" id="{98D52A3B-7D43-9B9C-CBE1-3CF3298B9584}"/>
                  </a:ext>
                </a:extLst>
              </p:cNvPr>
              <p:cNvSpPr/>
              <p:nvPr/>
            </p:nvSpPr>
            <p:spPr>
              <a:xfrm>
                <a:off x="4277950" y="3829138"/>
                <a:ext cx="940725" cy="543125"/>
              </a:xfrm>
              <a:custGeom>
                <a:avLst/>
                <a:gdLst/>
                <a:ahLst/>
                <a:cxnLst/>
                <a:rect l="l" t="t" r="r" b="b"/>
                <a:pathLst>
                  <a:path w="37629" h="21725" extrusionOk="0">
                    <a:moveTo>
                      <a:pt x="18815" y="7980"/>
                    </a:moveTo>
                    <a:cubicBezTo>
                      <a:pt x="20092" y="7980"/>
                      <a:pt x="21370" y="8261"/>
                      <a:pt x="22345" y="8824"/>
                    </a:cubicBezTo>
                    <a:cubicBezTo>
                      <a:pt x="24294" y="9950"/>
                      <a:pt x="24294" y="11774"/>
                      <a:pt x="22345" y="12900"/>
                    </a:cubicBezTo>
                    <a:cubicBezTo>
                      <a:pt x="22082" y="13051"/>
                      <a:pt x="21799" y="13181"/>
                      <a:pt x="21500" y="13290"/>
                    </a:cubicBezTo>
                    <a:cubicBezTo>
                      <a:pt x="20684" y="13592"/>
                      <a:pt x="19749" y="13743"/>
                      <a:pt x="18814" y="13743"/>
                    </a:cubicBezTo>
                    <a:cubicBezTo>
                      <a:pt x="17880" y="13743"/>
                      <a:pt x="16946" y="13592"/>
                      <a:pt x="16129" y="13290"/>
                    </a:cubicBezTo>
                    <a:cubicBezTo>
                      <a:pt x="15830" y="13181"/>
                      <a:pt x="15546" y="13051"/>
                      <a:pt x="15285" y="12900"/>
                    </a:cubicBezTo>
                    <a:cubicBezTo>
                      <a:pt x="13336" y="11774"/>
                      <a:pt x="13336" y="9950"/>
                      <a:pt x="15285" y="8824"/>
                    </a:cubicBezTo>
                    <a:cubicBezTo>
                      <a:pt x="16260" y="8261"/>
                      <a:pt x="17537" y="7980"/>
                      <a:pt x="18815" y="7980"/>
                    </a:cubicBezTo>
                    <a:close/>
                    <a:moveTo>
                      <a:pt x="16719" y="1"/>
                    </a:moveTo>
                    <a:lnTo>
                      <a:pt x="14912" y="2933"/>
                    </a:lnTo>
                    <a:lnTo>
                      <a:pt x="11862" y="3662"/>
                    </a:lnTo>
                    <a:lnTo>
                      <a:pt x="6994" y="2326"/>
                    </a:lnTo>
                    <a:lnTo>
                      <a:pt x="4029" y="4038"/>
                    </a:lnTo>
                    <a:lnTo>
                      <a:pt x="6344" y="6848"/>
                    </a:lnTo>
                    <a:lnTo>
                      <a:pt x="5080" y="8609"/>
                    </a:lnTo>
                    <a:lnTo>
                      <a:pt x="4029" y="8825"/>
                    </a:lnTo>
                    <a:lnTo>
                      <a:pt x="0" y="9652"/>
                    </a:lnTo>
                    <a:lnTo>
                      <a:pt x="0" y="12073"/>
                    </a:lnTo>
                    <a:lnTo>
                      <a:pt x="5080" y="13116"/>
                    </a:lnTo>
                    <a:lnTo>
                      <a:pt x="5080" y="16411"/>
                    </a:lnTo>
                    <a:lnTo>
                      <a:pt x="4030" y="17687"/>
                    </a:lnTo>
                    <a:lnTo>
                      <a:pt x="6994" y="19399"/>
                    </a:lnTo>
                    <a:lnTo>
                      <a:pt x="11862" y="18063"/>
                    </a:lnTo>
                    <a:lnTo>
                      <a:pt x="14912" y="18792"/>
                    </a:lnTo>
                    <a:lnTo>
                      <a:pt x="16719" y="21724"/>
                    </a:lnTo>
                    <a:lnTo>
                      <a:pt x="20910" y="21724"/>
                    </a:lnTo>
                    <a:lnTo>
                      <a:pt x="22716" y="18792"/>
                    </a:lnTo>
                    <a:lnTo>
                      <a:pt x="25766" y="18063"/>
                    </a:lnTo>
                    <a:lnTo>
                      <a:pt x="25787" y="18067"/>
                    </a:lnTo>
                    <a:lnTo>
                      <a:pt x="25831" y="18080"/>
                    </a:lnTo>
                    <a:lnTo>
                      <a:pt x="30636" y="19399"/>
                    </a:lnTo>
                    <a:lnTo>
                      <a:pt x="33600" y="17687"/>
                    </a:lnTo>
                    <a:lnTo>
                      <a:pt x="32548" y="16411"/>
                    </a:lnTo>
                    <a:lnTo>
                      <a:pt x="31285" y="14876"/>
                    </a:lnTo>
                    <a:lnTo>
                      <a:pt x="32548" y="13116"/>
                    </a:lnTo>
                    <a:lnTo>
                      <a:pt x="37628" y="12073"/>
                    </a:lnTo>
                    <a:lnTo>
                      <a:pt x="37628" y="9760"/>
                    </a:lnTo>
                    <a:lnTo>
                      <a:pt x="37628" y="9652"/>
                    </a:lnTo>
                    <a:lnTo>
                      <a:pt x="36189" y="9357"/>
                    </a:lnTo>
                    <a:lnTo>
                      <a:pt x="33600" y="8825"/>
                    </a:lnTo>
                    <a:lnTo>
                      <a:pt x="33345" y="8773"/>
                    </a:lnTo>
                    <a:lnTo>
                      <a:pt x="32548" y="8609"/>
                    </a:lnTo>
                    <a:lnTo>
                      <a:pt x="31285" y="6848"/>
                    </a:lnTo>
                    <a:lnTo>
                      <a:pt x="33447" y="4222"/>
                    </a:lnTo>
                    <a:lnTo>
                      <a:pt x="33474" y="3966"/>
                    </a:lnTo>
                    <a:lnTo>
                      <a:pt x="31895" y="3054"/>
                    </a:lnTo>
                    <a:lnTo>
                      <a:pt x="30636" y="2326"/>
                    </a:lnTo>
                    <a:lnTo>
                      <a:pt x="27922" y="3071"/>
                    </a:lnTo>
                    <a:lnTo>
                      <a:pt x="26766" y="3388"/>
                    </a:lnTo>
                    <a:lnTo>
                      <a:pt x="25766" y="3662"/>
                    </a:lnTo>
                    <a:lnTo>
                      <a:pt x="22716" y="2933"/>
                    </a:lnTo>
                    <a:lnTo>
                      <a:pt x="20910" y="1"/>
                    </a:lnTo>
                    <a:close/>
                  </a:path>
                </a:pathLst>
              </a:custGeom>
              <a:solidFill>
                <a:srgbClr val="4DC8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3372;p60">
                <a:extLst>
                  <a:ext uri="{FF2B5EF4-FFF2-40B4-BE49-F238E27FC236}">
                    <a16:creationId xmlns:a16="http://schemas.microsoft.com/office/drawing/2014/main" id="{6F923919-2D42-6458-8199-A95B5D5C14E1}"/>
                  </a:ext>
                </a:extLst>
              </p:cNvPr>
              <p:cNvSpPr/>
              <p:nvPr/>
            </p:nvSpPr>
            <p:spPr>
              <a:xfrm>
                <a:off x="4947275" y="3586513"/>
                <a:ext cx="672925" cy="388575"/>
              </a:xfrm>
              <a:custGeom>
                <a:avLst/>
                <a:gdLst/>
                <a:ahLst/>
                <a:cxnLst/>
                <a:rect l="l" t="t" r="r" b="b"/>
                <a:pathLst>
                  <a:path w="26917" h="15543" extrusionOk="0">
                    <a:moveTo>
                      <a:pt x="13458" y="5645"/>
                    </a:moveTo>
                    <a:cubicBezTo>
                      <a:pt x="14918" y="5645"/>
                      <a:pt x="16300" y="6150"/>
                      <a:pt x="16877" y="6980"/>
                    </a:cubicBezTo>
                    <a:cubicBezTo>
                      <a:pt x="17634" y="8070"/>
                      <a:pt x="16718" y="9308"/>
                      <a:pt x="14829" y="9745"/>
                    </a:cubicBezTo>
                    <a:cubicBezTo>
                      <a:pt x="14379" y="9849"/>
                      <a:pt x="13915" y="9898"/>
                      <a:pt x="13459" y="9898"/>
                    </a:cubicBezTo>
                    <a:cubicBezTo>
                      <a:pt x="11999" y="9898"/>
                      <a:pt x="10617" y="9393"/>
                      <a:pt x="10041" y="8563"/>
                    </a:cubicBezTo>
                    <a:cubicBezTo>
                      <a:pt x="9283" y="7472"/>
                      <a:pt x="10201" y="6235"/>
                      <a:pt x="12088" y="5798"/>
                    </a:cubicBezTo>
                    <a:cubicBezTo>
                      <a:pt x="12538" y="5694"/>
                      <a:pt x="13002" y="5645"/>
                      <a:pt x="13458" y="5645"/>
                    </a:cubicBezTo>
                    <a:close/>
                    <a:moveTo>
                      <a:pt x="9728" y="1"/>
                    </a:moveTo>
                    <a:lnTo>
                      <a:pt x="6858" y="666"/>
                    </a:lnTo>
                    <a:lnTo>
                      <a:pt x="7016" y="2960"/>
                    </a:lnTo>
                    <a:lnTo>
                      <a:pt x="5274" y="3944"/>
                    </a:lnTo>
                    <a:lnTo>
                      <a:pt x="1304" y="3800"/>
                    </a:lnTo>
                    <a:lnTo>
                      <a:pt x="88" y="5442"/>
                    </a:lnTo>
                    <a:lnTo>
                      <a:pt x="3010" y="7000"/>
                    </a:lnTo>
                    <a:lnTo>
                      <a:pt x="2983" y="8406"/>
                    </a:lnTo>
                    <a:lnTo>
                      <a:pt x="78" y="9886"/>
                    </a:lnTo>
                    <a:lnTo>
                      <a:pt x="1" y="9926"/>
                    </a:lnTo>
                    <a:lnTo>
                      <a:pt x="1152" y="11583"/>
                    </a:lnTo>
                    <a:lnTo>
                      <a:pt x="5125" y="11491"/>
                    </a:lnTo>
                    <a:lnTo>
                      <a:pt x="6828" y="12498"/>
                    </a:lnTo>
                    <a:lnTo>
                      <a:pt x="6701" y="13671"/>
                    </a:lnTo>
                    <a:lnTo>
                      <a:pt x="6674" y="13927"/>
                    </a:lnTo>
                    <a:lnTo>
                      <a:pt x="6580" y="14789"/>
                    </a:lnTo>
                    <a:lnTo>
                      <a:pt x="9423" y="15492"/>
                    </a:lnTo>
                    <a:lnTo>
                      <a:pt x="12122" y="13805"/>
                    </a:lnTo>
                    <a:lnTo>
                      <a:pt x="14558" y="13820"/>
                    </a:lnTo>
                    <a:lnTo>
                      <a:pt x="17189" y="15542"/>
                    </a:lnTo>
                    <a:lnTo>
                      <a:pt x="20059" y="14878"/>
                    </a:lnTo>
                    <a:lnTo>
                      <a:pt x="19902" y="12583"/>
                    </a:lnTo>
                    <a:lnTo>
                      <a:pt x="21643" y="11600"/>
                    </a:lnTo>
                    <a:lnTo>
                      <a:pt x="25613" y="11743"/>
                    </a:lnTo>
                    <a:lnTo>
                      <a:pt x="26829" y="10102"/>
                    </a:lnTo>
                    <a:lnTo>
                      <a:pt x="23907" y="8543"/>
                    </a:lnTo>
                    <a:lnTo>
                      <a:pt x="23934" y="7137"/>
                    </a:lnTo>
                    <a:lnTo>
                      <a:pt x="26917" y="5618"/>
                    </a:lnTo>
                    <a:lnTo>
                      <a:pt x="25765" y="3961"/>
                    </a:lnTo>
                    <a:lnTo>
                      <a:pt x="21792" y="4052"/>
                    </a:lnTo>
                    <a:lnTo>
                      <a:pt x="20331" y="3189"/>
                    </a:lnTo>
                    <a:lnTo>
                      <a:pt x="20089" y="3047"/>
                    </a:lnTo>
                    <a:lnTo>
                      <a:pt x="20337" y="754"/>
                    </a:lnTo>
                    <a:lnTo>
                      <a:pt x="17494" y="53"/>
                    </a:lnTo>
                    <a:lnTo>
                      <a:pt x="14796" y="1738"/>
                    </a:lnTo>
                    <a:lnTo>
                      <a:pt x="12359" y="1723"/>
                    </a:lnTo>
                    <a:lnTo>
                      <a:pt x="9728" y="1"/>
                    </a:lnTo>
                    <a:close/>
                  </a:path>
                </a:pathLst>
              </a:custGeom>
              <a:solidFill>
                <a:srgbClr val="E8334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EE9E4768-9BB8-0103-8572-8C7B9EF13B57}"/>
              </a:ext>
            </a:extLst>
          </p:cNvPr>
          <p:cNvGraphicFramePr>
            <a:graphicFrameLocks noGrp="1"/>
          </p:cNvGraphicFramePr>
          <p:nvPr/>
        </p:nvGraphicFramePr>
        <p:xfrm>
          <a:off x="3100386" y="4814154"/>
          <a:ext cx="5991225" cy="1112520"/>
        </p:xfrm>
        <a:graphic>
          <a:graphicData uri="http://schemas.openxmlformats.org/drawingml/2006/table">
            <a:tbl>
              <a:tblPr/>
              <a:tblGrid>
                <a:gridCol w="2943225">
                  <a:extLst>
                    <a:ext uri="{9D8B030D-6E8A-4147-A177-3AD203B41FA5}">
                      <a16:colId xmlns:a16="http://schemas.microsoft.com/office/drawing/2014/main" val="308930101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63535256"/>
                    </a:ext>
                  </a:extLst>
                </a:gridCol>
              </a:tblGrid>
              <a:tr h="352425">
                <a:tc>
                  <a:txBody>
                    <a:bodyPr/>
                    <a:lstStyle/>
                    <a:p>
                      <a:pPr fontAlgn="ctr"/>
                      <a:endParaRPr lang="it-IT">
                        <a:effectLst/>
                      </a:endParaRPr>
                    </a:p>
                    <a:p>
                      <a:pPr algn="ctr" rtl="0" fontAlgn="base"/>
                      <a:r>
                        <a:rPr lang="it-IT" sz="1400" b="1" i="0" err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Branch</a:t>
                      </a:r>
                      <a:r>
                        <a:rPr lang="it-IT" sz="1400" b="1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 Coverage</a:t>
                      </a:r>
                      <a:r>
                        <a:rPr lang="it-IT" sz="1400" b="0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F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it-IT">
                        <a:effectLst/>
                      </a:endParaRPr>
                    </a:p>
                    <a:p>
                      <a:pPr algn="ctr" rtl="0" fontAlgn="base"/>
                      <a:r>
                        <a:rPr lang="it-IT" sz="1400" b="1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Line Coverage</a:t>
                      </a:r>
                      <a:r>
                        <a:rPr lang="it-IT" sz="1400" b="0" i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65F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09222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fontAlgn="ctr"/>
                      <a:endParaRPr lang="it-IT">
                        <a:effectLst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effectLst/>
                          <a:latin typeface="Century Gothic" panose="020B0502020202020204" pitchFamily="34" charset="0"/>
                        </a:rPr>
                        <a:t>90% </a:t>
                      </a:r>
                      <a:endParaRPr lang="it-IT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endParaRPr lang="it-IT">
                        <a:effectLst/>
                      </a:endParaRPr>
                    </a:p>
                    <a:p>
                      <a:pPr algn="ctr" rtl="0" fontAlgn="base"/>
                      <a:r>
                        <a:rPr lang="it-IT" sz="1100" b="0" i="0">
                          <a:effectLst/>
                          <a:latin typeface="Century Gothic" panose="020B0502020202020204" pitchFamily="34" charset="0"/>
                        </a:rPr>
                        <a:t>90% </a:t>
                      </a:r>
                      <a:endParaRPr lang="it-IT" b="0" i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E5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51953"/>
                  </a:ext>
                </a:extLst>
              </a:tr>
            </a:tbl>
          </a:graphicData>
        </a:graphic>
      </p:graphicFrame>
      <p:pic>
        <p:nvPicPr>
          <p:cNvPr id="2058" name="Picture 10" descr="Forma">
            <a:extLst>
              <a:ext uri="{FF2B5EF4-FFF2-40B4-BE49-F238E27FC236}">
                <a16:creationId xmlns:a16="http://schemas.microsoft.com/office/drawing/2014/main" id="{40F3DC29-8222-0173-4BB9-C0924B9F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6080125"/>
            <a:ext cx="5943600" cy="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602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0273A1B6-43B2-BDAC-90AB-830324B3F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AE20E2-9093-8DC0-CFAE-F9AB8A026A65}"/>
              </a:ext>
            </a:extLst>
          </p:cNvPr>
          <p:cNvSpPr txBox="1">
            <a:spLocks/>
          </p:cNvSpPr>
          <p:nvPr/>
        </p:nvSpPr>
        <p:spPr>
          <a:xfrm>
            <a:off x="1059710" y="872532"/>
            <a:ext cx="10515600" cy="4351338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t" anchorCtr="0">
            <a:normAutofit fontScale="92500" lnSpcReduction="10000"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>
                <a:latin typeface="Nunito"/>
                <a:ea typeface="+mn-lt"/>
                <a:cs typeface="+mn-lt"/>
              </a:rPr>
              <a:t>Qualità del </a:t>
            </a:r>
            <a:r>
              <a:rPr lang="it-IT" sz="1400" b="1">
                <a:solidFill>
                  <a:srgbClr val="C00000"/>
                </a:solidFill>
                <a:latin typeface="Nunito"/>
                <a:ea typeface="+mn-lt"/>
                <a:cs typeface="+mn-lt"/>
              </a:rPr>
              <a:t>Codice</a:t>
            </a:r>
            <a:r>
              <a:rPr lang="it-IT" sz="1400" b="1">
                <a:latin typeface="Nunito"/>
                <a:ea typeface="+mn-lt"/>
                <a:cs typeface="+mn-lt"/>
              </a:rPr>
              <a:t> e </a:t>
            </a:r>
            <a:r>
              <a:rPr lang="it-IT" sz="1400" b="1">
                <a:solidFill>
                  <a:srgbClr val="C00000"/>
                </a:solidFill>
                <a:latin typeface="Nunito"/>
                <a:ea typeface="+mn-lt"/>
                <a:cs typeface="+mn-lt"/>
              </a:rPr>
              <a:t>Manutenzione</a:t>
            </a:r>
            <a:r>
              <a:rPr lang="it-IT" sz="1400" b="1">
                <a:latin typeface="Nunito"/>
                <a:ea typeface="+mn-lt"/>
                <a:cs typeface="+mn-lt"/>
              </a:rPr>
              <a:t>:</a:t>
            </a:r>
            <a:endParaRPr lang="it-IT" sz="1400">
              <a:latin typeface="Nunito"/>
            </a:endParaRPr>
          </a:p>
          <a:p>
            <a:pPr lvl="1" algn="l"/>
            <a:r>
              <a:rPr lang="it-IT" sz="1400">
                <a:latin typeface="Nunito"/>
                <a:ea typeface="+mn-lt"/>
                <a:cs typeface="+mn-lt"/>
              </a:rPr>
              <a:t>Abbiamo appreso delle tecniche nello sviluppo del codice per migliorare la leggibilità, la manutenibilità e la qualità complessiva del software, riconoscendo l'importanza di testare in modo approfondito il codice per prevenire bug.</a:t>
            </a:r>
          </a:p>
          <a:p>
            <a:pPr lvl="1" algn="l"/>
            <a:endParaRPr lang="it-IT" sz="1400">
              <a:latin typeface="Nuni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>
                <a:latin typeface="Nunito"/>
                <a:ea typeface="+mn-lt"/>
                <a:cs typeface="+mn-lt"/>
              </a:rPr>
              <a:t>Adattabilità e </a:t>
            </a:r>
            <a:r>
              <a:rPr lang="it-IT" sz="1400" b="1">
                <a:solidFill>
                  <a:srgbClr val="C00000"/>
                </a:solidFill>
                <a:latin typeface="Nunito"/>
                <a:ea typeface="+mn-lt"/>
                <a:cs typeface="+mn-lt"/>
              </a:rPr>
              <a:t>Risoluzione</a:t>
            </a:r>
            <a:r>
              <a:rPr lang="it-IT" sz="1400" b="1">
                <a:latin typeface="Nunito"/>
                <a:ea typeface="+mn-lt"/>
                <a:cs typeface="+mn-lt"/>
              </a:rPr>
              <a:t> dei Problemi:</a:t>
            </a:r>
            <a:endParaRPr lang="it-IT" sz="1400">
              <a:latin typeface="Nunito"/>
            </a:endParaRPr>
          </a:p>
          <a:p>
            <a:pPr lvl="1" algn="l"/>
            <a:r>
              <a:rPr lang="it-IT" sz="1400">
                <a:latin typeface="Nunito"/>
                <a:ea typeface="+mn-lt"/>
                <a:cs typeface="+mn-lt"/>
              </a:rPr>
              <a:t>Siamo pronti ad adattarci a cambiamenti nel corso del progetto e imparare a gestire l'incertezza, migliorando le abilità di risoluzione dei problemi per affrontare le sfide in modo efficace.</a:t>
            </a:r>
          </a:p>
          <a:p>
            <a:pPr lvl="1" algn="l"/>
            <a:endParaRPr lang="it-IT" sz="1400">
              <a:latin typeface="Nuni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>
                <a:latin typeface="Nunito"/>
                <a:ea typeface="+mn-lt"/>
                <a:cs typeface="+mn-lt"/>
              </a:rPr>
              <a:t>Documentazione </a:t>
            </a:r>
            <a:r>
              <a:rPr lang="it-IT" sz="1400" b="1">
                <a:solidFill>
                  <a:srgbClr val="C00000"/>
                </a:solidFill>
                <a:latin typeface="Nunito"/>
                <a:ea typeface="+mn-lt"/>
                <a:cs typeface="+mn-lt"/>
              </a:rPr>
              <a:t>Efficace</a:t>
            </a:r>
            <a:r>
              <a:rPr lang="it-IT" sz="1400" b="1">
                <a:latin typeface="Nunito"/>
                <a:ea typeface="+mn-lt"/>
                <a:cs typeface="+mn-lt"/>
              </a:rPr>
              <a:t>:</a:t>
            </a:r>
            <a:endParaRPr lang="it-IT" sz="1400">
              <a:latin typeface="Nunito"/>
            </a:endParaRPr>
          </a:p>
          <a:p>
            <a:pPr lvl="1" algn="l"/>
            <a:r>
              <a:rPr lang="it-IT" sz="1400">
                <a:latin typeface="Nunito"/>
                <a:ea typeface="+mn-lt"/>
                <a:cs typeface="+mn-lt"/>
              </a:rPr>
              <a:t>Abbiamo appreso che è importante produrre documentazione chiara e utile, riguardo anche i processi di sviluppo e le decisioni prese.</a:t>
            </a:r>
          </a:p>
          <a:p>
            <a:pPr lvl="1" algn="l"/>
            <a:endParaRPr lang="it-IT" sz="1400">
              <a:latin typeface="Nunito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>
                <a:latin typeface="Nunito"/>
                <a:ea typeface="+mn-lt"/>
                <a:cs typeface="+mn-lt"/>
              </a:rPr>
              <a:t>Gestione del </a:t>
            </a:r>
            <a:r>
              <a:rPr lang="it-IT" sz="1400" b="1">
                <a:solidFill>
                  <a:srgbClr val="C00000"/>
                </a:solidFill>
                <a:latin typeface="Nunito"/>
                <a:ea typeface="+mn-lt"/>
                <a:cs typeface="+mn-lt"/>
              </a:rPr>
              <a:t>Rischio</a:t>
            </a:r>
            <a:r>
              <a:rPr lang="it-IT" sz="1400" b="1">
                <a:latin typeface="Nunito"/>
                <a:ea typeface="+mn-lt"/>
                <a:cs typeface="+mn-lt"/>
              </a:rPr>
              <a:t>:</a:t>
            </a:r>
            <a:endParaRPr lang="it-IT" sz="1400">
              <a:latin typeface="Nunito"/>
            </a:endParaRPr>
          </a:p>
          <a:p>
            <a:pPr lvl="1" algn="l"/>
            <a:r>
              <a:rPr lang="it-IT" sz="1400">
                <a:latin typeface="Nunito"/>
                <a:ea typeface="+mn-lt"/>
                <a:cs typeface="+mn-lt"/>
              </a:rPr>
              <a:t>Abbiamo migliorato la capacità di identificare, valutare i rischi associati al progetto e affrontare le sfide potenziali.</a:t>
            </a:r>
          </a:p>
          <a:p>
            <a:pPr lvl="1" algn="l"/>
            <a:endParaRPr lang="it-IT" sz="1400">
              <a:latin typeface="Nunito"/>
              <a:cs typeface="Calibri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400" b="1">
                <a:latin typeface="Nunito"/>
                <a:cs typeface="Arial"/>
              </a:rPr>
              <a:t>Feedback e </a:t>
            </a:r>
            <a:r>
              <a:rPr lang="it-IT" sz="1400" b="1">
                <a:solidFill>
                  <a:srgbClr val="C00000"/>
                </a:solidFill>
                <a:latin typeface="Nunito"/>
                <a:cs typeface="Arial"/>
              </a:rPr>
              <a:t>Iterazioni</a:t>
            </a:r>
            <a:r>
              <a:rPr lang="it-IT" sz="1400" b="1">
                <a:latin typeface="Nunito"/>
                <a:cs typeface="Arial"/>
              </a:rPr>
              <a:t>:</a:t>
            </a:r>
            <a:endParaRPr lang="it-IT" sz="1400">
              <a:latin typeface="Nunito"/>
              <a:cs typeface="Arial"/>
            </a:endParaRPr>
          </a:p>
          <a:p>
            <a:pPr lvl="1" algn="l"/>
            <a:r>
              <a:rPr lang="it-IT" sz="1400">
                <a:latin typeface="Nunito"/>
                <a:cs typeface="Arial"/>
              </a:rPr>
              <a:t>Abbiamo capito che bisogna essere aperti al feedback costruttivo e utilizzarlo per migliorare continuamente il lavoro e </a:t>
            </a:r>
            <a:r>
              <a:rPr lang="it-IT" sz="1400">
                <a:latin typeface="nu"/>
                <a:cs typeface="Arial"/>
              </a:rPr>
              <a:t>come l'iterazione nel processo di sviluppo software può contribuire al miglioramento del prodotto finale.</a:t>
            </a:r>
            <a:endParaRPr lang="it-IT" sz="1400">
              <a:latin typeface="nu"/>
              <a:cs typeface="Calibri" panose="020F0502020204030204"/>
            </a:endParaRPr>
          </a:p>
          <a:p>
            <a:pPr lvl="1" algn="l"/>
            <a:endParaRPr lang="it-IT" sz="1400">
              <a:latin typeface="nu"/>
              <a:ea typeface="Calibri"/>
              <a:cs typeface="Arial"/>
            </a:endParaRPr>
          </a:p>
          <a:p>
            <a:pPr marL="285750" indent="-285750" algn="l">
              <a:buChar char="•"/>
            </a:pPr>
            <a:r>
              <a:rPr lang="it-IT" sz="1400" b="1">
                <a:latin typeface="Nunito"/>
                <a:ea typeface="Calibri"/>
                <a:cs typeface="Arial"/>
              </a:rPr>
              <a:t>Metodologia </a:t>
            </a:r>
            <a:r>
              <a:rPr lang="it-IT" sz="1400" b="1" err="1">
                <a:solidFill>
                  <a:srgbClr val="C00000"/>
                </a:solidFill>
                <a:latin typeface="Nunito"/>
                <a:ea typeface="Calibri"/>
                <a:cs typeface="Arial"/>
              </a:rPr>
              <a:t>Scrum</a:t>
            </a:r>
            <a:r>
              <a:rPr lang="it-IT" sz="1400" b="1">
                <a:latin typeface="Nunito"/>
                <a:ea typeface="Calibri"/>
                <a:cs typeface="Arial"/>
              </a:rPr>
              <a:t>:</a:t>
            </a:r>
          </a:p>
          <a:p>
            <a:pPr lvl="1" algn="l"/>
            <a:r>
              <a:rPr lang="it-IT" sz="1400">
                <a:latin typeface="Nunito"/>
                <a:cs typeface="Arial"/>
              </a:rPr>
              <a:t>Siamo riusciti a mantenere una comunicazione chiara all'interno del team e a garantire che le priorità siano gestite in modo efficiente.</a:t>
            </a:r>
          </a:p>
          <a:p>
            <a:pPr lvl="1" algn="l"/>
            <a:endParaRPr lang="it-IT" sz="1400">
              <a:latin typeface="Nunito"/>
              <a:cs typeface="Arial"/>
            </a:endParaRPr>
          </a:p>
          <a:p>
            <a:pPr marL="285750" indent="-285750" algn="l">
              <a:buChar char="•"/>
            </a:pPr>
            <a:r>
              <a:rPr lang="it-IT" sz="1400" b="1">
                <a:latin typeface="Nunito"/>
                <a:cs typeface="Arial"/>
              </a:rPr>
              <a:t> </a:t>
            </a:r>
            <a:r>
              <a:rPr lang="it-IT" sz="1400" b="1">
                <a:solidFill>
                  <a:srgbClr val="C00000"/>
                </a:solidFill>
                <a:latin typeface="Nunito"/>
                <a:cs typeface="Arial"/>
              </a:rPr>
              <a:t>Sottostima </a:t>
            </a:r>
            <a:r>
              <a:rPr lang="it-IT" sz="1400" b="1">
                <a:latin typeface="Nunito"/>
                <a:cs typeface="Arial"/>
              </a:rPr>
              <a:t>del tempo e delle risorse:</a:t>
            </a:r>
            <a:endParaRPr lang="it-IT" sz="1400" b="1">
              <a:latin typeface="Nunito"/>
              <a:cs typeface="Calibri"/>
            </a:endParaRPr>
          </a:p>
          <a:p>
            <a:pPr lvl="1" algn="l"/>
            <a:r>
              <a:rPr lang="it-IT" sz="1400">
                <a:latin typeface="Nunito"/>
                <a:cs typeface="Arial"/>
              </a:rPr>
              <a:t>Abbiamo sottostimato la quantità di tempo e risorse necessarie per completare il progetto.</a:t>
            </a:r>
            <a:endParaRPr lang="it-IT"/>
          </a:p>
          <a:p>
            <a:pPr lvl="1" algn="l"/>
            <a:endParaRPr lang="it-IT" sz="1400">
              <a:latin typeface="Nunito"/>
              <a:ea typeface="Calibri"/>
              <a:cs typeface="Arial"/>
            </a:endParaRPr>
          </a:p>
          <a:p>
            <a:pPr algn="l"/>
            <a:endParaRPr lang="it-IT">
              <a:ea typeface="Calibri"/>
              <a:cs typeface="Calibri"/>
            </a:endParaRPr>
          </a:p>
        </p:txBody>
      </p:sp>
      <p:sp>
        <p:nvSpPr>
          <p:cNvPr id="5" name="Google Shape;2599;p56">
            <a:extLst>
              <a:ext uri="{FF2B5EF4-FFF2-40B4-BE49-F238E27FC236}">
                <a16:creationId xmlns:a16="http://schemas.microsoft.com/office/drawing/2014/main" id="{4B499DED-6EE3-1F89-E442-1D7259F86F8B}"/>
              </a:ext>
            </a:extLst>
          </p:cNvPr>
          <p:cNvSpPr txBox="1">
            <a:spLocks noGrp="1"/>
          </p:cNvSpPr>
          <p:nvPr/>
        </p:nvSpPr>
        <p:spPr>
          <a:xfrm>
            <a:off x="2008839" y="402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3300"/>
              <a:t>LESSON LEARNED</a:t>
            </a:r>
            <a:endParaRPr lang="it-IT"/>
          </a:p>
        </p:txBody>
      </p:sp>
      <p:grpSp>
        <p:nvGrpSpPr>
          <p:cNvPr id="61" name="Google Shape;3428;p60">
            <a:extLst>
              <a:ext uri="{FF2B5EF4-FFF2-40B4-BE49-F238E27FC236}">
                <a16:creationId xmlns:a16="http://schemas.microsoft.com/office/drawing/2014/main" id="{2C3C6713-B69D-CCD7-ACD1-4CC55C83F800}"/>
              </a:ext>
            </a:extLst>
          </p:cNvPr>
          <p:cNvGrpSpPr/>
          <p:nvPr/>
        </p:nvGrpSpPr>
        <p:grpSpPr>
          <a:xfrm>
            <a:off x="10841381" y="5307357"/>
            <a:ext cx="1024941" cy="1359389"/>
            <a:chOff x="6786775" y="2839113"/>
            <a:chExt cx="1346650" cy="1786075"/>
          </a:xfrm>
        </p:grpSpPr>
        <p:sp>
          <p:nvSpPr>
            <p:cNvPr id="62" name="Google Shape;3429;p60">
              <a:extLst>
                <a:ext uri="{FF2B5EF4-FFF2-40B4-BE49-F238E27FC236}">
                  <a16:creationId xmlns:a16="http://schemas.microsoft.com/office/drawing/2014/main" id="{65448963-8CB8-E7ED-1446-D5F1AA39DACC}"/>
                </a:ext>
              </a:extLst>
            </p:cNvPr>
            <p:cNvSpPr/>
            <p:nvPr/>
          </p:nvSpPr>
          <p:spPr>
            <a:xfrm>
              <a:off x="7232850" y="3012738"/>
              <a:ext cx="827250" cy="888800"/>
            </a:xfrm>
            <a:custGeom>
              <a:avLst/>
              <a:gdLst/>
              <a:ahLst/>
              <a:cxnLst/>
              <a:rect l="l" t="t" r="r" b="b"/>
              <a:pathLst>
                <a:path w="33090" h="35552" extrusionOk="0">
                  <a:moveTo>
                    <a:pt x="13870" y="0"/>
                  </a:moveTo>
                  <a:cubicBezTo>
                    <a:pt x="1" y="0"/>
                    <a:pt x="5440" y="11054"/>
                    <a:pt x="5845" y="13487"/>
                  </a:cubicBezTo>
                  <a:cubicBezTo>
                    <a:pt x="6249" y="15920"/>
                    <a:pt x="10984" y="19290"/>
                    <a:pt x="10984" y="19290"/>
                  </a:cubicBezTo>
                  <a:lnTo>
                    <a:pt x="11476" y="22438"/>
                  </a:lnTo>
                  <a:cubicBezTo>
                    <a:pt x="11476" y="22438"/>
                    <a:pt x="13208" y="26821"/>
                    <a:pt x="17883" y="29520"/>
                  </a:cubicBezTo>
                  <a:cubicBezTo>
                    <a:pt x="22557" y="32219"/>
                    <a:pt x="24008" y="35552"/>
                    <a:pt x="24289" y="35552"/>
                  </a:cubicBezTo>
                  <a:cubicBezTo>
                    <a:pt x="24571" y="35552"/>
                    <a:pt x="31329" y="25485"/>
                    <a:pt x="31540" y="22203"/>
                  </a:cubicBezTo>
                  <a:cubicBezTo>
                    <a:pt x="31752" y="18923"/>
                    <a:pt x="33089" y="18375"/>
                    <a:pt x="33089" y="14856"/>
                  </a:cubicBezTo>
                  <a:cubicBezTo>
                    <a:pt x="33089" y="11335"/>
                    <a:pt x="30053" y="6842"/>
                    <a:pt x="27809" y="5281"/>
                  </a:cubicBezTo>
                  <a:cubicBezTo>
                    <a:pt x="24750" y="3153"/>
                    <a:pt x="13870" y="0"/>
                    <a:pt x="13870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3" name="Google Shape;3430;p60">
              <a:extLst>
                <a:ext uri="{FF2B5EF4-FFF2-40B4-BE49-F238E27FC236}">
                  <a16:creationId xmlns:a16="http://schemas.microsoft.com/office/drawing/2014/main" id="{67DFBB15-31BC-DAE0-3BCE-1A995F3AC494}"/>
                </a:ext>
              </a:extLst>
            </p:cNvPr>
            <p:cNvSpPr/>
            <p:nvPr/>
          </p:nvSpPr>
          <p:spPr>
            <a:xfrm>
              <a:off x="7130250" y="3011263"/>
              <a:ext cx="367625" cy="573500"/>
            </a:xfrm>
            <a:custGeom>
              <a:avLst/>
              <a:gdLst/>
              <a:ahLst/>
              <a:cxnLst/>
              <a:rect l="l" t="t" r="r" b="b"/>
              <a:pathLst>
                <a:path w="14705" h="22940" extrusionOk="0">
                  <a:moveTo>
                    <a:pt x="12291" y="0"/>
                  </a:moveTo>
                  <a:cubicBezTo>
                    <a:pt x="11770" y="0"/>
                    <a:pt x="10739" y="535"/>
                    <a:pt x="8596" y="3088"/>
                  </a:cubicBezTo>
                  <a:cubicBezTo>
                    <a:pt x="5052" y="7310"/>
                    <a:pt x="6563" y="17119"/>
                    <a:pt x="6358" y="17237"/>
                  </a:cubicBezTo>
                  <a:cubicBezTo>
                    <a:pt x="6355" y="17239"/>
                    <a:pt x="6351" y="17240"/>
                    <a:pt x="6346" y="17240"/>
                  </a:cubicBezTo>
                  <a:cubicBezTo>
                    <a:pt x="5984" y="17240"/>
                    <a:pt x="1" y="13155"/>
                    <a:pt x="0" y="13154"/>
                  </a:cubicBezTo>
                  <a:lnTo>
                    <a:pt x="0" y="13154"/>
                  </a:lnTo>
                  <a:cubicBezTo>
                    <a:pt x="1" y="13155"/>
                    <a:pt x="8635" y="22940"/>
                    <a:pt x="11568" y="22940"/>
                  </a:cubicBezTo>
                  <a:cubicBezTo>
                    <a:pt x="14501" y="22940"/>
                    <a:pt x="11389" y="14036"/>
                    <a:pt x="12747" y="12680"/>
                  </a:cubicBezTo>
                  <a:cubicBezTo>
                    <a:pt x="14102" y="11324"/>
                    <a:pt x="14705" y="1354"/>
                    <a:pt x="12827" y="271"/>
                  </a:cubicBezTo>
                  <a:cubicBezTo>
                    <a:pt x="12755" y="229"/>
                    <a:pt x="12632" y="0"/>
                    <a:pt x="1229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4" name="Google Shape;3431;p60">
              <a:extLst>
                <a:ext uri="{FF2B5EF4-FFF2-40B4-BE49-F238E27FC236}">
                  <a16:creationId xmlns:a16="http://schemas.microsoft.com/office/drawing/2014/main" id="{4995ACE2-D24F-EDA8-2A08-F5EA18144515}"/>
                </a:ext>
              </a:extLst>
            </p:cNvPr>
            <p:cNvSpPr/>
            <p:nvPr/>
          </p:nvSpPr>
          <p:spPr>
            <a:xfrm>
              <a:off x="7026325" y="4295663"/>
              <a:ext cx="200" cy="225"/>
            </a:xfrm>
            <a:custGeom>
              <a:avLst/>
              <a:gdLst/>
              <a:ahLst/>
              <a:cxnLst/>
              <a:rect l="l" t="t" r="r" b="b"/>
              <a:pathLst>
                <a:path w="8" h="9" extrusionOk="0">
                  <a:moveTo>
                    <a:pt x="1" y="1"/>
                  </a:moveTo>
                  <a:lnTo>
                    <a:pt x="1" y="8"/>
                  </a:lnTo>
                  <a:cubicBezTo>
                    <a:pt x="4" y="7"/>
                    <a:pt x="5" y="5"/>
                    <a:pt x="8" y="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395B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5" name="Google Shape;3432;p60">
              <a:extLst>
                <a:ext uri="{FF2B5EF4-FFF2-40B4-BE49-F238E27FC236}">
                  <a16:creationId xmlns:a16="http://schemas.microsoft.com/office/drawing/2014/main" id="{27A722EB-6F2F-E5B6-2332-2CA47D58949E}"/>
                </a:ext>
              </a:extLst>
            </p:cNvPr>
            <p:cNvSpPr/>
            <p:nvPr/>
          </p:nvSpPr>
          <p:spPr>
            <a:xfrm>
              <a:off x="7026325" y="4144288"/>
              <a:ext cx="764200" cy="441350"/>
            </a:xfrm>
            <a:custGeom>
              <a:avLst/>
              <a:gdLst/>
              <a:ahLst/>
              <a:cxnLst/>
              <a:rect l="l" t="t" r="r" b="b"/>
              <a:pathLst>
                <a:path w="30568" h="17654" extrusionOk="0">
                  <a:moveTo>
                    <a:pt x="7768" y="0"/>
                  </a:moveTo>
                  <a:cubicBezTo>
                    <a:pt x="5213" y="1009"/>
                    <a:pt x="2608" y="2507"/>
                    <a:pt x="53" y="4444"/>
                  </a:cubicBezTo>
                  <a:lnTo>
                    <a:pt x="1" y="4474"/>
                  </a:lnTo>
                  <a:lnTo>
                    <a:pt x="8" y="4477"/>
                  </a:lnTo>
                  <a:lnTo>
                    <a:pt x="1378" y="5269"/>
                  </a:lnTo>
                  <a:lnTo>
                    <a:pt x="22834" y="17654"/>
                  </a:lnTo>
                  <a:cubicBezTo>
                    <a:pt x="22834" y="17645"/>
                    <a:pt x="27675" y="13984"/>
                    <a:pt x="30568" y="1316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6" name="Google Shape;3433;p60">
              <a:extLst>
                <a:ext uri="{FF2B5EF4-FFF2-40B4-BE49-F238E27FC236}">
                  <a16:creationId xmlns:a16="http://schemas.microsoft.com/office/drawing/2014/main" id="{F253C608-5722-FC5C-C328-E6027DC803A2}"/>
                </a:ext>
              </a:extLst>
            </p:cNvPr>
            <p:cNvSpPr/>
            <p:nvPr/>
          </p:nvSpPr>
          <p:spPr>
            <a:xfrm>
              <a:off x="7060550" y="4275613"/>
              <a:ext cx="672925" cy="310650"/>
            </a:xfrm>
            <a:custGeom>
              <a:avLst/>
              <a:gdLst/>
              <a:ahLst/>
              <a:cxnLst/>
              <a:rect l="l" t="t" r="r" b="b"/>
              <a:pathLst>
                <a:path w="26917" h="12426" extrusionOk="0">
                  <a:moveTo>
                    <a:pt x="19" y="0"/>
                  </a:moveTo>
                  <a:lnTo>
                    <a:pt x="0" y="32"/>
                  </a:lnTo>
                  <a:lnTo>
                    <a:pt x="21301" y="12334"/>
                  </a:lnTo>
                  <a:lnTo>
                    <a:pt x="21301" y="12334"/>
                  </a:lnTo>
                  <a:cubicBezTo>
                    <a:pt x="21280" y="12357"/>
                    <a:pt x="21260" y="12379"/>
                    <a:pt x="21240" y="12401"/>
                  </a:cubicBezTo>
                  <a:lnTo>
                    <a:pt x="21328" y="12350"/>
                  </a:lnTo>
                  <a:lnTo>
                    <a:pt x="21453" y="12422"/>
                  </a:lnTo>
                  <a:lnTo>
                    <a:pt x="21456" y="12425"/>
                  </a:lnTo>
                  <a:lnTo>
                    <a:pt x="21491" y="12401"/>
                  </a:lnTo>
                  <a:lnTo>
                    <a:pt x="22794" y="11473"/>
                  </a:lnTo>
                  <a:cubicBezTo>
                    <a:pt x="23231" y="11153"/>
                    <a:pt x="23691" y="10868"/>
                    <a:pt x="24140" y="10570"/>
                  </a:cubicBezTo>
                  <a:lnTo>
                    <a:pt x="24819" y="10124"/>
                  </a:lnTo>
                  <a:cubicBezTo>
                    <a:pt x="25042" y="9973"/>
                    <a:pt x="25283" y="9849"/>
                    <a:pt x="25515" y="9711"/>
                  </a:cubicBezTo>
                  <a:lnTo>
                    <a:pt x="26916" y="8900"/>
                  </a:lnTo>
                  <a:lnTo>
                    <a:pt x="26901" y="8867"/>
                  </a:lnTo>
                  <a:lnTo>
                    <a:pt x="25463" y="9625"/>
                  </a:lnTo>
                  <a:cubicBezTo>
                    <a:pt x="25225" y="9754"/>
                    <a:pt x="24977" y="9869"/>
                    <a:pt x="24748" y="10012"/>
                  </a:cubicBezTo>
                  <a:lnTo>
                    <a:pt x="24051" y="10431"/>
                  </a:lnTo>
                  <a:cubicBezTo>
                    <a:pt x="23585" y="10711"/>
                    <a:pt x="23116" y="10985"/>
                    <a:pt x="22672" y="11297"/>
                  </a:cubicBezTo>
                  <a:lnTo>
                    <a:pt x="21996" y="11753"/>
                  </a:lnTo>
                  <a:lnTo>
                    <a:pt x="21828" y="11865"/>
                  </a:lnTo>
                  <a:cubicBezTo>
                    <a:pt x="21760" y="11912"/>
                    <a:pt x="21687" y="11970"/>
                    <a:pt x="21617" y="12028"/>
                  </a:cubicBezTo>
                  <a:cubicBezTo>
                    <a:pt x="21571" y="12066"/>
                    <a:pt x="21526" y="12106"/>
                    <a:pt x="21483" y="12147"/>
                  </a:cubicBezTo>
                  <a:lnTo>
                    <a:pt x="21483" y="12147"/>
                  </a:lnTo>
                  <a:cubicBezTo>
                    <a:pt x="20631" y="11634"/>
                    <a:pt x="19786" y="11107"/>
                    <a:pt x="18925" y="10607"/>
                  </a:cubicBezTo>
                  <a:lnTo>
                    <a:pt x="16253" y="9040"/>
                  </a:lnTo>
                  <a:cubicBezTo>
                    <a:pt x="14478" y="7986"/>
                    <a:pt x="12689" y="6956"/>
                    <a:pt x="10890" y="5945"/>
                  </a:cubicBezTo>
                  <a:lnTo>
                    <a:pt x="8197" y="4416"/>
                  </a:lnTo>
                  <a:lnTo>
                    <a:pt x="5484" y="2921"/>
                  </a:lnTo>
                  <a:cubicBezTo>
                    <a:pt x="3680" y="1915"/>
                    <a:pt x="1846" y="964"/>
                    <a:pt x="19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7" name="Google Shape;3434;p60">
              <a:extLst>
                <a:ext uri="{FF2B5EF4-FFF2-40B4-BE49-F238E27FC236}">
                  <a16:creationId xmlns:a16="http://schemas.microsoft.com/office/drawing/2014/main" id="{6D917987-1662-96C8-6260-E4C4B02C3380}"/>
                </a:ext>
              </a:extLst>
            </p:cNvPr>
            <p:cNvSpPr/>
            <p:nvPr/>
          </p:nvSpPr>
          <p:spPr>
            <a:xfrm>
              <a:off x="7597150" y="4472963"/>
              <a:ext cx="194200" cy="151575"/>
            </a:xfrm>
            <a:custGeom>
              <a:avLst/>
              <a:gdLst/>
              <a:ahLst/>
              <a:cxnLst/>
              <a:rect l="l" t="t" r="r" b="b"/>
              <a:pathLst>
                <a:path w="7768" h="6063" extrusionOk="0">
                  <a:moveTo>
                    <a:pt x="7768" y="0"/>
                  </a:moveTo>
                  <a:cubicBezTo>
                    <a:pt x="7758" y="6"/>
                    <a:pt x="7746" y="10"/>
                    <a:pt x="7735" y="15"/>
                  </a:cubicBezTo>
                  <a:cubicBezTo>
                    <a:pt x="5174" y="1029"/>
                    <a:pt x="2561" y="2536"/>
                    <a:pt x="1" y="4482"/>
                  </a:cubicBezTo>
                  <a:lnTo>
                    <a:pt x="1" y="4507"/>
                  </a:lnTo>
                  <a:lnTo>
                    <a:pt x="1" y="6063"/>
                  </a:lnTo>
                  <a:cubicBezTo>
                    <a:pt x="2588" y="4570"/>
                    <a:pt x="5180" y="3076"/>
                    <a:pt x="7768" y="1582"/>
                  </a:cubicBezTo>
                  <a:lnTo>
                    <a:pt x="7768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8" name="Google Shape;3435;p60">
              <a:extLst>
                <a:ext uri="{FF2B5EF4-FFF2-40B4-BE49-F238E27FC236}">
                  <a16:creationId xmlns:a16="http://schemas.microsoft.com/office/drawing/2014/main" id="{F872CB26-DD69-5CD9-E96D-C364835A139E}"/>
                </a:ext>
              </a:extLst>
            </p:cNvPr>
            <p:cNvSpPr/>
            <p:nvPr/>
          </p:nvSpPr>
          <p:spPr>
            <a:xfrm>
              <a:off x="7026325" y="4256113"/>
              <a:ext cx="570850" cy="369075"/>
            </a:xfrm>
            <a:custGeom>
              <a:avLst/>
              <a:gdLst/>
              <a:ahLst/>
              <a:cxnLst/>
              <a:rect l="l" t="t" r="r" b="b"/>
              <a:pathLst>
                <a:path w="22834" h="14763" extrusionOk="0">
                  <a:moveTo>
                    <a:pt x="1" y="1"/>
                  </a:moveTo>
                  <a:lnTo>
                    <a:pt x="1" y="10"/>
                  </a:lnTo>
                  <a:lnTo>
                    <a:pt x="1" y="1581"/>
                  </a:lnTo>
                  <a:lnTo>
                    <a:pt x="8" y="1586"/>
                  </a:lnTo>
                  <a:lnTo>
                    <a:pt x="22834" y="14763"/>
                  </a:lnTo>
                  <a:lnTo>
                    <a:pt x="22834" y="14738"/>
                  </a:lnTo>
                  <a:lnTo>
                    <a:pt x="22834" y="13181"/>
                  </a:lnTo>
                  <a:lnTo>
                    <a:pt x="1378" y="796"/>
                  </a:lnTo>
                  <a:lnTo>
                    <a:pt x="8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9" name="Google Shape;3436;p60">
              <a:extLst>
                <a:ext uri="{FF2B5EF4-FFF2-40B4-BE49-F238E27FC236}">
                  <a16:creationId xmlns:a16="http://schemas.microsoft.com/office/drawing/2014/main" id="{6ACDCF6A-1FE7-2406-3235-AFD565ABD680}"/>
                </a:ext>
              </a:extLst>
            </p:cNvPr>
            <p:cNvSpPr/>
            <p:nvPr/>
          </p:nvSpPr>
          <p:spPr>
            <a:xfrm>
              <a:off x="7369625" y="4116363"/>
              <a:ext cx="78425" cy="256575"/>
            </a:xfrm>
            <a:custGeom>
              <a:avLst/>
              <a:gdLst/>
              <a:ahLst/>
              <a:cxnLst/>
              <a:rect l="l" t="t" r="r" b="b"/>
              <a:pathLst>
                <a:path w="3137" h="10263" extrusionOk="0">
                  <a:moveTo>
                    <a:pt x="0" y="1"/>
                  </a:moveTo>
                  <a:lnTo>
                    <a:pt x="0" y="9358"/>
                  </a:lnTo>
                  <a:cubicBezTo>
                    <a:pt x="0" y="9590"/>
                    <a:pt x="155" y="9821"/>
                    <a:pt x="460" y="9998"/>
                  </a:cubicBezTo>
                  <a:cubicBezTo>
                    <a:pt x="766" y="10175"/>
                    <a:pt x="1167" y="10263"/>
                    <a:pt x="1569" y="10263"/>
                  </a:cubicBezTo>
                  <a:cubicBezTo>
                    <a:pt x="1970" y="10263"/>
                    <a:pt x="2371" y="10175"/>
                    <a:pt x="2677" y="9998"/>
                  </a:cubicBezTo>
                  <a:cubicBezTo>
                    <a:pt x="2984" y="9821"/>
                    <a:pt x="3137" y="9590"/>
                    <a:pt x="3137" y="9358"/>
                  </a:cubicBezTo>
                  <a:lnTo>
                    <a:pt x="3137" y="1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0" name="Google Shape;3437;p60">
              <a:extLst>
                <a:ext uri="{FF2B5EF4-FFF2-40B4-BE49-F238E27FC236}">
                  <a16:creationId xmlns:a16="http://schemas.microsoft.com/office/drawing/2014/main" id="{828EF5D3-7DB3-7038-E2AA-716A4ABC62D9}"/>
                </a:ext>
              </a:extLst>
            </p:cNvPr>
            <p:cNvSpPr/>
            <p:nvPr/>
          </p:nvSpPr>
          <p:spPr>
            <a:xfrm>
              <a:off x="7558350" y="4324988"/>
              <a:ext cx="36425" cy="30100"/>
            </a:xfrm>
            <a:custGeom>
              <a:avLst/>
              <a:gdLst/>
              <a:ahLst/>
              <a:cxnLst/>
              <a:rect l="l" t="t" r="r" b="b"/>
              <a:pathLst>
                <a:path w="1457" h="1204" extrusionOk="0">
                  <a:moveTo>
                    <a:pt x="1" y="1"/>
                  </a:moveTo>
                  <a:lnTo>
                    <a:pt x="1" y="362"/>
                  </a:lnTo>
                  <a:lnTo>
                    <a:pt x="1456" y="1204"/>
                  </a:lnTo>
                  <a:lnTo>
                    <a:pt x="1456" y="8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1" name="Google Shape;3438;p60">
              <a:extLst>
                <a:ext uri="{FF2B5EF4-FFF2-40B4-BE49-F238E27FC236}">
                  <a16:creationId xmlns:a16="http://schemas.microsoft.com/office/drawing/2014/main" id="{F3046BE7-EF5C-2AD6-4790-C14E2DC206B9}"/>
                </a:ext>
              </a:extLst>
            </p:cNvPr>
            <p:cNvSpPr/>
            <p:nvPr/>
          </p:nvSpPr>
          <p:spPr>
            <a:xfrm>
              <a:off x="7549900" y="4310363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2" name="Google Shape;3439;p60">
              <a:extLst>
                <a:ext uri="{FF2B5EF4-FFF2-40B4-BE49-F238E27FC236}">
                  <a16:creationId xmlns:a16="http://schemas.microsoft.com/office/drawing/2014/main" id="{D6532911-F102-B7B9-5211-17E35EA8C784}"/>
                </a:ext>
              </a:extLst>
            </p:cNvPr>
            <p:cNvSpPr/>
            <p:nvPr/>
          </p:nvSpPr>
          <p:spPr>
            <a:xfrm>
              <a:off x="7604725" y="435176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0"/>
                  </a:moveTo>
                  <a:lnTo>
                    <a:pt x="0" y="363"/>
                  </a:lnTo>
                  <a:lnTo>
                    <a:pt x="1455" y="1203"/>
                  </a:lnTo>
                  <a:lnTo>
                    <a:pt x="1455" y="8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3" name="Google Shape;3440;p60">
              <a:extLst>
                <a:ext uri="{FF2B5EF4-FFF2-40B4-BE49-F238E27FC236}">
                  <a16:creationId xmlns:a16="http://schemas.microsoft.com/office/drawing/2014/main" id="{A5237864-163E-878F-CE8E-8A52864F6B95}"/>
                </a:ext>
              </a:extLst>
            </p:cNvPr>
            <p:cNvSpPr/>
            <p:nvPr/>
          </p:nvSpPr>
          <p:spPr>
            <a:xfrm>
              <a:off x="7596250" y="433713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1" y="0"/>
                  </a:moveTo>
                  <a:lnTo>
                    <a:pt x="1" y="1143"/>
                  </a:lnTo>
                  <a:lnTo>
                    <a:pt x="2131" y="2373"/>
                  </a:lnTo>
                  <a:lnTo>
                    <a:pt x="2131" y="12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4" name="Google Shape;3441;p60">
              <a:extLst>
                <a:ext uri="{FF2B5EF4-FFF2-40B4-BE49-F238E27FC236}">
                  <a16:creationId xmlns:a16="http://schemas.microsoft.com/office/drawing/2014/main" id="{80068395-B4D5-276F-828F-5420888816CF}"/>
                </a:ext>
              </a:extLst>
            </p:cNvPr>
            <p:cNvSpPr/>
            <p:nvPr/>
          </p:nvSpPr>
          <p:spPr>
            <a:xfrm>
              <a:off x="7651075" y="4378513"/>
              <a:ext cx="36400" cy="30100"/>
            </a:xfrm>
            <a:custGeom>
              <a:avLst/>
              <a:gdLst/>
              <a:ahLst/>
              <a:cxnLst/>
              <a:rect l="l" t="t" r="r" b="b"/>
              <a:pathLst>
                <a:path w="1456" h="1204" extrusionOk="0">
                  <a:moveTo>
                    <a:pt x="0" y="1"/>
                  </a:moveTo>
                  <a:lnTo>
                    <a:pt x="0" y="364"/>
                  </a:lnTo>
                  <a:lnTo>
                    <a:pt x="1456" y="1204"/>
                  </a:lnTo>
                  <a:lnTo>
                    <a:pt x="1456" y="8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7B5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5" name="Google Shape;3442;p60">
              <a:extLst>
                <a:ext uri="{FF2B5EF4-FFF2-40B4-BE49-F238E27FC236}">
                  <a16:creationId xmlns:a16="http://schemas.microsoft.com/office/drawing/2014/main" id="{F2409C6A-B33A-BF9D-9358-068E012E5DEE}"/>
                </a:ext>
              </a:extLst>
            </p:cNvPr>
            <p:cNvSpPr/>
            <p:nvPr/>
          </p:nvSpPr>
          <p:spPr>
            <a:xfrm>
              <a:off x="7642650" y="4363888"/>
              <a:ext cx="53300" cy="59350"/>
            </a:xfrm>
            <a:custGeom>
              <a:avLst/>
              <a:gdLst/>
              <a:ahLst/>
              <a:cxnLst/>
              <a:rect l="l" t="t" r="r" b="b"/>
              <a:pathLst>
                <a:path w="2132" h="2374" extrusionOk="0">
                  <a:moveTo>
                    <a:pt x="0" y="1"/>
                  </a:moveTo>
                  <a:lnTo>
                    <a:pt x="0" y="1143"/>
                  </a:lnTo>
                  <a:lnTo>
                    <a:pt x="2131" y="2374"/>
                  </a:lnTo>
                  <a:lnTo>
                    <a:pt x="2131" y="12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A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6" name="Google Shape;3443;p60">
              <a:extLst>
                <a:ext uri="{FF2B5EF4-FFF2-40B4-BE49-F238E27FC236}">
                  <a16:creationId xmlns:a16="http://schemas.microsoft.com/office/drawing/2014/main" id="{F6E15387-86AF-7ED0-EE99-8CE7F739AF18}"/>
                </a:ext>
              </a:extLst>
            </p:cNvPr>
            <p:cNvSpPr/>
            <p:nvPr/>
          </p:nvSpPr>
          <p:spPr>
            <a:xfrm>
              <a:off x="6793575" y="3079588"/>
              <a:ext cx="1054725" cy="1411725"/>
            </a:xfrm>
            <a:custGeom>
              <a:avLst/>
              <a:gdLst/>
              <a:ahLst/>
              <a:cxnLst/>
              <a:rect l="l" t="t" r="r" b="b"/>
              <a:pathLst>
                <a:path w="42189" h="56469" extrusionOk="0">
                  <a:moveTo>
                    <a:pt x="1078" y="0"/>
                  </a:moveTo>
                  <a:lnTo>
                    <a:pt x="1" y="670"/>
                  </a:lnTo>
                  <a:lnTo>
                    <a:pt x="640" y="1865"/>
                  </a:lnTo>
                  <a:lnTo>
                    <a:pt x="640" y="31194"/>
                  </a:lnTo>
                  <a:cubicBezTo>
                    <a:pt x="640" y="31890"/>
                    <a:pt x="1129" y="32735"/>
                    <a:pt x="1731" y="33082"/>
                  </a:cubicBezTo>
                  <a:lnTo>
                    <a:pt x="40614" y="55532"/>
                  </a:lnTo>
                  <a:lnTo>
                    <a:pt x="40818" y="56469"/>
                  </a:lnTo>
                  <a:lnTo>
                    <a:pt x="41671" y="55950"/>
                  </a:lnTo>
                  <a:cubicBezTo>
                    <a:pt x="41981" y="55907"/>
                    <a:pt x="42189" y="55634"/>
                    <a:pt x="42189" y="55182"/>
                  </a:cubicBezTo>
                  <a:lnTo>
                    <a:pt x="42189" y="24807"/>
                  </a:lnTo>
                  <a:cubicBezTo>
                    <a:pt x="42189" y="24111"/>
                    <a:pt x="41700" y="23265"/>
                    <a:pt x="41098" y="22918"/>
                  </a:cubicBezTo>
                  <a:lnTo>
                    <a:pt x="1731" y="189"/>
                  </a:lnTo>
                  <a:cubicBezTo>
                    <a:pt x="1557" y="89"/>
                    <a:pt x="1393" y="42"/>
                    <a:pt x="1247" y="42"/>
                  </a:cubicBezTo>
                  <a:cubicBezTo>
                    <a:pt x="1208" y="42"/>
                    <a:pt x="1170" y="45"/>
                    <a:pt x="1133" y="52"/>
                  </a:cubicBezTo>
                  <a:lnTo>
                    <a:pt x="1078" y="0"/>
                  </a:ln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7" name="Google Shape;3444;p60">
              <a:extLst>
                <a:ext uri="{FF2B5EF4-FFF2-40B4-BE49-F238E27FC236}">
                  <a16:creationId xmlns:a16="http://schemas.microsoft.com/office/drawing/2014/main" id="{EC57A5D3-FD48-C102-B599-89623B1DFF10}"/>
                </a:ext>
              </a:extLst>
            </p:cNvPr>
            <p:cNvSpPr/>
            <p:nvPr/>
          </p:nvSpPr>
          <p:spPr>
            <a:xfrm>
              <a:off x="6786775" y="3093763"/>
              <a:ext cx="1038700" cy="1398025"/>
            </a:xfrm>
            <a:custGeom>
              <a:avLst/>
              <a:gdLst/>
              <a:ahLst/>
              <a:cxnLst/>
              <a:rect l="l" t="t" r="r" b="b"/>
              <a:pathLst>
                <a:path w="41548" h="55921" extrusionOk="0">
                  <a:moveTo>
                    <a:pt x="603" y="1"/>
                  </a:moveTo>
                  <a:cubicBezTo>
                    <a:pt x="477" y="1"/>
                    <a:pt x="365" y="36"/>
                    <a:pt x="273" y="103"/>
                  </a:cubicBezTo>
                  <a:cubicBezTo>
                    <a:pt x="103" y="227"/>
                    <a:pt x="0" y="459"/>
                    <a:pt x="0" y="779"/>
                  </a:cubicBezTo>
                  <a:lnTo>
                    <a:pt x="0" y="31154"/>
                  </a:lnTo>
                  <a:cubicBezTo>
                    <a:pt x="0" y="31850"/>
                    <a:pt x="487" y="32696"/>
                    <a:pt x="1090" y="33043"/>
                  </a:cubicBezTo>
                  <a:lnTo>
                    <a:pt x="40458" y="55772"/>
                  </a:lnTo>
                  <a:cubicBezTo>
                    <a:pt x="40633" y="55873"/>
                    <a:pt x="40798" y="55920"/>
                    <a:pt x="40944" y="55920"/>
                  </a:cubicBezTo>
                  <a:cubicBezTo>
                    <a:pt x="41302" y="55920"/>
                    <a:pt x="41547" y="55635"/>
                    <a:pt x="41547" y="55142"/>
                  </a:cubicBezTo>
                  <a:lnTo>
                    <a:pt x="41547" y="24766"/>
                  </a:lnTo>
                  <a:cubicBezTo>
                    <a:pt x="41547" y="24071"/>
                    <a:pt x="41060" y="23226"/>
                    <a:pt x="40458" y="22878"/>
                  </a:cubicBezTo>
                  <a:lnTo>
                    <a:pt x="1090" y="149"/>
                  </a:lnTo>
                  <a:cubicBezTo>
                    <a:pt x="915" y="49"/>
                    <a:pt x="750" y="1"/>
                    <a:pt x="603" y="1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8" name="Google Shape;3445;p60">
              <a:extLst>
                <a:ext uri="{FF2B5EF4-FFF2-40B4-BE49-F238E27FC236}">
                  <a16:creationId xmlns:a16="http://schemas.microsoft.com/office/drawing/2014/main" id="{5639BFB3-A849-83F2-C543-7C54E224FD0C}"/>
                </a:ext>
              </a:extLst>
            </p:cNvPr>
            <p:cNvSpPr/>
            <p:nvPr/>
          </p:nvSpPr>
          <p:spPr>
            <a:xfrm>
              <a:off x="6798200" y="3108563"/>
              <a:ext cx="1015800" cy="1342125"/>
            </a:xfrm>
            <a:custGeom>
              <a:avLst/>
              <a:gdLst/>
              <a:ahLst/>
              <a:cxnLst/>
              <a:rect l="l" t="t" r="r" b="b"/>
              <a:pathLst>
                <a:path w="40632" h="53685" extrusionOk="0">
                  <a:moveTo>
                    <a:pt x="356" y="1"/>
                  </a:moveTo>
                  <a:cubicBezTo>
                    <a:pt x="309" y="1"/>
                    <a:pt x="266" y="10"/>
                    <a:pt x="228" y="27"/>
                  </a:cubicBezTo>
                  <a:cubicBezTo>
                    <a:pt x="85" y="79"/>
                    <a:pt x="0" y="227"/>
                    <a:pt x="0" y="449"/>
                  </a:cubicBezTo>
                  <a:lnTo>
                    <a:pt x="0" y="29771"/>
                  </a:lnTo>
                  <a:cubicBezTo>
                    <a:pt x="0" y="30177"/>
                    <a:pt x="285" y="30667"/>
                    <a:pt x="633" y="30867"/>
                  </a:cubicBezTo>
                  <a:lnTo>
                    <a:pt x="39999" y="53595"/>
                  </a:lnTo>
                  <a:cubicBezTo>
                    <a:pt x="40103" y="53656"/>
                    <a:pt x="40201" y="53685"/>
                    <a:pt x="40287" y="53685"/>
                  </a:cubicBezTo>
                  <a:cubicBezTo>
                    <a:pt x="40484" y="53685"/>
                    <a:pt x="40621" y="53532"/>
                    <a:pt x="40632" y="53264"/>
                  </a:cubicBezTo>
                  <a:lnTo>
                    <a:pt x="40632" y="23909"/>
                  </a:lnTo>
                  <a:cubicBezTo>
                    <a:pt x="40632" y="23508"/>
                    <a:pt x="40352" y="23013"/>
                    <a:pt x="39999" y="22812"/>
                  </a:cubicBezTo>
                  <a:lnTo>
                    <a:pt x="633" y="85"/>
                  </a:lnTo>
                  <a:cubicBezTo>
                    <a:pt x="533" y="28"/>
                    <a:pt x="439" y="1"/>
                    <a:pt x="356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79" name="Google Shape;3446;p60">
              <a:extLst>
                <a:ext uri="{FF2B5EF4-FFF2-40B4-BE49-F238E27FC236}">
                  <a16:creationId xmlns:a16="http://schemas.microsoft.com/office/drawing/2014/main" id="{0CF73C81-4E4C-8F54-DBF7-D9B56CA2DA18}"/>
                </a:ext>
              </a:extLst>
            </p:cNvPr>
            <p:cNvSpPr/>
            <p:nvPr/>
          </p:nvSpPr>
          <p:spPr>
            <a:xfrm>
              <a:off x="6803850" y="3108488"/>
              <a:ext cx="1010125" cy="1332125"/>
            </a:xfrm>
            <a:custGeom>
              <a:avLst/>
              <a:gdLst/>
              <a:ahLst/>
              <a:cxnLst/>
              <a:rect l="l" t="t" r="r" b="b"/>
              <a:pathLst>
                <a:path w="40405" h="53285" extrusionOk="0">
                  <a:moveTo>
                    <a:pt x="129" y="1"/>
                  </a:moveTo>
                  <a:cubicBezTo>
                    <a:pt x="82" y="1"/>
                    <a:pt x="39" y="10"/>
                    <a:pt x="0" y="27"/>
                  </a:cubicBezTo>
                  <a:lnTo>
                    <a:pt x="0" y="29371"/>
                  </a:lnTo>
                  <a:cubicBezTo>
                    <a:pt x="0" y="29777"/>
                    <a:pt x="284" y="30267"/>
                    <a:pt x="633" y="30467"/>
                  </a:cubicBezTo>
                  <a:lnTo>
                    <a:pt x="39998" y="53195"/>
                  </a:lnTo>
                  <a:cubicBezTo>
                    <a:pt x="40101" y="53256"/>
                    <a:pt x="40198" y="53285"/>
                    <a:pt x="40285" y="53285"/>
                  </a:cubicBezTo>
                  <a:cubicBezTo>
                    <a:pt x="40328" y="53285"/>
                    <a:pt x="40368" y="53278"/>
                    <a:pt x="40404" y="53264"/>
                  </a:cubicBezTo>
                  <a:lnTo>
                    <a:pt x="40404" y="23910"/>
                  </a:lnTo>
                  <a:cubicBezTo>
                    <a:pt x="40404" y="23508"/>
                    <a:pt x="40125" y="23013"/>
                    <a:pt x="39772" y="22812"/>
                  </a:cubicBezTo>
                  <a:lnTo>
                    <a:pt x="405" y="85"/>
                  </a:lnTo>
                  <a:cubicBezTo>
                    <a:pt x="305" y="28"/>
                    <a:pt x="211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0" name="Google Shape;3447;p60">
              <a:extLst>
                <a:ext uri="{FF2B5EF4-FFF2-40B4-BE49-F238E27FC236}">
                  <a16:creationId xmlns:a16="http://schemas.microsoft.com/office/drawing/2014/main" id="{218EE4AA-6A20-204F-9541-BEE262F48B03}"/>
                </a:ext>
              </a:extLst>
            </p:cNvPr>
            <p:cNvSpPr/>
            <p:nvPr/>
          </p:nvSpPr>
          <p:spPr>
            <a:xfrm>
              <a:off x="7138775" y="3433038"/>
              <a:ext cx="333250" cy="320800"/>
            </a:xfrm>
            <a:custGeom>
              <a:avLst/>
              <a:gdLst/>
              <a:ahLst/>
              <a:cxnLst/>
              <a:rect l="l" t="t" r="r" b="b"/>
              <a:pathLst>
                <a:path w="13330" h="12832" extrusionOk="0">
                  <a:moveTo>
                    <a:pt x="1" y="0"/>
                  </a:moveTo>
                  <a:lnTo>
                    <a:pt x="1" y="5136"/>
                  </a:lnTo>
                  <a:lnTo>
                    <a:pt x="13329" y="12831"/>
                  </a:lnTo>
                  <a:lnTo>
                    <a:pt x="13329" y="7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1" name="Google Shape;3448;p60">
              <a:extLst>
                <a:ext uri="{FF2B5EF4-FFF2-40B4-BE49-F238E27FC236}">
                  <a16:creationId xmlns:a16="http://schemas.microsoft.com/office/drawing/2014/main" id="{9A4DB5D4-3177-AB48-C756-E9DE87E4DE2D}"/>
                </a:ext>
              </a:extLst>
            </p:cNvPr>
            <p:cNvSpPr/>
            <p:nvPr/>
          </p:nvSpPr>
          <p:spPr>
            <a:xfrm>
              <a:off x="7138775" y="3502738"/>
              <a:ext cx="333250" cy="722325"/>
            </a:xfrm>
            <a:custGeom>
              <a:avLst/>
              <a:gdLst/>
              <a:ahLst/>
              <a:cxnLst/>
              <a:rect l="l" t="t" r="r" b="b"/>
              <a:pathLst>
                <a:path w="13330" h="28893" extrusionOk="0">
                  <a:moveTo>
                    <a:pt x="1" y="0"/>
                  </a:moveTo>
                  <a:lnTo>
                    <a:pt x="1" y="21198"/>
                  </a:lnTo>
                  <a:lnTo>
                    <a:pt x="13329" y="28893"/>
                  </a:lnTo>
                  <a:lnTo>
                    <a:pt x="13329" y="76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2" name="Google Shape;3449;p60">
              <a:extLst>
                <a:ext uri="{FF2B5EF4-FFF2-40B4-BE49-F238E27FC236}">
                  <a16:creationId xmlns:a16="http://schemas.microsoft.com/office/drawing/2014/main" id="{075F6891-85C2-0551-F990-21BCDFD956C5}"/>
                </a:ext>
              </a:extLst>
            </p:cNvPr>
            <p:cNvSpPr/>
            <p:nvPr/>
          </p:nvSpPr>
          <p:spPr>
            <a:xfrm>
              <a:off x="7343125" y="2840763"/>
              <a:ext cx="446800" cy="558325"/>
            </a:xfrm>
            <a:custGeom>
              <a:avLst/>
              <a:gdLst/>
              <a:ahLst/>
              <a:cxnLst/>
              <a:rect l="l" t="t" r="r" b="b"/>
              <a:pathLst>
                <a:path w="17872" h="22333" extrusionOk="0">
                  <a:moveTo>
                    <a:pt x="9812" y="1"/>
                  </a:moveTo>
                  <a:cubicBezTo>
                    <a:pt x="7580" y="1"/>
                    <a:pt x="4867" y="1560"/>
                    <a:pt x="1791" y="6070"/>
                  </a:cubicBezTo>
                  <a:cubicBezTo>
                    <a:pt x="1791" y="6070"/>
                    <a:pt x="955" y="10222"/>
                    <a:pt x="464" y="11448"/>
                  </a:cubicBezTo>
                  <a:cubicBezTo>
                    <a:pt x="81" y="12415"/>
                    <a:pt x="0" y="13121"/>
                    <a:pt x="156" y="13875"/>
                  </a:cubicBezTo>
                  <a:cubicBezTo>
                    <a:pt x="156" y="13880"/>
                    <a:pt x="156" y="13880"/>
                    <a:pt x="160" y="13884"/>
                  </a:cubicBezTo>
                  <a:cubicBezTo>
                    <a:pt x="236" y="14277"/>
                    <a:pt x="385" y="14687"/>
                    <a:pt x="584" y="15152"/>
                  </a:cubicBezTo>
                  <a:cubicBezTo>
                    <a:pt x="1043" y="16233"/>
                    <a:pt x="435" y="16208"/>
                    <a:pt x="866" y="17157"/>
                  </a:cubicBezTo>
                  <a:cubicBezTo>
                    <a:pt x="993" y="17441"/>
                    <a:pt x="1216" y="17894"/>
                    <a:pt x="1461" y="18404"/>
                  </a:cubicBezTo>
                  <a:cubicBezTo>
                    <a:pt x="2044" y="19600"/>
                    <a:pt x="2771" y="21095"/>
                    <a:pt x="2771" y="21386"/>
                  </a:cubicBezTo>
                  <a:cubicBezTo>
                    <a:pt x="2771" y="21805"/>
                    <a:pt x="2991" y="22333"/>
                    <a:pt x="4675" y="22333"/>
                  </a:cubicBezTo>
                  <a:cubicBezTo>
                    <a:pt x="6361" y="22333"/>
                    <a:pt x="7417" y="20960"/>
                    <a:pt x="8473" y="20960"/>
                  </a:cubicBezTo>
                  <a:cubicBezTo>
                    <a:pt x="9529" y="20960"/>
                    <a:pt x="13224" y="16842"/>
                    <a:pt x="13225" y="16842"/>
                  </a:cubicBezTo>
                  <a:lnTo>
                    <a:pt x="13225" y="16842"/>
                  </a:lnTo>
                  <a:cubicBezTo>
                    <a:pt x="13225" y="16842"/>
                    <a:pt x="13178" y="17123"/>
                    <a:pt x="13585" y="17123"/>
                  </a:cubicBezTo>
                  <a:cubicBezTo>
                    <a:pt x="13788" y="17123"/>
                    <a:pt x="14105" y="17053"/>
                    <a:pt x="14598" y="16842"/>
                  </a:cubicBezTo>
                  <a:cubicBezTo>
                    <a:pt x="16076" y="16208"/>
                    <a:pt x="17871" y="13252"/>
                    <a:pt x="16288" y="13252"/>
                  </a:cubicBezTo>
                  <a:cubicBezTo>
                    <a:pt x="14704" y="13252"/>
                    <a:pt x="15232" y="13040"/>
                    <a:pt x="15232" y="13040"/>
                  </a:cubicBezTo>
                  <a:cubicBezTo>
                    <a:pt x="15232" y="13040"/>
                    <a:pt x="17449" y="9872"/>
                    <a:pt x="16288" y="6070"/>
                  </a:cubicBezTo>
                  <a:cubicBezTo>
                    <a:pt x="15581" y="3758"/>
                    <a:pt x="13276" y="1"/>
                    <a:pt x="9812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3" name="Google Shape;3450;p60">
              <a:extLst>
                <a:ext uri="{FF2B5EF4-FFF2-40B4-BE49-F238E27FC236}">
                  <a16:creationId xmlns:a16="http://schemas.microsoft.com/office/drawing/2014/main" id="{971B37E4-1855-0ECC-F988-ACA81E098D57}"/>
                </a:ext>
              </a:extLst>
            </p:cNvPr>
            <p:cNvSpPr/>
            <p:nvPr/>
          </p:nvSpPr>
          <p:spPr>
            <a:xfrm>
              <a:off x="7347125" y="3187863"/>
              <a:ext cx="58950" cy="71025"/>
            </a:xfrm>
            <a:custGeom>
              <a:avLst/>
              <a:gdLst/>
              <a:ahLst/>
              <a:cxnLst/>
              <a:rect l="l" t="t" r="r" b="b"/>
              <a:pathLst>
                <a:path w="2358" h="2841" extrusionOk="0">
                  <a:moveTo>
                    <a:pt x="0" y="0"/>
                  </a:moveTo>
                  <a:cubicBezTo>
                    <a:pt x="76" y="393"/>
                    <a:pt x="225" y="803"/>
                    <a:pt x="424" y="1268"/>
                  </a:cubicBezTo>
                  <a:cubicBezTo>
                    <a:pt x="883" y="2349"/>
                    <a:pt x="398" y="1546"/>
                    <a:pt x="828" y="2497"/>
                  </a:cubicBezTo>
                  <a:cubicBezTo>
                    <a:pt x="912" y="2682"/>
                    <a:pt x="1335" y="2841"/>
                    <a:pt x="1616" y="2841"/>
                  </a:cubicBezTo>
                  <a:cubicBezTo>
                    <a:pt x="1763" y="2841"/>
                    <a:pt x="1872" y="2797"/>
                    <a:pt x="1872" y="2691"/>
                  </a:cubicBezTo>
                  <a:cubicBezTo>
                    <a:pt x="1872" y="2112"/>
                    <a:pt x="2357" y="2519"/>
                    <a:pt x="1292" y="1902"/>
                  </a:cubicBezTo>
                  <a:cubicBezTo>
                    <a:pt x="802" y="1618"/>
                    <a:pt x="343" y="800"/>
                    <a:pt x="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4" name="Google Shape;3451;p60">
              <a:extLst>
                <a:ext uri="{FF2B5EF4-FFF2-40B4-BE49-F238E27FC236}">
                  <a16:creationId xmlns:a16="http://schemas.microsoft.com/office/drawing/2014/main" id="{D3293CC4-2D6F-BDA7-F402-6028B8BF67E4}"/>
                </a:ext>
              </a:extLst>
            </p:cNvPr>
            <p:cNvSpPr/>
            <p:nvPr/>
          </p:nvSpPr>
          <p:spPr>
            <a:xfrm>
              <a:off x="7355900" y="3260738"/>
              <a:ext cx="107975" cy="89050"/>
            </a:xfrm>
            <a:custGeom>
              <a:avLst/>
              <a:gdLst/>
              <a:ahLst/>
              <a:cxnLst/>
              <a:rect l="l" t="t" r="r" b="b"/>
              <a:pathLst>
                <a:path w="4319" h="3562" extrusionOk="0">
                  <a:moveTo>
                    <a:pt x="2006" y="1"/>
                  </a:moveTo>
                  <a:cubicBezTo>
                    <a:pt x="1707" y="1"/>
                    <a:pt x="1524" y="370"/>
                    <a:pt x="1333" y="560"/>
                  </a:cubicBezTo>
                  <a:cubicBezTo>
                    <a:pt x="1059" y="834"/>
                    <a:pt x="1035" y="1391"/>
                    <a:pt x="518" y="1785"/>
                  </a:cubicBezTo>
                  <a:cubicBezTo>
                    <a:pt x="1" y="2178"/>
                    <a:pt x="464" y="2577"/>
                    <a:pt x="518" y="3053"/>
                  </a:cubicBezTo>
                  <a:cubicBezTo>
                    <a:pt x="555" y="3384"/>
                    <a:pt x="851" y="3562"/>
                    <a:pt x="1259" y="3562"/>
                  </a:cubicBezTo>
                  <a:cubicBezTo>
                    <a:pt x="1434" y="3562"/>
                    <a:pt x="1630" y="3529"/>
                    <a:pt x="1835" y="3462"/>
                  </a:cubicBezTo>
                  <a:cubicBezTo>
                    <a:pt x="2519" y="3239"/>
                    <a:pt x="2947" y="3210"/>
                    <a:pt x="3633" y="2999"/>
                  </a:cubicBezTo>
                  <a:cubicBezTo>
                    <a:pt x="4318" y="2788"/>
                    <a:pt x="2682" y="2102"/>
                    <a:pt x="2682" y="2102"/>
                  </a:cubicBezTo>
                  <a:cubicBezTo>
                    <a:pt x="2682" y="2102"/>
                    <a:pt x="1996" y="1890"/>
                    <a:pt x="2313" y="1257"/>
                  </a:cubicBezTo>
                  <a:cubicBezTo>
                    <a:pt x="2630" y="624"/>
                    <a:pt x="2471" y="253"/>
                    <a:pt x="2471" y="253"/>
                  </a:cubicBezTo>
                  <a:cubicBezTo>
                    <a:pt x="2288" y="70"/>
                    <a:pt x="2136" y="1"/>
                    <a:pt x="2006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5" name="Google Shape;3452;p60">
              <a:extLst>
                <a:ext uri="{FF2B5EF4-FFF2-40B4-BE49-F238E27FC236}">
                  <a16:creationId xmlns:a16="http://schemas.microsoft.com/office/drawing/2014/main" id="{81777979-1ACF-7C0F-DFF1-E5ED962CF711}"/>
                </a:ext>
              </a:extLst>
            </p:cNvPr>
            <p:cNvSpPr/>
            <p:nvPr/>
          </p:nvSpPr>
          <p:spPr>
            <a:xfrm>
              <a:off x="7419800" y="3259238"/>
              <a:ext cx="113525" cy="40825"/>
            </a:xfrm>
            <a:custGeom>
              <a:avLst/>
              <a:gdLst/>
              <a:ahLst/>
              <a:cxnLst/>
              <a:rect l="l" t="t" r="r" b="b"/>
              <a:pathLst>
                <a:path w="4541" h="163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35" y="930"/>
                    <a:pt x="1065" y="1352"/>
                  </a:cubicBezTo>
                  <a:cubicBezTo>
                    <a:pt x="1420" y="1557"/>
                    <a:pt x="1822" y="1633"/>
                    <a:pt x="2225" y="1633"/>
                  </a:cubicBezTo>
                  <a:cubicBezTo>
                    <a:pt x="3383" y="1633"/>
                    <a:pt x="4540" y="1003"/>
                    <a:pt x="4540" y="1003"/>
                  </a:cubicBezTo>
                  <a:cubicBezTo>
                    <a:pt x="4540" y="1003"/>
                    <a:pt x="3062" y="950"/>
                    <a:pt x="1847" y="740"/>
                  </a:cubicBezTo>
                  <a:cubicBezTo>
                    <a:pt x="633" y="528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6" name="Google Shape;3453;p60">
              <a:extLst>
                <a:ext uri="{FF2B5EF4-FFF2-40B4-BE49-F238E27FC236}">
                  <a16:creationId xmlns:a16="http://schemas.microsoft.com/office/drawing/2014/main" id="{58FD6CC8-EB05-CC92-1F16-5DC90D4369A0}"/>
                </a:ext>
              </a:extLst>
            </p:cNvPr>
            <p:cNvSpPr/>
            <p:nvPr/>
          </p:nvSpPr>
          <p:spPr>
            <a:xfrm>
              <a:off x="7282025" y="2839113"/>
              <a:ext cx="556725" cy="400650"/>
            </a:xfrm>
            <a:custGeom>
              <a:avLst/>
              <a:gdLst/>
              <a:ahLst/>
              <a:cxnLst/>
              <a:rect l="l" t="t" r="r" b="b"/>
              <a:pathLst>
                <a:path w="22269" h="16026" extrusionOk="0">
                  <a:moveTo>
                    <a:pt x="11546" y="1"/>
                  </a:moveTo>
                  <a:cubicBezTo>
                    <a:pt x="7556" y="1"/>
                    <a:pt x="5287" y="3466"/>
                    <a:pt x="3595" y="7193"/>
                  </a:cubicBezTo>
                  <a:cubicBezTo>
                    <a:pt x="1" y="15110"/>
                    <a:pt x="8580" y="15745"/>
                    <a:pt x="10937" y="16010"/>
                  </a:cubicBezTo>
                  <a:cubicBezTo>
                    <a:pt x="11031" y="16021"/>
                    <a:pt x="11130" y="16026"/>
                    <a:pt x="11232" y="16026"/>
                  </a:cubicBezTo>
                  <a:cubicBezTo>
                    <a:pt x="13686" y="16026"/>
                    <a:pt x="18310" y="13106"/>
                    <a:pt x="18310" y="13106"/>
                  </a:cubicBezTo>
                  <a:cubicBezTo>
                    <a:pt x="18310" y="13106"/>
                    <a:pt x="22269" y="4077"/>
                    <a:pt x="15617" y="1015"/>
                  </a:cubicBezTo>
                  <a:cubicBezTo>
                    <a:pt x="14086" y="310"/>
                    <a:pt x="12739" y="1"/>
                    <a:pt x="11546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7" name="Google Shape;3454;p60">
              <a:extLst>
                <a:ext uri="{FF2B5EF4-FFF2-40B4-BE49-F238E27FC236}">
                  <a16:creationId xmlns:a16="http://schemas.microsoft.com/office/drawing/2014/main" id="{90CCEFBE-75FA-91FB-1E8A-90E069698CE9}"/>
                </a:ext>
              </a:extLst>
            </p:cNvPr>
            <p:cNvSpPr/>
            <p:nvPr/>
          </p:nvSpPr>
          <p:spPr>
            <a:xfrm>
              <a:off x="7106650" y="3238613"/>
              <a:ext cx="83450" cy="49300"/>
            </a:xfrm>
            <a:custGeom>
              <a:avLst/>
              <a:gdLst/>
              <a:ahLst/>
              <a:cxnLst/>
              <a:rect l="l" t="t" r="r" b="b"/>
              <a:pathLst>
                <a:path w="3338" h="1972" extrusionOk="0">
                  <a:moveTo>
                    <a:pt x="1456" y="0"/>
                  </a:moveTo>
                  <a:cubicBezTo>
                    <a:pt x="1223" y="0"/>
                    <a:pt x="962" y="41"/>
                    <a:pt x="669" y="134"/>
                  </a:cubicBezTo>
                  <a:cubicBezTo>
                    <a:pt x="669" y="134"/>
                    <a:pt x="1" y="1135"/>
                    <a:pt x="1" y="1398"/>
                  </a:cubicBezTo>
                  <a:cubicBezTo>
                    <a:pt x="1" y="1588"/>
                    <a:pt x="116" y="1801"/>
                    <a:pt x="568" y="1801"/>
                  </a:cubicBezTo>
                  <a:cubicBezTo>
                    <a:pt x="735" y="1801"/>
                    <a:pt x="948" y="1772"/>
                    <a:pt x="1218" y="1702"/>
                  </a:cubicBezTo>
                  <a:cubicBezTo>
                    <a:pt x="2219" y="1441"/>
                    <a:pt x="1734" y="958"/>
                    <a:pt x="1734" y="958"/>
                  </a:cubicBezTo>
                  <a:lnTo>
                    <a:pt x="1734" y="958"/>
                  </a:lnTo>
                  <a:lnTo>
                    <a:pt x="3337" y="1971"/>
                  </a:lnTo>
                  <a:cubicBezTo>
                    <a:pt x="3337" y="1971"/>
                    <a:pt x="3078" y="0"/>
                    <a:pt x="1456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8" name="Google Shape;3455;p60">
              <a:extLst>
                <a:ext uri="{FF2B5EF4-FFF2-40B4-BE49-F238E27FC236}">
                  <a16:creationId xmlns:a16="http://schemas.microsoft.com/office/drawing/2014/main" id="{BB0023DE-313C-28B6-E2CC-3D6F32F018D0}"/>
                </a:ext>
              </a:extLst>
            </p:cNvPr>
            <p:cNvSpPr/>
            <p:nvPr/>
          </p:nvSpPr>
          <p:spPr>
            <a:xfrm>
              <a:off x="7134525" y="3244688"/>
              <a:ext cx="142025" cy="75600"/>
            </a:xfrm>
            <a:custGeom>
              <a:avLst/>
              <a:gdLst/>
              <a:ahLst/>
              <a:cxnLst/>
              <a:rect l="l" t="t" r="r" b="b"/>
              <a:pathLst>
                <a:path w="5681" h="3024" extrusionOk="0">
                  <a:moveTo>
                    <a:pt x="1707" y="1"/>
                  </a:moveTo>
                  <a:cubicBezTo>
                    <a:pt x="1707" y="1"/>
                    <a:pt x="119" y="1993"/>
                    <a:pt x="119" y="2310"/>
                  </a:cubicBezTo>
                  <a:cubicBezTo>
                    <a:pt x="119" y="2566"/>
                    <a:pt x="1" y="3024"/>
                    <a:pt x="594" y="3024"/>
                  </a:cubicBezTo>
                  <a:cubicBezTo>
                    <a:pt x="735" y="3024"/>
                    <a:pt x="917" y="2998"/>
                    <a:pt x="1150" y="2937"/>
                  </a:cubicBezTo>
                  <a:cubicBezTo>
                    <a:pt x="2365" y="2621"/>
                    <a:pt x="2222" y="1779"/>
                    <a:pt x="2222" y="1778"/>
                  </a:cubicBezTo>
                  <a:lnTo>
                    <a:pt x="2222" y="1778"/>
                  </a:lnTo>
                  <a:lnTo>
                    <a:pt x="4326" y="2846"/>
                  </a:lnTo>
                  <a:cubicBezTo>
                    <a:pt x="4326" y="2846"/>
                    <a:pt x="5680" y="913"/>
                    <a:pt x="1707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89" name="Google Shape;3456;p60">
              <a:extLst>
                <a:ext uri="{FF2B5EF4-FFF2-40B4-BE49-F238E27FC236}">
                  <a16:creationId xmlns:a16="http://schemas.microsoft.com/office/drawing/2014/main" id="{EF120103-0FB0-C717-BE2D-53BDEC94F318}"/>
                </a:ext>
              </a:extLst>
            </p:cNvPr>
            <p:cNvSpPr/>
            <p:nvPr/>
          </p:nvSpPr>
          <p:spPr>
            <a:xfrm>
              <a:off x="7190575" y="3274888"/>
              <a:ext cx="91525" cy="69200"/>
            </a:xfrm>
            <a:custGeom>
              <a:avLst/>
              <a:gdLst/>
              <a:ahLst/>
              <a:cxnLst/>
              <a:rect l="l" t="t" r="r" b="b"/>
              <a:pathLst>
                <a:path w="3661" h="2768" extrusionOk="0">
                  <a:moveTo>
                    <a:pt x="1674" y="1"/>
                  </a:moveTo>
                  <a:cubicBezTo>
                    <a:pt x="1472" y="1"/>
                    <a:pt x="1249" y="36"/>
                    <a:pt x="1003" y="114"/>
                  </a:cubicBezTo>
                  <a:cubicBezTo>
                    <a:pt x="1003" y="114"/>
                    <a:pt x="165" y="1860"/>
                    <a:pt x="165" y="2122"/>
                  </a:cubicBezTo>
                  <a:cubicBezTo>
                    <a:pt x="165" y="2338"/>
                    <a:pt x="0" y="2768"/>
                    <a:pt x="494" y="2768"/>
                  </a:cubicBezTo>
                  <a:cubicBezTo>
                    <a:pt x="603" y="2768"/>
                    <a:pt x="744" y="2747"/>
                    <a:pt x="925" y="2698"/>
                  </a:cubicBezTo>
                  <a:cubicBezTo>
                    <a:pt x="1927" y="2431"/>
                    <a:pt x="1908" y="1681"/>
                    <a:pt x="1911" y="1681"/>
                  </a:cubicBezTo>
                  <a:lnTo>
                    <a:pt x="1911" y="1681"/>
                  </a:lnTo>
                  <a:cubicBezTo>
                    <a:pt x="1911" y="1681"/>
                    <a:pt x="1911" y="1681"/>
                    <a:pt x="1911" y="1681"/>
                  </a:cubicBezTo>
                  <a:lnTo>
                    <a:pt x="3660" y="2569"/>
                  </a:lnTo>
                  <a:cubicBezTo>
                    <a:pt x="3660" y="2567"/>
                    <a:pt x="3413" y="1"/>
                    <a:pt x="1674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0" name="Google Shape;3457;p60">
              <a:extLst>
                <a:ext uri="{FF2B5EF4-FFF2-40B4-BE49-F238E27FC236}">
                  <a16:creationId xmlns:a16="http://schemas.microsoft.com/office/drawing/2014/main" id="{75FB9C77-C585-E41E-0335-569C255DA84E}"/>
                </a:ext>
              </a:extLst>
            </p:cNvPr>
            <p:cNvSpPr/>
            <p:nvPr/>
          </p:nvSpPr>
          <p:spPr>
            <a:xfrm>
              <a:off x="7085975" y="3217363"/>
              <a:ext cx="55125" cy="42225"/>
            </a:xfrm>
            <a:custGeom>
              <a:avLst/>
              <a:gdLst/>
              <a:ahLst/>
              <a:cxnLst/>
              <a:rect l="l" t="t" r="r" b="b"/>
              <a:pathLst>
                <a:path w="2205" h="1689" extrusionOk="0">
                  <a:moveTo>
                    <a:pt x="578" y="0"/>
                  </a:moveTo>
                  <a:cubicBezTo>
                    <a:pt x="156" y="0"/>
                    <a:pt x="1" y="416"/>
                    <a:pt x="1" y="416"/>
                  </a:cubicBezTo>
                  <a:lnTo>
                    <a:pt x="2205" y="1689"/>
                  </a:lnTo>
                  <a:cubicBezTo>
                    <a:pt x="2205" y="1689"/>
                    <a:pt x="1000" y="0"/>
                    <a:pt x="578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1" name="Google Shape;3458;p60">
              <a:extLst>
                <a:ext uri="{FF2B5EF4-FFF2-40B4-BE49-F238E27FC236}">
                  <a16:creationId xmlns:a16="http://schemas.microsoft.com/office/drawing/2014/main" id="{0EFE0803-DA93-7C57-4EBE-2396F1C8B945}"/>
                </a:ext>
              </a:extLst>
            </p:cNvPr>
            <p:cNvSpPr/>
            <p:nvPr/>
          </p:nvSpPr>
          <p:spPr>
            <a:xfrm>
              <a:off x="7213125" y="3732813"/>
              <a:ext cx="852150" cy="370450"/>
            </a:xfrm>
            <a:custGeom>
              <a:avLst/>
              <a:gdLst/>
              <a:ahLst/>
              <a:cxnLst/>
              <a:rect l="l" t="t" r="r" b="b"/>
              <a:pathLst>
                <a:path w="34086" h="14818" extrusionOk="0">
                  <a:moveTo>
                    <a:pt x="27992" y="1"/>
                  </a:moveTo>
                  <a:cubicBezTo>
                    <a:pt x="26230" y="1"/>
                    <a:pt x="24043" y="229"/>
                    <a:pt x="21976" y="1071"/>
                  </a:cubicBezTo>
                  <a:cubicBezTo>
                    <a:pt x="18191" y="2615"/>
                    <a:pt x="14643" y="2799"/>
                    <a:pt x="13161" y="2799"/>
                  </a:cubicBezTo>
                  <a:cubicBezTo>
                    <a:pt x="12693" y="2799"/>
                    <a:pt x="12431" y="2781"/>
                    <a:pt x="12431" y="2781"/>
                  </a:cubicBezTo>
                  <a:lnTo>
                    <a:pt x="7505" y="2834"/>
                  </a:lnTo>
                  <a:cubicBezTo>
                    <a:pt x="7505" y="2834"/>
                    <a:pt x="4991" y="3758"/>
                    <a:pt x="4122" y="4107"/>
                  </a:cubicBezTo>
                  <a:cubicBezTo>
                    <a:pt x="3254" y="4455"/>
                    <a:pt x="0" y="4352"/>
                    <a:pt x="3274" y="5598"/>
                  </a:cubicBezTo>
                  <a:cubicBezTo>
                    <a:pt x="3317" y="5614"/>
                    <a:pt x="3371" y="5622"/>
                    <a:pt x="3434" y="5622"/>
                  </a:cubicBezTo>
                  <a:cubicBezTo>
                    <a:pt x="4034" y="5622"/>
                    <a:pt x="5463" y="4947"/>
                    <a:pt x="6330" y="4921"/>
                  </a:cubicBezTo>
                  <a:cubicBezTo>
                    <a:pt x="6353" y="4920"/>
                    <a:pt x="6375" y="4920"/>
                    <a:pt x="6397" y="4920"/>
                  </a:cubicBezTo>
                  <a:cubicBezTo>
                    <a:pt x="7315" y="4920"/>
                    <a:pt x="7130" y="5498"/>
                    <a:pt x="7046" y="5848"/>
                  </a:cubicBezTo>
                  <a:cubicBezTo>
                    <a:pt x="6874" y="6557"/>
                    <a:pt x="4238" y="8008"/>
                    <a:pt x="4238" y="8008"/>
                  </a:cubicBezTo>
                  <a:cubicBezTo>
                    <a:pt x="4238" y="8008"/>
                    <a:pt x="2321" y="8012"/>
                    <a:pt x="1713" y="8364"/>
                  </a:cubicBezTo>
                  <a:cubicBezTo>
                    <a:pt x="1104" y="8714"/>
                    <a:pt x="1100" y="9295"/>
                    <a:pt x="1100" y="9295"/>
                  </a:cubicBezTo>
                  <a:cubicBezTo>
                    <a:pt x="1100" y="9295"/>
                    <a:pt x="3269" y="9404"/>
                    <a:pt x="3903" y="9404"/>
                  </a:cubicBezTo>
                  <a:cubicBezTo>
                    <a:pt x="4537" y="9404"/>
                    <a:pt x="6822" y="8364"/>
                    <a:pt x="6822" y="8364"/>
                  </a:cubicBezTo>
                  <a:lnTo>
                    <a:pt x="6822" y="8364"/>
                  </a:lnTo>
                  <a:lnTo>
                    <a:pt x="4379" y="10854"/>
                  </a:lnTo>
                  <a:cubicBezTo>
                    <a:pt x="4379" y="10854"/>
                    <a:pt x="3079" y="11119"/>
                    <a:pt x="2030" y="11616"/>
                  </a:cubicBezTo>
                  <a:cubicBezTo>
                    <a:pt x="1265" y="11979"/>
                    <a:pt x="1561" y="12787"/>
                    <a:pt x="1561" y="12787"/>
                  </a:cubicBezTo>
                  <a:lnTo>
                    <a:pt x="4919" y="12152"/>
                  </a:lnTo>
                  <a:lnTo>
                    <a:pt x="7046" y="10440"/>
                  </a:lnTo>
                  <a:lnTo>
                    <a:pt x="6102" y="11730"/>
                  </a:lnTo>
                  <a:lnTo>
                    <a:pt x="5013" y="12930"/>
                  </a:lnTo>
                  <a:cubicBezTo>
                    <a:pt x="5013" y="12930"/>
                    <a:pt x="3774" y="13430"/>
                    <a:pt x="3362" y="13882"/>
                  </a:cubicBezTo>
                  <a:cubicBezTo>
                    <a:pt x="3124" y="14141"/>
                    <a:pt x="3494" y="14817"/>
                    <a:pt x="3494" y="14817"/>
                  </a:cubicBezTo>
                  <a:lnTo>
                    <a:pt x="6102" y="13209"/>
                  </a:lnTo>
                  <a:lnTo>
                    <a:pt x="8556" y="11096"/>
                  </a:lnTo>
                  <a:lnTo>
                    <a:pt x="7187" y="12757"/>
                  </a:lnTo>
                  <a:cubicBezTo>
                    <a:pt x="7187" y="12757"/>
                    <a:pt x="6370" y="13772"/>
                    <a:pt x="6370" y="14055"/>
                  </a:cubicBezTo>
                  <a:cubicBezTo>
                    <a:pt x="6370" y="14337"/>
                    <a:pt x="6877" y="14623"/>
                    <a:pt x="6877" y="14623"/>
                  </a:cubicBezTo>
                  <a:cubicBezTo>
                    <a:pt x="6877" y="14623"/>
                    <a:pt x="9409" y="11329"/>
                    <a:pt x="10466" y="10642"/>
                  </a:cubicBezTo>
                  <a:cubicBezTo>
                    <a:pt x="11011" y="10287"/>
                    <a:pt x="13215" y="8890"/>
                    <a:pt x="13833" y="8272"/>
                  </a:cubicBezTo>
                  <a:cubicBezTo>
                    <a:pt x="14451" y="7652"/>
                    <a:pt x="32394" y="7278"/>
                    <a:pt x="33240" y="5021"/>
                  </a:cubicBezTo>
                  <a:cubicBezTo>
                    <a:pt x="34086" y="2767"/>
                    <a:pt x="31563" y="319"/>
                    <a:pt x="31563" y="319"/>
                  </a:cubicBezTo>
                  <a:cubicBezTo>
                    <a:pt x="31563" y="319"/>
                    <a:pt x="30073" y="1"/>
                    <a:pt x="27992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2" name="Google Shape;3459;p60">
              <a:extLst>
                <a:ext uri="{FF2B5EF4-FFF2-40B4-BE49-F238E27FC236}">
                  <a16:creationId xmlns:a16="http://schemas.microsoft.com/office/drawing/2014/main" id="{C717B3F8-62AF-AF21-C1E2-14C5738730E4}"/>
                </a:ext>
              </a:extLst>
            </p:cNvPr>
            <p:cNvSpPr/>
            <p:nvPr/>
          </p:nvSpPr>
          <p:spPr>
            <a:xfrm>
              <a:off x="7533300" y="3202513"/>
              <a:ext cx="600125" cy="800825"/>
            </a:xfrm>
            <a:custGeom>
              <a:avLst/>
              <a:gdLst/>
              <a:ahLst/>
              <a:cxnLst/>
              <a:rect l="l" t="t" r="r" b="b"/>
              <a:pathLst>
                <a:path w="24005" h="32033" extrusionOk="0">
                  <a:moveTo>
                    <a:pt x="14338" y="0"/>
                  </a:moveTo>
                  <a:cubicBezTo>
                    <a:pt x="12916" y="0"/>
                    <a:pt x="11286" y="538"/>
                    <a:pt x="9428" y="1765"/>
                  </a:cubicBezTo>
                  <a:cubicBezTo>
                    <a:pt x="9428" y="1765"/>
                    <a:pt x="7344" y="5153"/>
                    <a:pt x="8188" y="8531"/>
                  </a:cubicBezTo>
                  <a:cubicBezTo>
                    <a:pt x="9032" y="11911"/>
                    <a:pt x="17240" y="17128"/>
                    <a:pt x="15328" y="19881"/>
                  </a:cubicBezTo>
                  <a:cubicBezTo>
                    <a:pt x="14301" y="21361"/>
                    <a:pt x="11205" y="19655"/>
                    <a:pt x="6475" y="22228"/>
                  </a:cubicBezTo>
                  <a:cubicBezTo>
                    <a:pt x="3548" y="23820"/>
                    <a:pt x="1460" y="24039"/>
                    <a:pt x="534" y="24039"/>
                  </a:cubicBezTo>
                  <a:cubicBezTo>
                    <a:pt x="184" y="24039"/>
                    <a:pt x="0" y="24008"/>
                    <a:pt x="0" y="24008"/>
                  </a:cubicBezTo>
                  <a:lnTo>
                    <a:pt x="0" y="24008"/>
                  </a:lnTo>
                  <a:cubicBezTo>
                    <a:pt x="0" y="24008"/>
                    <a:pt x="2278" y="31424"/>
                    <a:pt x="3150" y="31927"/>
                  </a:cubicBezTo>
                  <a:cubicBezTo>
                    <a:pt x="3267" y="31995"/>
                    <a:pt x="3662" y="32033"/>
                    <a:pt x="4262" y="32033"/>
                  </a:cubicBezTo>
                  <a:cubicBezTo>
                    <a:pt x="8102" y="32033"/>
                    <a:pt x="20351" y="30495"/>
                    <a:pt x="22127" y="25568"/>
                  </a:cubicBezTo>
                  <a:cubicBezTo>
                    <a:pt x="24005" y="20360"/>
                    <a:pt x="23091" y="0"/>
                    <a:pt x="14338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3" name="Google Shape;3460;p60">
              <a:extLst>
                <a:ext uri="{FF2B5EF4-FFF2-40B4-BE49-F238E27FC236}">
                  <a16:creationId xmlns:a16="http://schemas.microsoft.com/office/drawing/2014/main" id="{2C193DA2-ADB1-7587-FBD2-7FF6CD0822B8}"/>
                </a:ext>
              </a:extLst>
            </p:cNvPr>
            <p:cNvSpPr/>
            <p:nvPr/>
          </p:nvSpPr>
          <p:spPr>
            <a:xfrm>
              <a:off x="6987175" y="3809688"/>
              <a:ext cx="399950" cy="230350"/>
            </a:xfrm>
            <a:custGeom>
              <a:avLst/>
              <a:gdLst/>
              <a:ahLst/>
              <a:cxnLst/>
              <a:rect l="l" t="t" r="r" b="b"/>
              <a:pathLst>
                <a:path w="15998" h="9214" extrusionOk="0">
                  <a:moveTo>
                    <a:pt x="9862" y="1"/>
                  </a:moveTo>
                  <a:cubicBezTo>
                    <a:pt x="9700" y="1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6"/>
                  </a:cubicBezTo>
                  <a:lnTo>
                    <a:pt x="5690" y="9058"/>
                  </a:lnTo>
                  <a:cubicBezTo>
                    <a:pt x="5836" y="9155"/>
                    <a:pt x="6025" y="9213"/>
                    <a:pt x="6197" y="9213"/>
                  </a:cubicBezTo>
                  <a:cubicBezTo>
                    <a:pt x="6353" y="9213"/>
                    <a:pt x="6495" y="9166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2"/>
                    <a:pt x="15751" y="3249"/>
                  </a:cubicBezTo>
                  <a:lnTo>
                    <a:pt x="10308" y="107"/>
                  </a:lnTo>
                  <a:cubicBezTo>
                    <a:pt x="10185" y="36"/>
                    <a:pt x="10023" y="1"/>
                    <a:pt x="9862" y="1"/>
                  </a:cubicBezTo>
                  <a:close/>
                </a:path>
              </a:pathLst>
            </a:custGeom>
            <a:solidFill>
              <a:srgbClr val="C22B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4" name="Google Shape;3461;p60">
              <a:extLst>
                <a:ext uri="{FF2B5EF4-FFF2-40B4-BE49-F238E27FC236}">
                  <a16:creationId xmlns:a16="http://schemas.microsoft.com/office/drawing/2014/main" id="{F2BEDAFB-06AC-02AC-BC2C-CC22C678CFA1}"/>
                </a:ext>
              </a:extLst>
            </p:cNvPr>
            <p:cNvSpPr/>
            <p:nvPr/>
          </p:nvSpPr>
          <p:spPr>
            <a:xfrm>
              <a:off x="6987175" y="3806663"/>
              <a:ext cx="399950" cy="229100"/>
            </a:xfrm>
            <a:custGeom>
              <a:avLst/>
              <a:gdLst/>
              <a:ahLst/>
              <a:cxnLst/>
              <a:rect l="l" t="t" r="r" b="b"/>
              <a:pathLst>
                <a:path w="15998" h="9164" extrusionOk="0">
                  <a:moveTo>
                    <a:pt x="9863" y="0"/>
                  </a:moveTo>
                  <a:cubicBezTo>
                    <a:pt x="9701" y="0"/>
                    <a:pt x="9539" y="36"/>
                    <a:pt x="9416" y="107"/>
                  </a:cubicBezTo>
                  <a:lnTo>
                    <a:pt x="248" y="5400"/>
                  </a:lnTo>
                  <a:cubicBezTo>
                    <a:pt x="2" y="5543"/>
                    <a:pt x="1" y="5773"/>
                    <a:pt x="247" y="5914"/>
                  </a:cubicBezTo>
                  <a:lnTo>
                    <a:pt x="5690" y="9058"/>
                  </a:lnTo>
                  <a:cubicBezTo>
                    <a:pt x="5813" y="9128"/>
                    <a:pt x="5974" y="9164"/>
                    <a:pt x="6135" y="9164"/>
                  </a:cubicBezTo>
                  <a:cubicBezTo>
                    <a:pt x="6297" y="9164"/>
                    <a:pt x="6458" y="9128"/>
                    <a:pt x="6582" y="9056"/>
                  </a:cubicBezTo>
                  <a:lnTo>
                    <a:pt x="15749" y="3765"/>
                  </a:lnTo>
                  <a:cubicBezTo>
                    <a:pt x="15996" y="3622"/>
                    <a:pt x="15997" y="3391"/>
                    <a:pt x="15751" y="3249"/>
                  </a:cubicBezTo>
                  <a:lnTo>
                    <a:pt x="10308" y="107"/>
                  </a:lnTo>
                  <a:cubicBezTo>
                    <a:pt x="10185" y="35"/>
                    <a:pt x="10024" y="0"/>
                    <a:pt x="9863" y="0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5" name="Google Shape;3462;p60">
              <a:extLst>
                <a:ext uri="{FF2B5EF4-FFF2-40B4-BE49-F238E27FC236}">
                  <a16:creationId xmlns:a16="http://schemas.microsoft.com/office/drawing/2014/main" id="{447D66C7-43D4-45CE-F88A-335B0589465C}"/>
                </a:ext>
              </a:extLst>
            </p:cNvPr>
            <p:cNvSpPr/>
            <p:nvPr/>
          </p:nvSpPr>
          <p:spPr>
            <a:xfrm>
              <a:off x="7095700" y="3946663"/>
              <a:ext cx="18975" cy="10975"/>
            </a:xfrm>
            <a:custGeom>
              <a:avLst/>
              <a:gdLst/>
              <a:ahLst/>
              <a:cxnLst/>
              <a:rect l="l" t="t" r="r" b="b"/>
              <a:pathLst>
                <a:path w="759" h="439" extrusionOk="0">
                  <a:moveTo>
                    <a:pt x="496" y="0"/>
                  </a:moveTo>
                  <a:lnTo>
                    <a:pt x="1" y="285"/>
                  </a:lnTo>
                  <a:lnTo>
                    <a:pt x="263" y="438"/>
                  </a:lnTo>
                  <a:lnTo>
                    <a:pt x="758" y="151"/>
                  </a:lnTo>
                  <a:lnTo>
                    <a:pt x="496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6" name="Google Shape;3463;p60">
              <a:extLst>
                <a:ext uri="{FF2B5EF4-FFF2-40B4-BE49-F238E27FC236}">
                  <a16:creationId xmlns:a16="http://schemas.microsoft.com/office/drawing/2014/main" id="{97292B8B-5AEC-150F-81E5-D6A820E82ECE}"/>
                </a:ext>
              </a:extLst>
            </p:cNvPr>
            <p:cNvSpPr/>
            <p:nvPr/>
          </p:nvSpPr>
          <p:spPr>
            <a:xfrm>
              <a:off x="7068800" y="3963338"/>
              <a:ext cx="16950" cy="9825"/>
            </a:xfrm>
            <a:custGeom>
              <a:avLst/>
              <a:gdLst/>
              <a:ahLst/>
              <a:cxnLst/>
              <a:rect l="l" t="t" r="r" b="b"/>
              <a:pathLst>
                <a:path w="678" h="393" extrusionOk="0">
                  <a:moveTo>
                    <a:pt x="415" y="0"/>
                  </a:moveTo>
                  <a:lnTo>
                    <a:pt x="0" y="241"/>
                  </a:lnTo>
                  <a:lnTo>
                    <a:pt x="263" y="392"/>
                  </a:lnTo>
                  <a:lnTo>
                    <a:pt x="678" y="15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7" name="Google Shape;3464;p60">
              <a:extLst>
                <a:ext uri="{FF2B5EF4-FFF2-40B4-BE49-F238E27FC236}">
                  <a16:creationId xmlns:a16="http://schemas.microsoft.com/office/drawing/2014/main" id="{D3272A27-A805-829C-1C47-DFAB2A6F9721}"/>
                </a:ext>
              </a:extLst>
            </p:cNvPr>
            <p:cNvSpPr/>
            <p:nvPr/>
          </p:nvSpPr>
          <p:spPr>
            <a:xfrm>
              <a:off x="7103600" y="3951188"/>
              <a:ext cx="21150" cy="12250"/>
            </a:xfrm>
            <a:custGeom>
              <a:avLst/>
              <a:gdLst/>
              <a:ahLst/>
              <a:cxnLst/>
              <a:rect l="l" t="t" r="r" b="b"/>
              <a:pathLst>
                <a:path w="846" h="490" extrusionOk="0">
                  <a:moveTo>
                    <a:pt x="496" y="1"/>
                  </a:moveTo>
                  <a:lnTo>
                    <a:pt x="0" y="287"/>
                  </a:lnTo>
                  <a:lnTo>
                    <a:pt x="350" y="489"/>
                  </a:lnTo>
                  <a:lnTo>
                    <a:pt x="846" y="202"/>
                  </a:lnTo>
                  <a:lnTo>
                    <a:pt x="496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8" name="Google Shape;3465;p60">
              <a:extLst>
                <a:ext uri="{FF2B5EF4-FFF2-40B4-BE49-F238E27FC236}">
                  <a16:creationId xmlns:a16="http://schemas.microsoft.com/office/drawing/2014/main" id="{C4C77E54-3FB2-FE1B-9025-59DC3CA7ACE5}"/>
                </a:ext>
              </a:extLst>
            </p:cNvPr>
            <p:cNvSpPr/>
            <p:nvPr/>
          </p:nvSpPr>
          <p:spPr>
            <a:xfrm>
              <a:off x="7086725" y="3956988"/>
              <a:ext cx="41875" cy="23700"/>
            </a:xfrm>
            <a:custGeom>
              <a:avLst/>
              <a:gdLst/>
              <a:ahLst/>
              <a:cxnLst/>
              <a:rect l="l" t="t" r="r" b="b"/>
              <a:pathLst>
                <a:path w="1675" h="948" extrusionOk="0">
                  <a:moveTo>
                    <a:pt x="1573" y="1"/>
                  </a:moveTo>
                  <a:lnTo>
                    <a:pt x="1077" y="287"/>
                  </a:lnTo>
                  <a:lnTo>
                    <a:pt x="416" y="669"/>
                  </a:lnTo>
                  <a:lnTo>
                    <a:pt x="1" y="908"/>
                  </a:lnTo>
                  <a:cubicBezTo>
                    <a:pt x="55" y="934"/>
                    <a:pt x="122" y="947"/>
                    <a:pt x="192" y="947"/>
                  </a:cubicBezTo>
                  <a:cubicBezTo>
                    <a:pt x="280" y="947"/>
                    <a:pt x="371" y="926"/>
                    <a:pt x="443" y="885"/>
                  </a:cubicBezTo>
                  <a:lnTo>
                    <a:pt x="1532" y="256"/>
                  </a:lnTo>
                  <a:cubicBezTo>
                    <a:pt x="1659" y="184"/>
                    <a:pt x="1675" y="71"/>
                    <a:pt x="1573" y="1"/>
                  </a:cubicBez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99" name="Google Shape;3466;p60">
              <a:extLst>
                <a:ext uri="{FF2B5EF4-FFF2-40B4-BE49-F238E27FC236}">
                  <a16:creationId xmlns:a16="http://schemas.microsoft.com/office/drawing/2014/main" id="{8B4B68F4-81EA-C6DC-5F28-E64F2BBECDC2}"/>
                </a:ext>
              </a:extLst>
            </p:cNvPr>
            <p:cNvSpPr/>
            <p:nvPr/>
          </p:nvSpPr>
          <p:spPr>
            <a:xfrm>
              <a:off x="7076650" y="3967913"/>
              <a:ext cx="19150" cy="11050"/>
            </a:xfrm>
            <a:custGeom>
              <a:avLst/>
              <a:gdLst/>
              <a:ahLst/>
              <a:cxnLst/>
              <a:rect l="l" t="t" r="r" b="b"/>
              <a:pathLst>
                <a:path w="766" h="442" extrusionOk="0">
                  <a:moveTo>
                    <a:pt x="415" y="0"/>
                  </a:moveTo>
                  <a:lnTo>
                    <a:pt x="0" y="239"/>
                  </a:lnTo>
                  <a:lnTo>
                    <a:pt x="352" y="441"/>
                  </a:lnTo>
                  <a:lnTo>
                    <a:pt x="765" y="202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" name="Google Shape;3467;p60">
              <a:extLst>
                <a:ext uri="{FF2B5EF4-FFF2-40B4-BE49-F238E27FC236}">
                  <a16:creationId xmlns:a16="http://schemas.microsoft.com/office/drawing/2014/main" id="{10AC20DC-C2BC-AC47-0989-20A38DCCCF84}"/>
                </a:ext>
              </a:extLst>
            </p:cNvPr>
            <p:cNvSpPr/>
            <p:nvPr/>
          </p:nvSpPr>
          <p:spPr>
            <a:xfrm>
              <a:off x="7069475" y="3948213"/>
              <a:ext cx="41425" cy="23925"/>
            </a:xfrm>
            <a:custGeom>
              <a:avLst/>
              <a:gdLst/>
              <a:ahLst/>
              <a:cxnLst/>
              <a:rect l="l" t="t" r="r" b="b"/>
              <a:pathLst>
                <a:path w="1657" h="957" extrusionOk="0">
                  <a:moveTo>
                    <a:pt x="545" y="0"/>
                  </a:moveTo>
                  <a:lnTo>
                    <a:pt x="1" y="314"/>
                  </a:lnTo>
                  <a:lnTo>
                    <a:pt x="394" y="542"/>
                  </a:lnTo>
                  <a:lnTo>
                    <a:pt x="761" y="754"/>
                  </a:lnTo>
                  <a:lnTo>
                    <a:pt x="1112" y="957"/>
                  </a:lnTo>
                  <a:lnTo>
                    <a:pt x="1656" y="641"/>
                  </a:lnTo>
                  <a:lnTo>
                    <a:pt x="1306" y="440"/>
                  </a:lnTo>
                  <a:lnTo>
                    <a:pt x="939" y="228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" name="Google Shape;3468;p60">
              <a:extLst>
                <a:ext uri="{FF2B5EF4-FFF2-40B4-BE49-F238E27FC236}">
                  <a16:creationId xmlns:a16="http://schemas.microsoft.com/office/drawing/2014/main" id="{A14DA9D4-C092-8D52-B8C8-550E8BB1D262}"/>
                </a:ext>
              </a:extLst>
            </p:cNvPr>
            <p:cNvSpPr/>
            <p:nvPr/>
          </p:nvSpPr>
          <p:spPr>
            <a:xfrm>
              <a:off x="7084525" y="3942138"/>
              <a:ext cx="22300" cy="10925"/>
            </a:xfrm>
            <a:custGeom>
              <a:avLst/>
              <a:gdLst/>
              <a:ahLst/>
              <a:cxnLst/>
              <a:rect l="l" t="t" r="r" b="b"/>
              <a:pathLst>
                <a:path w="892" h="437" extrusionOk="0">
                  <a:moveTo>
                    <a:pt x="507" y="0"/>
                  </a:moveTo>
                  <a:cubicBezTo>
                    <a:pt x="419" y="0"/>
                    <a:pt x="327" y="21"/>
                    <a:pt x="256" y="63"/>
                  </a:cubicBezTo>
                  <a:lnTo>
                    <a:pt x="1" y="209"/>
                  </a:lnTo>
                  <a:lnTo>
                    <a:pt x="394" y="436"/>
                  </a:lnTo>
                  <a:lnTo>
                    <a:pt x="891" y="151"/>
                  </a:lnTo>
                  <a:lnTo>
                    <a:pt x="714" y="49"/>
                  </a:lnTo>
                  <a:cubicBezTo>
                    <a:pt x="658" y="16"/>
                    <a:pt x="584" y="0"/>
                    <a:pt x="507" y="0"/>
                  </a:cubicBez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" name="Google Shape;3469;p60">
              <a:extLst>
                <a:ext uri="{FF2B5EF4-FFF2-40B4-BE49-F238E27FC236}">
                  <a16:creationId xmlns:a16="http://schemas.microsoft.com/office/drawing/2014/main" id="{08B702CE-8B82-318E-A2EF-79263B1F0BA2}"/>
                </a:ext>
              </a:extLst>
            </p:cNvPr>
            <p:cNvSpPr/>
            <p:nvPr/>
          </p:nvSpPr>
          <p:spPr>
            <a:xfrm>
              <a:off x="7060075" y="3956913"/>
              <a:ext cx="17775" cy="11675"/>
            </a:xfrm>
            <a:custGeom>
              <a:avLst/>
              <a:gdLst/>
              <a:ahLst/>
              <a:cxnLst/>
              <a:rect l="l" t="t" r="r" b="b"/>
              <a:pathLst>
                <a:path w="711" h="467" extrusionOk="0">
                  <a:moveTo>
                    <a:pt x="318" y="1"/>
                  </a:moveTo>
                  <a:lnTo>
                    <a:pt x="145" y="100"/>
                  </a:lnTo>
                  <a:cubicBezTo>
                    <a:pt x="11" y="177"/>
                    <a:pt x="1" y="296"/>
                    <a:pt x="120" y="365"/>
                  </a:cubicBezTo>
                  <a:lnTo>
                    <a:pt x="296" y="466"/>
                  </a:lnTo>
                  <a:lnTo>
                    <a:pt x="711" y="227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" name="Google Shape;3470;p60">
              <a:extLst>
                <a:ext uri="{FF2B5EF4-FFF2-40B4-BE49-F238E27FC236}">
                  <a16:creationId xmlns:a16="http://schemas.microsoft.com/office/drawing/2014/main" id="{0D8EFAE5-AA1C-384B-14F1-189A05AA6C87}"/>
                </a:ext>
              </a:extLst>
            </p:cNvPr>
            <p:cNvSpPr/>
            <p:nvPr/>
          </p:nvSpPr>
          <p:spPr>
            <a:xfrm>
              <a:off x="7018700" y="3880663"/>
              <a:ext cx="133900" cy="77325"/>
            </a:xfrm>
            <a:custGeom>
              <a:avLst/>
              <a:gdLst/>
              <a:ahLst/>
              <a:cxnLst/>
              <a:rect l="l" t="t" r="r" b="b"/>
              <a:pathLst>
                <a:path w="5356" h="3093" extrusionOk="0">
                  <a:moveTo>
                    <a:pt x="4347" y="1"/>
                  </a:moveTo>
                  <a:lnTo>
                    <a:pt x="0" y="2510"/>
                  </a:lnTo>
                  <a:lnTo>
                    <a:pt x="1010" y="3093"/>
                  </a:lnTo>
                  <a:lnTo>
                    <a:pt x="5356" y="583"/>
                  </a:lnTo>
                  <a:lnTo>
                    <a:pt x="43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" name="Google Shape;3471;p60">
              <a:extLst>
                <a:ext uri="{FF2B5EF4-FFF2-40B4-BE49-F238E27FC236}">
                  <a16:creationId xmlns:a16="http://schemas.microsoft.com/office/drawing/2014/main" id="{4FEF6158-ABDB-650B-889D-C166F9B059C7}"/>
                </a:ext>
              </a:extLst>
            </p:cNvPr>
            <p:cNvSpPr/>
            <p:nvPr/>
          </p:nvSpPr>
          <p:spPr>
            <a:xfrm>
              <a:off x="7105175" y="39629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5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5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" name="Google Shape;3472;p60">
              <a:extLst>
                <a:ext uri="{FF2B5EF4-FFF2-40B4-BE49-F238E27FC236}">
                  <a16:creationId xmlns:a16="http://schemas.microsoft.com/office/drawing/2014/main" id="{C90E4126-7FF3-3F31-513A-F485BEC41AE5}"/>
                </a:ext>
              </a:extLst>
            </p:cNvPr>
            <p:cNvSpPr/>
            <p:nvPr/>
          </p:nvSpPr>
          <p:spPr>
            <a:xfrm>
              <a:off x="7157825" y="3932563"/>
              <a:ext cx="52125" cy="30100"/>
            </a:xfrm>
            <a:custGeom>
              <a:avLst/>
              <a:gdLst/>
              <a:ahLst/>
              <a:cxnLst/>
              <a:rect l="l" t="t" r="r" b="b"/>
              <a:pathLst>
                <a:path w="2085" h="1204" extrusionOk="0">
                  <a:moveTo>
                    <a:pt x="1664" y="1"/>
                  </a:moveTo>
                  <a:lnTo>
                    <a:pt x="1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" name="Google Shape;3473;p60">
              <a:extLst>
                <a:ext uri="{FF2B5EF4-FFF2-40B4-BE49-F238E27FC236}">
                  <a16:creationId xmlns:a16="http://schemas.microsoft.com/office/drawing/2014/main" id="{68E4CCE3-A816-7103-8F2A-AD633CAD4FE6}"/>
                </a:ext>
              </a:extLst>
            </p:cNvPr>
            <p:cNvSpPr/>
            <p:nvPr/>
          </p:nvSpPr>
          <p:spPr>
            <a:xfrm>
              <a:off x="7210500" y="39021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0" y="962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" name="Google Shape;3474;p60">
              <a:extLst>
                <a:ext uri="{FF2B5EF4-FFF2-40B4-BE49-F238E27FC236}">
                  <a16:creationId xmlns:a16="http://schemas.microsoft.com/office/drawing/2014/main" id="{43BA748A-49A2-7333-F170-830F38EB87D9}"/>
                </a:ext>
              </a:extLst>
            </p:cNvPr>
            <p:cNvSpPr/>
            <p:nvPr/>
          </p:nvSpPr>
          <p:spPr>
            <a:xfrm>
              <a:off x="7263150" y="3871763"/>
              <a:ext cx="52100" cy="30100"/>
            </a:xfrm>
            <a:custGeom>
              <a:avLst/>
              <a:gdLst/>
              <a:ahLst/>
              <a:cxnLst/>
              <a:rect l="l" t="t" r="r" b="b"/>
              <a:pathLst>
                <a:path w="2084" h="1204" extrusionOk="0">
                  <a:moveTo>
                    <a:pt x="1663" y="1"/>
                  </a:moveTo>
                  <a:lnTo>
                    <a:pt x="1" y="960"/>
                  </a:lnTo>
                  <a:lnTo>
                    <a:pt x="420" y="1204"/>
                  </a:lnTo>
                  <a:lnTo>
                    <a:pt x="2084" y="243"/>
                  </a:lnTo>
                  <a:lnTo>
                    <a:pt x="1663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" name="Google Shape;3475;p60">
              <a:extLst>
                <a:ext uri="{FF2B5EF4-FFF2-40B4-BE49-F238E27FC236}">
                  <a16:creationId xmlns:a16="http://schemas.microsoft.com/office/drawing/2014/main" id="{16E05D06-97EF-FEB9-3FE8-48794331EC89}"/>
                </a:ext>
              </a:extLst>
            </p:cNvPr>
            <p:cNvSpPr/>
            <p:nvPr/>
          </p:nvSpPr>
          <p:spPr>
            <a:xfrm>
              <a:off x="7128225" y="3992863"/>
              <a:ext cx="31550" cy="18225"/>
            </a:xfrm>
            <a:custGeom>
              <a:avLst/>
              <a:gdLst/>
              <a:ahLst/>
              <a:cxnLst/>
              <a:rect l="l" t="t" r="r" b="b"/>
              <a:pathLst>
                <a:path w="1262" h="729" extrusionOk="0">
                  <a:moveTo>
                    <a:pt x="842" y="1"/>
                  </a:moveTo>
                  <a:lnTo>
                    <a:pt x="1" y="485"/>
                  </a:lnTo>
                  <a:lnTo>
                    <a:pt x="421" y="728"/>
                  </a:lnTo>
                  <a:lnTo>
                    <a:pt x="1261" y="243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" name="Google Shape;3476;p60">
              <a:extLst>
                <a:ext uri="{FF2B5EF4-FFF2-40B4-BE49-F238E27FC236}">
                  <a16:creationId xmlns:a16="http://schemas.microsoft.com/office/drawing/2014/main" id="{D0DA2AB0-11CF-C69F-617A-C5F24904C287}"/>
                </a:ext>
              </a:extLst>
            </p:cNvPr>
            <p:cNvSpPr/>
            <p:nvPr/>
          </p:nvSpPr>
          <p:spPr>
            <a:xfrm>
              <a:off x="7152875" y="3965738"/>
              <a:ext cx="53850" cy="31125"/>
            </a:xfrm>
            <a:custGeom>
              <a:avLst/>
              <a:gdLst/>
              <a:ahLst/>
              <a:cxnLst/>
              <a:rect l="l" t="t" r="r" b="b"/>
              <a:pathLst>
                <a:path w="2154" h="1245" extrusionOk="0">
                  <a:moveTo>
                    <a:pt x="1733" y="1"/>
                  </a:moveTo>
                  <a:lnTo>
                    <a:pt x="0" y="1001"/>
                  </a:lnTo>
                  <a:lnTo>
                    <a:pt x="421" y="1244"/>
                  </a:lnTo>
                  <a:lnTo>
                    <a:pt x="2154" y="243"/>
                  </a:lnTo>
                  <a:lnTo>
                    <a:pt x="1733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" name="Google Shape;3477;p60">
              <a:extLst>
                <a:ext uri="{FF2B5EF4-FFF2-40B4-BE49-F238E27FC236}">
                  <a16:creationId xmlns:a16="http://schemas.microsoft.com/office/drawing/2014/main" id="{7649AABC-3F7D-5879-26EA-A2EF17894334}"/>
                </a:ext>
              </a:extLst>
            </p:cNvPr>
            <p:cNvSpPr/>
            <p:nvPr/>
          </p:nvSpPr>
          <p:spPr>
            <a:xfrm>
              <a:off x="7221875" y="3943388"/>
              <a:ext cx="23575" cy="13625"/>
            </a:xfrm>
            <a:custGeom>
              <a:avLst/>
              <a:gdLst/>
              <a:ahLst/>
              <a:cxnLst/>
              <a:rect l="l" t="t" r="r" b="b"/>
              <a:pathLst>
                <a:path w="943" h="545" extrusionOk="0">
                  <a:moveTo>
                    <a:pt x="524" y="0"/>
                  </a:moveTo>
                  <a:lnTo>
                    <a:pt x="1" y="303"/>
                  </a:lnTo>
                  <a:lnTo>
                    <a:pt x="420" y="545"/>
                  </a:lnTo>
                  <a:lnTo>
                    <a:pt x="943" y="242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" name="Google Shape;3478;p60">
              <a:extLst>
                <a:ext uri="{FF2B5EF4-FFF2-40B4-BE49-F238E27FC236}">
                  <a16:creationId xmlns:a16="http://schemas.microsoft.com/office/drawing/2014/main" id="{11655292-4A11-FD44-AB51-0242B74B5577}"/>
                </a:ext>
              </a:extLst>
            </p:cNvPr>
            <p:cNvSpPr/>
            <p:nvPr/>
          </p:nvSpPr>
          <p:spPr>
            <a:xfrm>
              <a:off x="7243375" y="3930938"/>
              <a:ext cx="23625" cy="13650"/>
            </a:xfrm>
            <a:custGeom>
              <a:avLst/>
              <a:gdLst/>
              <a:ahLst/>
              <a:cxnLst/>
              <a:rect l="l" t="t" r="r" b="b"/>
              <a:pathLst>
                <a:path w="945" h="546" extrusionOk="0">
                  <a:moveTo>
                    <a:pt x="524" y="1"/>
                  </a:moveTo>
                  <a:lnTo>
                    <a:pt x="1" y="304"/>
                  </a:lnTo>
                  <a:lnTo>
                    <a:pt x="421" y="546"/>
                  </a:lnTo>
                  <a:lnTo>
                    <a:pt x="944" y="243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" name="Google Shape;3479;p60">
              <a:extLst>
                <a:ext uri="{FF2B5EF4-FFF2-40B4-BE49-F238E27FC236}">
                  <a16:creationId xmlns:a16="http://schemas.microsoft.com/office/drawing/2014/main" id="{4CF63C06-D356-A7E4-785D-D3C00D4691F8}"/>
                </a:ext>
              </a:extLst>
            </p:cNvPr>
            <p:cNvSpPr/>
            <p:nvPr/>
          </p:nvSpPr>
          <p:spPr>
            <a:xfrm>
              <a:off x="7281850" y="3884338"/>
              <a:ext cx="73725" cy="42600"/>
            </a:xfrm>
            <a:custGeom>
              <a:avLst/>
              <a:gdLst/>
              <a:ahLst/>
              <a:cxnLst/>
              <a:rect l="l" t="t" r="r" b="b"/>
              <a:pathLst>
                <a:path w="2949" h="1704" extrusionOk="0">
                  <a:moveTo>
                    <a:pt x="1934" y="1"/>
                  </a:moveTo>
                  <a:lnTo>
                    <a:pt x="0" y="1117"/>
                  </a:lnTo>
                  <a:lnTo>
                    <a:pt x="1015" y="1704"/>
                  </a:lnTo>
                  <a:lnTo>
                    <a:pt x="2948" y="58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" name="Google Shape;3480;p60">
              <a:extLst>
                <a:ext uri="{FF2B5EF4-FFF2-40B4-BE49-F238E27FC236}">
                  <a16:creationId xmlns:a16="http://schemas.microsoft.com/office/drawing/2014/main" id="{CF204E66-9643-7502-9F62-950794E39E47}"/>
                </a:ext>
              </a:extLst>
            </p:cNvPr>
            <p:cNvSpPr/>
            <p:nvPr/>
          </p:nvSpPr>
          <p:spPr>
            <a:xfrm>
              <a:off x="7220175" y="3823038"/>
              <a:ext cx="131325" cy="48750"/>
            </a:xfrm>
            <a:custGeom>
              <a:avLst/>
              <a:gdLst/>
              <a:ahLst/>
              <a:cxnLst/>
              <a:rect l="l" t="t" r="r" b="b"/>
              <a:pathLst>
                <a:path w="5253" h="1950" extrusionOk="0">
                  <a:moveTo>
                    <a:pt x="5252" y="1"/>
                  </a:moveTo>
                  <a:lnTo>
                    <a:pt x="5252" y="1"/>
                  </a:lnTo>
                  <a:cubicBezTo>
                    <a:pt x="4803" y="171"/>
                    <a:pt x="4386" y="329"/>
                    <a:pt x="4123" y="434"/>
                  </a:cubicBezTo>
                  <a:cubicBezTo>
                    <a:pt x="3254" y="783"/>
                    <a:pt x="1" y="679"/>
                    <a:pt x="3276" y="1925"/>
                  </a:cubicBezTo>
                  <a:cubicBezTo>
                    <a:pt x="3318" y="1942"/>
                    <a:pt x="3372" y="1949"/>
                    <a:pt x="3435" y="1949"/>
                  </a:cubicBezTo>
                  <a:cubicBezTo>
                    <a:pt x="3698" y="1949"/>
                    <a:pt x="4120" y="1819"/>
                    <a:pt x="4585" y="1672"/>
                  </a:cubicBezTo>
                  <a:cubicBezTo>
                    <a:pt x="4748" y="1335"/>
                    <a:pt x="4881" y="969"/>
                    <a:pt x="5009" y="593"/>
                  </a:cubicBezTo>
                  <a:cubicBezTo>
                    <a:pt x="5062" y="434"/>
                    <a:pt x="5160" y="225"/>
                    <a:pt x="5252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3481;p60">
              <a:extLst>
                <a:ext uri="{FF2B5EF4-FFF2-40B4-BE49-F238E27FC236}">
                  <a16:creationId xmlns:a16="http://schemas.microsoft.com/office/drawing/2014/main" id="{37A15559-BF6A-DD06-507F-60BD9BE6C86B}"/>
                </a:ext>
              </a:extLst>
            </p:cNvPr>
            <p:cNvSpPr/>
            <p:nvPr/>
          </p:nvSpPr>
          <p:spPr>
            <a:xfrm>
              <a:off x="7660650" y="3170963"/>
              <a:ext cx="106975" cy="52425"/>
            </a:xfrm>
            <a:custGeom>
              <a:avLst/>
              <a:gdLst/>
              <a:ahLst/>
              <a:cxnLst/>
              <a:rect l="l" t="t" r="r" b="b"/>
              <a:pathLst>
                <a:path w="4279" h="2097" extrusionOk="0">
                  <a:moveTo>
                    <a:pt x="3440" y="0"/>
                  </a:moveTo>
                  <a:cubicBezTo>
                    <a:pt x="3349" y="0"/>
                    <a:pt x="3249" y="11"/>
                    <a:pt x="3142" y="36"/>
                  </a:cubicBezTo>
                  <a:cubicBezTo>
                    <a:pt x="2199" y="255"/>
                    <a:pt x="1" y="2097"/>
                    <a:pt x="1" y="2097"/>
                  </a:cubicBezTo>
                  <a:cubicBezTo>
                    <a:pt x="1" y="2097"/>
                    <a:pt x="2930" y="359"/>
                    <a:pt x="3757" y="359"/>
                  </a:cubicBezTo>
                  <a:cubicBezTo>
                    <a:pt x="3819" y="359"/>
                    <a:pt x="3869" y="369"/>
                    <a:pt x="3905" y="389"/>
                  </a:cubicBezTo>
                  <a:cubicBezTo>
                    <a:pt x="3983" y="434"/>
                    <a:pt x="4042" y="453"/>
                    <a:pt x="4082" y="453"/>
                  </a:cubicBezTo>
                  <a:cubicBezTo>
                    <a:pt x="4279" y="453"/>
                    <a:pt x="4030" y="0"/>
                    <a:pt x="3440" y="0"/>
                  </a:cubicBezTo>
                  <a:close/>
                </a:path>
              </a:pathLst>
            </a:custGeom>
            <a:solidFill>
              <a:srgbClr val="FFDE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" name="Google Shape;3482;p60">
              <a:extLst>
                <a:ext uri="{FF2B5EF4-FFF2-40B4-BE49-F238E27FC236}">
                  <a16:creationId xmlns:a16="http://schemas.microsoft.com/office/drawing/2014/main" id="{A4092DD0-BA24-7012-68AE-2215760092D8}"/>
                </a:ext>
              </a:extLst>
            </p:cNvPr>
            <p:cNvSpPr/>
            <p:nvPr/>
          </p:nvSpPr>
          <p:spPr>
            <a:xfrm>
              <a:off x="7326325" y="3000763"/>
              <a:ext cx="449675" cy="240500"/>
            </a:xfrm>
            <a:custGeom>
              <a:avLst/>
              <a:gdLst/>
              <a:ahLst/>
              <a:cxnLst/>
              <a:rect l="l" t="t" r="r" b="b"/>
              <a:pathLst>
                <a:path w="17987" h="9620" extrusionOk="0">
                  <a:moveTo>
                    <a:pt x="2163" y="1"/>
                  </a:moveTo>
                  <a:cubicBezTo>
                    <a:pt x="2163" y="1"/>
                    <a:pt x="1" y="1364"/>
                    <a:pt x="943" y="5358"/>
                  </a:cubicBezTo>
                  <a:cubicBezTo>
                    <a:pt x="1885" y="9351"/>
                    <a:pt x="6643" y="9619"/>
                    <a:pt x="9547" y="9619"/>
                  </a:cubicBezTo>
                  <a:cubicBezTo>
                    <a:pt x="12453" y="9619"/>
                    <a:pt x="15839" y="7277"/>
                    <a:pt x="16515" y="6844"/>
                  </a:cubicBezTo>
                  <a:cubicBezTo>
                    <a:pt x="17987" y="5901"/>
                    <a:pt x="17301" y="4253"/>
                    <a:pt x="17301" y="4253"/>
                  </a:cubicBezTo>
                  <a:lnTo>
                    <a:pt x="17301" y="4253"/>
                  </a:lnTo>
                  <a:cubicBezTo>
                    <a:pt x="17301" y="4253"/>
                    <a:pt x="14046" y="5582"/>
                    <a:pt x="11893" y="6435"/>
                  </a:cubicBezTo>
                  <a:cubicBezTo>
                    <a:pt x="11179" y="6718"/>
                    <a:pt x="10367" y="6853"/>
                    <a:pt x="9491" y="6853"/>
                  </a:cubicBezTo>
                  <a:cubicBezTo>
                    <a:pt x="7722" y="6853"/>
                    <a:pt x="5691" y="6303"/>
                    <a:pt x="3680" y="5313"/>
                  </a:cubicBezTo>
                  <a:cubicBezTo>
                    <a:pt x="674" y="3832"/>
                    <a:pt x="2163" y="1"/>
                    <a:pt x="2163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" name="Google Shape;3483;p60">
              <a:extLst>
                <a:ext uri="{FF2B5EF4-FFF2-40B4-BE49-F238E27FC236}">
                  <a16:creationId xmlns:a16="http://schemas.microsoft.com/office/drawing/2014/main" id="{E6959F9A-406C-9915-8F8C-DAF8057B61F0}"/>
                </a:ext>
              </a:extLst>
            </p:cNvPr>
            <p:cNvSpPr/>
            <p:nvPr/>
          </p:nvSpPr>
          <p:spPr>
            <a:xfrm>
              <a:off x="7697275" y="3197138"/>
              <a:ext cx="28950" cy="38775"/>
            </a:xfrm>
            <a:custGeom>
              <a:avLst/>
              <a:gdLst/>
              <a:ahLst/>
              <a:cxnLst/>
              <a:rect l="l" t="t" r="r" b="b"/>
              <a:pathLst>
                <a:path w="1158" h="1551" extrusionOk="0">
                  <a:moveTo>
                    <a:pt x="1158" y="1"/>
                  </a:moveTo>
                  <a:lnTo>
                    <a:pt x="1158" y="1"/>
                  </a:lnTo>
                  <a:cubicBezTo>
                    <a:pt x="1158" y="1"/>
                    <a:pt x="120" y="390"/>
                    <a:pt x="1" y="749"/>
                  </a:cubicBezTo>
                  <a:cubicBezTo>
                    <a:pt x="1" y="749"/>
                    <a:pt x="40" y="1550"/>
                    <a:pt x="352" y="1550"/>
                  </a:cubicBezTo>
                  <a:cubicBezTo>
                    <a:pt x="422" y="1550"/>
                    <a:pt x="507" y="1509"/>
                    <a:pt x="609" y="1407"/>
                  </a:cubicBezTo>
                  <a:cubicBezTo>
                    <a:pt x="1158" y="858"/>
                    <a:pt x="1158" y="1"/>
                    <a:pt x="1158" y="1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" name="Google Shape;3484;p60">
              <a:extLst>
                <a:ext uri="{FF2B5EF4-FFF2-40B4-BE49-F238E27FC236}">
                  <a16:creationId xmlns:a16="http://schemas.microsoft.com/office/drawing/2014/main" id="{D484006B-FAE0-45E2-11D0-5158B9798DAC}"/>
                </a:ext>
              </a:extLst>
            </p:cNvPr>
            <p:cNvSpPr/>
            <p:nvPr/>
          </p:nvSpPr>
          <p:spPr>
            <a:xfrm>
              <a:off x="7718850" y="3191138"/>
              <a:ext cx="35700" cy="45825"/>
            </a:xfrm>
            <a:custGeom>
              <a:avLst/>
              <a:gdLst/>
              <a:ahLst/>
              <a:cxnLst/>
              <a:rect l="l" t="t" r="r" b="b"/>
              <a:pathLst>
                <a:path w="1428" h="1833" extrusionOk="0">
                  <a:moveTo>
                    <a:pt x="1220" y="0"/>
                  </a:moveTo>
                  <a:cubicBezTo>
                    <a:pt x="1090" y="0"/>
                    <a:pt x="933" y="241"/>
                    <a:pt x="933" y="241"/>
                  </a:cubicBezTo>
                  <a:cubicBezTo>
                    <a:pt x="1217" y="526"/>
                    <a:pt x="211" y="1614"/>
                    <a:pt x="36" y="1790"/>
                  </a:cubicBezTo>
                  <a:cubicBezTo>
                    <a:pt x="6" y="1820"/>
                    <a:pt x="1" y="1833"/>
                    <a:pt x="14" y="1833"/>
                  </a:cubicBezTo>
                  <a:cubicBezTo>
                    <a:pt x="79" y="1833"/>
                    <a:pt x="591" y="1512"/>
                    <a:pt x="814" y="1290"/>
                  </a:cubicBezTo>
                  <a:cubicBezTo>
                    <a:pt x="1081" y="1022"/>
                    <a:pt x="1427" y="166"/>
                    <a:pt x="1292" y="32"/>
                  </a:cubicBezTo>
                  <a:cubicBezTo>
                    <a:pt x="1270" y="10"/>
                    <a:pt x="1245" y="0"/>
                    <a:pt x="1220" y="0"/>
                  </a:cubicBez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3279;p60">
            <a:extLst>
              <a:ext uri="{FF2B5EF4-FFF2-40B4-BE49-F238E27FC236}">
                <a16:creationId xmlns:a16="http://schemas.microsoft.com/office/drawing/2014/main" id="{2EAE20FC-FC05-6AA2-81D4-DD7855237FB8}"/>
              </a:ext>
            </a:extLst>
          </p:cNvPr>
          <p:cNvGrpSpPr/>
          <p:nvPr/>
        </p:nvGrpSpPr>
        <p:grpSpPr>
          <a:xfrm>
            <a:off x="171179" y="234795"/>
            <a:ext cx="736131" cy="637029"/>
            <a:chOff x="720000" y="2386625"/>
            <a:chExt cx="1062250" cy="1182950"/>
          </a:xfrm>
        </p:grpSpPr>
        <p:sp>
          <p:nvSpPr>
            <p:cNvPr id="131" name="Google Shape;3280;p60">
              <a:extLst>
                <a:ext uri="{FF2B5EF4-FFF2-40B4-BE49-F238E27FC236}">
                  <a16:creationId xmlns:a16="http://schemas.microsoft.com/office/drawing/2014/main" id="{79C299D2-41B0-D843-FBAC-C7CADFB6CF26}"/>
                </a:ext>
              </a:extLst>
            </p:cNvPr>
            <p:cNvSpPr/>
            <p:nvPr/>
          </p:nvSpPr>
          <p:spPr>
            <a:xfrm>
              <a:off x="1333525" y="2710750"/>
              <a:ext cx="448725" cy="784150"/>
            </a:xfrm>
            <a:custGeom>
              <a:avLst/>
              <a:gdLst/>
              <a:ahLst/>
              <a:cxnLst/>
              <a:rect l="l" t="t" r="r" b="b"/>
              <a:pathLst>
                <a:path w="17949" h="31366" extrusionOk="0">
                  <a:moveTo>
                    <a:pt x="1790" y="1"/>
                  </a:moveTo>
                  <a:cubicBezTo>
                    <a:pt x="857" y="1"/>
                    <a:pt x="0" y="748"/>
                    <a:pt x="0" y="1792"/>
                  </a:cubicBezTo>
                  <a:lnTo>
                    <a:pt x="0" y="15990"/>
                  </a:lnTo>
                  <a:cubicBezTo>
                    <a:pt x="0" y="18032"/>
                    <a:pt x="9060" y="30345"/>
                    <a:pt x="10829" y="31366"/>
                  </a:cubicBezTo>
                  <a:lnTo>
                    <a:pt x="15458" y="28794"/>
                  </a:lnTo>
                  <a:cubicBezTo>
                    <a:pt x="15458" y="28794"/>
                    <a:pt x="17927" y="27560"/>
                    <a:pt x="17949" y="26555"/>
                  </a:cubicBezTo>
                  <a:lnTo>
                    <a:pt x="17949" y="12357"/>
                  </a:lnTo>
                  <a:cubicBezTo>
                    <a:pt x="17949" y="10315"/>
                    <a:pt x="16858" y="8428"/>
                    <a:pt x="15091" y="7408"/>
                  </a:cubicBezTo>
                  <a:lnTo>
                    <a:pt x="2681" y="243"/>
                  </a:lnTo>
                  <a:cubicBezTo>
                    <a:pt x="2393" y="77"/>
                    <a:pt x="2088" y="1"/>
                    <a:pt x="179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" name="Google Shape;3281;p60">
              <a:extLst>
                <a:ext uri="{FF2B5EF4-FFF2-40B4-BE49-F238E27FC236}">
                  <a16:creationId xmlns:a16="http://schemas.microsoft.com/office/drawing/2014/main" id="{ED83B6D1-53FF-BAF1-9C31-1DE4557AAAE6}"/>
                </a:ext>
              </a:extLst>
            </p:cNvPr>
            <p:cNvSpPr/>
            <p:nvPr/>
          </p:nvSpPr>
          <p:spPr>
            <a:xfrm>
              <a:off x="1206375" y="2727526"/>
              <a:ext cx="238399" cy="181026"/>
            </a:xfrm>
            <a:custGeom>
              <a:avLst/>
              <a:gdLst/>
              <a:ahLst/>
              <a:cxnLst/>
              <a:rect l="l" t="t" r="r" b="b"/>
              <a:pathLst>
                <a:path w="9536" h="7241" extrusionOk="0">
                  <a:moveTo>
                    <a:pt x="5488" y="0"/>
                  </a:moveTo>
                  <a:lnTo>
                    <a:pt x="0" y="2743"/>
                  </a:lnTo>
                  <a:cubicBezTo>
                    <a:pt x="0" y="2743"/>
                    <a:pt x="7992" y="7133"/>
                    <a:pt x="8164" y="7235"/>
                  </a:cubicBezTo>
                  <a:cubicBezTo>
                    <a:pt x="8169" y="7239"/>
                    <a:pt x="8175" y="7240"/>
                    <a:pt x="8182" y="7240"/>
                  </a:cubicBezTo>
                  <a:cubicBezTo>
                    <a:pt x="8407" y="7240"/>
                    <a:pt x="9535" y="5692"/>
                    <a:pt x="9535" y="5692"/>
                  </a:cubicBezTo>
                  <a:lnTo>
                    <a:pt x="5488" y="0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" name="Google Shape;3282;p60">
              <a:extLst>
                <a:ext uri="{FF2B5EF4-FFF2-40B4-BE49-F238E27FC236}">
                  <a16:creationId xmlns:a16="http://schemas.microsoft.com/office/drawing/2014/main" id="{82D7B820-7BA0-47CC-D827-15CD76518571}"/>
                </a:ext>
              </a:extLst>
            </p:cNvPr>
            <p:cNvSpPr/>
            <p:nvPr/>
          </p:nvSpPr>
          <p:spPr>
            <a:xfrm>
              <a:off x="1298000" y="2386625"/>
              <a:ext cx="377600" cy="577375"/>
            </a:xfrm>
            <a:custGeom>
              <a:avLst/>
              <a:gdLst/>
              <a:ahLst/>
              <a:cxnLst/>
              <a:rect l="l" t="t" r="r" b="b"/>
              <a:pathLst>
                <a:path w="15104" h="23095" extrusionOk="0">
                  <a:moveTo>
                    <a:pt x="5043" y="0"/>
                  </a:moveTo>
                  <a:cubicBezTo>
                    <a:pt x="4169" y="0"/>
                    <a:pt x="3342" y="210"/>
                    <a:pt x="2610" y="632"/>
                  </a:cubicBezTo>
                  <a:cubicBezTo>
                    <a:pt x="951" y="1589"/>
                    <a:pt x="1" y="3513"/>
                    <a:pt x="1" y="5919"/>
                  </a:cubicBezTo>
                  <a:lnTo>
                    <a:pt x="1" y="14682"/>
                  </a:lnTo>
                  <a:cubicBezTo>
                    <a:pt x="1" y="15776"/>
                    <a:pt x="890" y="16663"/>
                    <a:pt x="1982" y="16663"/>
                  </a:cubicBezTo>
                  <a:cubicBezTo>
                    <a:pt x="2078" y="16663"/>
                    <a:pt x="2173" y="16656"/>
                    <a:pt x="2265" y="16641"/>
                  </a:cubicBezTo>
                  <a:cubicBezTo>
                    <a:pt x="3224" y="16483"/>
                    <a:pt x="3963" y="15679"/>
                    <a:pt x="3963" y="14682"/>
                  </a:cubicBezTo>
                  <a:lnTo>
                    <a:pt x="3963" y="5919"/>
                  </a:lnTo>
                  <a:cubicBezTo>
                    <a:pt x="3963" y="4996"/>
                    <a:pt x="4206" y="4289"/>
                    <a:pt x="4591" y="4062"/>
                  </a:cubicBezTo>
                  <a:cubicBezTo>
                    <a:pt x="4713" y="3991"/>
                    <a:pt x="4871" y="3956"/>
                    <a:pt x="5053" y="3956"/>
                  </a:cubicBezTo>
                  <a:cubicBezTo>
                    <a:pt x="5462" y="3956"/>
                    <a:pt x="5998" y="4130"/>
                    <a:pt x="6562" y="4459"/>
                  </a:cubicBezTo>
                  <a:cubicBezTo>
                    <a:pt x="8000" y="5290"/>
                    <a:pt x="9308" y="6847"/>
                    <a:pt x="10156" y="8568"/>
                  </a:cubicBezTo>
                  <a:cubicBezTo>
                    <a:pt x="10773" y="9814"/>
                    <a:pt x="11142" y="11149"/>
                    <a:pt x="11142" y="12349"/>
                  </a:cubicBezTo>
                  <a:lnTo>
                    <a:pt x="11142" y="21113"/>
                  </a:lnTo>
                  <a:cubicBezTo>
                    <a:pt x="11142" y="22211"/>
                    <a:pt x="12031" y="23095"/>
                    <a:pt x="13123" y="23095"/>
                  </a:cubicBezTo>
                  <a:cubicBezTo>
                    <a:pt x="13219" y="23095"/>
                    <a:pt x="13315" y="23087"/>
                    <a:pt x="13405" y="23071"/>
                  </a:cubicBezTo>
                  <a:cubicBezTo>
                    <a:pt x="14365" y="22914"/>
                    <a:pt x="15104" y="22115"/>
                    <a:pt x="15104" y="21113"/>
                  </a:cubicBezTo>
                  <a:lnTo>
                    <a:pt x="15104" y="12349"/>
                  </a:lnTo>
                  <a:cubicBezTo>
                    <a:pt x="15104" y="10340"/>
                    <a:pt x="14453" y="8161"/>
                    <a:pt x="13366" y="6196"/>
                  </a:cubicBezTo>
                  <a:cubicBezTo>
                    <a:pt x="12178" y="4034"/>
                    <a:pt x="10473" y="2138"/>
                    <a:pt x="8543" y="1028"/>
                  </a:cubicBezTo>
                  <a:cubicBezTo>
                    <a:pt x="7363" y="344"/>
                    <a:pt x="6164" y="0"/>
                    <a:pt x="5043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" name="Google Shape;3283;p60">
              <a:extLst>
                <a:ext uri="{FF2B5EF4-FFF2-40B4-BE49-F238E27FC236}">
                  <a16:creationId xmlns:a16="http://schemas.microsoft.com/office/drawing/2014/main" id="{D429D7C8-42B7-B408-732E-DC74FC12E4B3}"/>
                </a:ext>
              </a:extLst>
            </p:cNvPr>
            <p:cNvSpPr/>
            <p:nvPr/>
          </p:nvSpPr>
          <p:spPr>
            <a:xfrm>
              <a:off x="1354625" y="2483775"/>
              <a:ext cx="61675" cy="318900"/>
            </a:xfrm>
            <a:custGeom>
              <a:avLst/>
              <a:gdLst/>
              <a:ahLst/>
              <a:cxnLst/>
              <a:rect l="l" t="t" r="r" b="b"/>
              <a:pathLst>
                <a:path w="2467" h="12756" extrusionOk="0">
                  <a:moveTo>
                    <a:pt x="2402" y="1"/>
                  </a:moveTo>
                  <a:cubicBezTo>
                    <a:pt x="876" y="996"/>
                    <a:pt x="0" y="2846"/>
                    <a:pt x="0" y="5147"/>
                  </a:cubicBezTo>
                  <a:lnTo>
                    <a:pt x="0" y="12755"/>
                  </a:lnTo>
                  <a:cubicBezTo>
                    <a:pt x="963" y="12619"/>
                    <a:pt x="1698" y="11793"/>
                    <a:pt x="1698" y="10796"/>
                  </a:cubicBezTo>
                  <a:lnTo>
                    <a:pt x="1698" y="2032"/>
                  </a:lnTo>
                  <a:cubicBezTo>
                    <a:pt x="1698" y="1110"/>
                    <a:pt x="1941" y="403"/>
                    <a:pt x="2326" y="175"/>
                  </a:cubicBezTo>
                  <a:cubicBezTo>
                    <a:pt x="2369" y="150"/>
                    <a:pt x="2417" y="133"/>
                    <a:pt x="2467" y="117"/>
                  </a:cubicBezTo>
                  <a:cubicBezTo>
                    <a:pt x="2447" y="78"/>
                    <a:pt x="2424" y="39"/>
                    <a:pt x="240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" name="Google Shape;3284;p60">
              <a:extLst>
                <a:ext uri="{FF2B5EF4-FFF2-40B4-BE49-F238E27FC236}">
                  <a16:creationId xmlns:a16="http://schemas.microsoft.com/office/drawing/2014/main" id="{EB1F87E9-2174-ED96-CB69-D19B877C85BA}"/>
                </a:ext>
              </a:extLst>
            </p:cNvPr>
            <p:cNvSpPr/>
            <p:nvPr/>
          </p:nvSpPr>
          <p:spPr>
            <a:xfrm>
              <a:off x="1644725" y="2566575"/>
              <a:ext cx="30875" cy="386250"/>
            </a:xfrm>
            <a:custGeom>
              <a:avLst/>
              <a:gdLst/>
              <a:ahLst/>
              <a:cxnLst/>
              <a:rect l="l" t="t" r="r" b="b"/>
              <a:pathLst>
                <a:path w="1235" h="15450" extrusionOk="0">
                  <a:moveTo>
                    <a:pt x="0" y="1"/>
                  </a:moveTo>
                  <a:cubicBezTo>
                    <a:pt x="219" y="1362"/>
                    <a:pt x="261" y="2747"/>
                    <a:pt x="324" y="3588"/>
                  </a:cubicBezTo>
                  <a:cubicBezTo>
                    <a:pt x="624" y="7526"/>
                    <a:pt x="381" y="11502"/>
                    <a:pt x="494" y="15450"/>
                  </a:cubicBezTo>
                  <a:cubicBezTo>
                    <a:pt x="945" y="15090"/>
                    <a:pt x="1235" y="14541"/>
                    <a:pt x="1235" y="13915"/>
                  </a:cubicBezTo>
                  <a:lnTo>
                    <a:pt x="1235" y="5151"/>
                  </a:lnTo>
                  <a:cubicBezTo>
                    <a:pt x="1235" y="3477"/>
                    <a:pt x="778" y="1688"/>
                    <a:pt x="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" name="Google Shape;3285;p60">
              <a:extLst>
                <a:ext uri="{FF2B5EF4-FFF2-40B4-BE49-F238E27FC236}">
                  <a16:creationId xmlns:a16="http://schemas.microsoft.com/office/drawing/2014/main" id="{9C9D2C03-28D0-F953-A4DF-D404C7CBCFC9}"/>
                </a:ext>
              </a:extLst>
            </p:cNvPr>
            <p:cNvSpPr/>
            <p:nvPr/>
          </p:nvSpPr>
          <p:spPr>
            <a:xfrm>
              <a:off x="1181725" y="2790500"/>
              <a:ext cx="448750" cy="708650"/>
            </a:xfrm>
            <a:custGeom>
              <a:avLst/>
              <a:gdLst/>
              <a:ahLst/>
              <a:cxnLst/>
              <a:rect l="l" t="t" r="r" b="b"/>
              <a:pathLst>
                <a:path w="17950" h="28346" extrusionOk="0">
                  <a:moveTo>
                    <a:pt x="1791" y="0"/>
                  </a:moveTo>
                  <a:cubicBezTo>
                    <a:pt x="857" y="0"/>
                    <a:pt x="1" y="747"/>
                    <a:pt x="1" y="1792"/>
                  </a:cubicBezTo>
                  <a:lnTo>
                    <a:pt x="1" y="15990"/>
                  </a:lnTo>
                  <a:cubicBezTo>
                    <a:pt x="1" y="18032"/>
                    <a:pt x="1090" y="19919"/>
                    <a:pt x="2858" y="20939"/>
                  </a:cubicBezTo>
                  <a:lnTo>
                    <a:pt x="15267" y="28104"/>
                  </a:lnTo>
                  <a:cubicBezTo>
                    <a:pt x="15555" y="28270"/>
                    <a:pt x="15860" y="28346"/>
                    <a:pt x="16157" y="28346"/>
                  </a:cubicBezTo>
                  <a:cubicBezTo>
                    <a:pt x="17092" y="28346"/>
                    <a:pt x="17950" y="27599"/>
                    <a:pt x="17950" y="26555"/>
                  </a:cubicBezTo>
                  <a:lnTo>
                    <a:pt x="17950" y="12357"/>
                  </a:lnTo>
                  <a:cubicBezTo>
                    <a:pt x="17950" y="10315"/>
                    <a:pt x="16860" y="8428"/>
                    <a:pt x="15091" y="7406"/>
                  </a:cubicBezTo>
                  <a:lnTo>
                    <a:pt x="2684" y="243"/>
                  </a:lnTo>
                  <a:cubicBezTo>
                    <a:pt x="2395" y="76"/>
                    <a:pt x="2089" y="0"/>
                    <a:pt x="179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" name="Google Shape;3286;p60">
              <a:extLst>
                <a:ext uri="{FF2B5EF4-FFF2-40B4-BE49-F238E27FC236}">
                  <a16:creationId xmlns:a16="http://schemas.microsoft.com/office/drawing/2014/main" id="{62F14847-58B1-0602-B92F-38C192F493F7}"/>
                </a:ext>
              </a:extLst>
            </p:cNvPr>
            <p:cNvSpPr/>
            <p:nvPr/>
          </p:nvSpPr>
          <p:spPr>
            <a:xfrm>
              <a:off x="1333375" y="3028500"/>
              <a:ext cx="105600" cy="272200"/>
            </a:xfrm>
            <a:custGeom>
              <a:avLst/>
              <a:gdLst/>
              <a:ahLst/>
              <a:cxnLst/>
              <a:rect l="l" t="t" r="r" b="b"/>
              <a:pathLst>
                <a:path w="4224" h="10888" extrusionOk="0">
                  <a:moveTo>
                    <a:pt x="1164" y="0"/>
                  </a:moveTo>
                  <a:cubicBezTo>
                    <a:pt x="474" y="0"/>
                    <a:pt x="0" y="543"/>
                    <a:pt x="0" y="1490"/>
                  </a:cubicBezTo>
                  <a:cubicBezTo>
                    <a:pt x="0" y="2317"/>
                    <a:pt x="358" y="3256"/>
                    <a:pt x="912" y="4009"/>
                  </a:cubicBezTo>
                  <a:lnTo>
                    <a:pt x="182" y="8657"/>
                  </a:lnTo>
                  <a:lnTo>
                    <a:pt x="4043" y="10888"/>
                  </a:lnTo>
                  <a:lnTo>
                    <a:pt x="4043" y="10888"/>
                  </a:lnTo>
                  <a:lnTo>
                    <a:pt x="3873" y="9608"/>
                  </a:lnTo>
                  <a:lnTo>
                    <a:pt x="3313" y="5395"/>
                  </a:lnTo>
                  <a:cubicBezTo>
                    <a:pt x="3862" y="5277"/>
                    <a:pt x="4223" y="4756"/>
                    <a:pt x="4223" y="3930"/>
                  </a:cubicBezTo>
                  <a:cubicBezTo>
                    <a:pt x="4223" y="2593"/>
                    <a:pt x="3278" y="964"/>
                    <a:pt x="2113" y="289"/>
                  </a:cubicBezTo>
                  <a:cubicBezTo>
                    <a:pt x="2022" y="239"/>
                    <a:pt x="1931" y="193"/>
                    <a:pt x="1846" y="154"/>
                  </a:cubicBezTo>
                  <a:cubicBezTo>
                    <a:pt x="1604" y="50"/>
                    <a:pt x="1374" y="0"/>
                    <a:pt x="1164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" name="Google Shape;3287;p60">
              <a:extLst>
                <a:ext uri="{FF2B5EF4-FFF2-40B4-BE49-F238E27FC236}">
                  <a16:creationId xmlns:a16="http://schemas.microsoft.com/office/drawing/2014/main" id="{AC935ABD-025C-46B2-36CC-F6AF276BEFB6}"/>
                </a:ext>
              </a:extLst>
            </p:cNvPr>
            <p:cNvSpPr/>
            <p:nvPr/>
          </p:nvSpPr>
          <p:spPr>
            <a:xfrm>
              <a:off x="1372300" y="3032350"/>
              <a:ext cx="66675" cy="236375"/>
            </a:xfrm>
            <a:custGeom>
              <a:avLst/>
              <a:gdLst/>
              <a:ahLst/>
              <a:cxnLst/>
              <a:rect l="l" t="t" r="r" b="b"/>
              <a:pathLst>
                <a:path w="2667" h="9455" extrusionOk="0">
                  <a:moveTo>
                    <a:pt x="289" y="0"/>
                  </a:moveTo>
                  <a:cubicBezTo>
                    <a:pt x="107" y="249"/>
                    <a:pt x="1" y="605"/>
                    <a:pt x="1" y="1053"/>
                  </a:cubicBezTo>
                  <a:cubicBezTo>
                    <a:pt x="1" y="1879"/>
                    <a:pt x="357" y="2820"/>
                    <a:pt x="911" y="3572"/>
                  </a:cubicBezTo>
                  <a:lnTo>
                    <a:pt x="181" y="8219"/>
                  </a:lnTo>
                  <a:lnTo>
                    <a:pt x="2316" y="9454"/>
                  </a:lnTo>
                  <a:lnTo>
                    <a:pt x="1756" y="5241"/>
                  </a:lnTo>
                  <a:cubicBezTo>
                    <a:pt x="2305" y="5123"/>
                    <a:pt x="2666" y="4602"/>
                    <a:pt x="2666" y="3776"/>
                  </a:cubicBezTo>
                  <a:cubicBezTo>
                    <a:pt x="2666" y="2439"/>
                    <a:pt x="1721" y="810"/>
                    <a:pt x="556" y="135"/>
                  </a:cubicBezTo>
                  <a:cubicBezTo>
                    <a:pt x="465" y="85"/>
                    <a:pt x="374" y="39"/>
                    <a:pt x="289" y="0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" name="Google Shape;3288;p60">
              <a:extLst>
                <a:ext uri="{FF2B5EF4-FFF2-40B4-BE49-F238E27FC236}">
                  <a16:creationId xmlns:a16="http://schemas.microsoft.com/office/drawing/2014/main" id="{7C6884E0-3C4E-DCE4-71F5-1C91A4D4C964}"/>
                </a:ext>
              </a:extLst>
            </p:cNvPr>
            <p:cNvSpPr/>
            <p:nvPr/>
          </p:nvSpPr>
          <p:spPr>
            <a:xfrm>
              <a:off x="720000" y="3129575"/>
              <a:ext cx="546775" cy="440000"/>
            </a:xfrm>
            <a:custGeom>
              <a:avLst/>
              <a:gdLst/>
              <a:ahLst/>
              <a:cxnLst/>
              <a:rect l="l" t="t" r="r" b="b"/>
              <a:pathLst>
                <a:path w="21871" h="17600" extrusionOk="0">
                  <a:moveTo>
                    <a:pt x="5871" y="7540"/>
                  </a:moveTo>
                  <a:cubicBezTo>
                    <a:pt x="6600" y="7540"/>
                    <a:pt x="7102" y="8118"/>
                    <a:pt x="7102" y="9119"/>
                  </a:cubicBezTo>
                  <a:cubicBezTo>
                    <a:pt x="7102" y="10531"/>
                    <a:pt x="6100" y="12257"/>
                    <a:pt x="4869" y="12966"/>
                  </a:cubicBezTo>
                  <a:cubicBezTo>
                    <a:pt x="4509" y="13174"/>
                    <a:pt x="4169" y="13273"/>
                    <a:pt x="3868" y="13273"/>
                  </a:cubicBezTo>
                  <a:cubicBezTo>
                    <a:pt x="3139" y="13273"/>
                    <a:pt x="2639" y="12695"/>
                    <a:pt x="2639" y="11694"/>
                  </a:cubicBezTo>
                  <a:cubicBezTo>
                    <a:pt x="2639" y="10282"/>
                    <a:pt x="3637" y="8556"/>
                    <a:pt x="4869" y="7847"/>
                  </a:cubicBezTo>
                  <a:cubicBezTo>
                    <a:pt x="5229" y="7639"/>
                    <a:pt x="5569" y="7540"/>
                    <a:pt x="5871" y="7540"/>
                  </a:cubicBezTo>
                  <a:close/>
                  <a:moveTo>
                    <a:pt x="20825" y="0"/>
                  </a:moveTo>
                  <a:cubicBezTo>
                    <a:pt x="20650" y="0"/>
                    <a:pt x="20472" y="46"/>
                    <a:pt x="20307" y="144"/>
                  </a:cubicBezTo>
                  <a:lnTo>
                    <a:pt x="9854" y="6277"/>
                  </a:lnTo>
                  <a:cubicBezTo>
                    <a:pt x="9421" y="5021"/>
                    <a:pt x="8080" y="4349"/>
                    <a:pt x="6725" y="4349"/>
                  </a:cubicBezTo>
                  <a:cubicBezTo>
                    <a:pt x="6077" y="4349"/>
                    <a:pt x="5426" y="4503"/>
                    <a:pt x="4869" y="4820"/>
                  </a:cubicBezTo>
                  <a:cubicBezTo>
                    <a:pt x="2172" y="6358"/>
                    <a:pt x="1" y="10132"/>
                    <a:pt x="1" y="13215"/>
                  </a:cubicBezTo>
                  <a:cubicBezTo>
                    <a:pt x="1" y="15629"/>
                    <a:pt x="1785" y="17599"/>
                    <a:pt x="3848" y="17599"/>
                  </a:cubicBezTo>
                  <a:cubicBezTo>
                    <a:pt x="4422" y="17599"/>
                    <a:pt x="5018" y="17446"/>
                    <a:pt x="5603" y="17108"/>
                  </a:cubicBezTo>
                  <a:cubicBezTo>
                    <a:pt x="7758" y="15868"/>
                    <a:pt x="8850" y="12089"/>
                    <a:pt x="9491" y="9493"/>
                  </a:cubicBezTo>
                  <a:lnTo>
                    <a:pt x="15228" y="6180"/>
                  </a:lnTo>
                  <a:lnTo>
                    <a:pt x="15228" y="8970"/>
                  </a:lnTo>
                  <a:lnTo>
                    <a:pt x="16417" y="9931"/>
                  </a:lnTo>
                  <a:lnTo>
                    <a:pt x="16666" y="7026"/>
                  </a:lnTo>
                  <a:lnTo>
                    <a:pt x="17786" y="6379"/>
                  </a:lnTo>
                  <a:lnTo>
                    <a:pt x="17786" y="8664"/>
                  </a:lnTo>
                  <a:lnTo>
                    <a:pt x="18940" y="9445"/>
                  </a:lnTo>
                  <a:lnTo>
                    <a:pt x="19222" y="3875"/>
                  </a:lnTo>
                  <a:lnTo>
                    <a:pt x="21828" y="1521"/>
                  </a:lnTo>
                  <a:lnTo>
                    <a:pt x="21870" y="1077"/>
                  </a:lnTo>
                  <a:lnTo>
                    <a:pt x="21828" y="835"/>
                  </a:lnTo>
                  <a:cubicBezTo>
                    <a:pt x="21735" y="327"/>
                    <a:pt x="21293" y="0"/>
                    <a:pt x="20825" y="0"/>
                  </a:cubicBez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" name="Google Shape;3289;p60">
              <a:extLst>
                <a:ext uri="{FF2B5EF4-FFF2-40B4-BE49-F238E27FC236}">
                  <a16:creationId xmlns:a16="http://schemas.microsoft.com/office/drawing/2014/main" id="{BDF61EF9-16E0-864B-1D69-B2801E3452CF}"/>
                </a:ext>
              </a:extLst>
            </p:cNvPr>
            <p:cNvSpPr/>
            <p:nvPr/>
          </p:nvSpPr>
          <p:spPr>
            <a:xfrm>
              <a:off x="748875" y="3156500"/>
              <a:ext cx="517850" cy="413025"/>
            </a:xfrm>
            <a:custGeom>
              <a:avLst/>
              <a:gdLst/>
              <a:ahLst/>
              <a:cxnLst/>
              <a:rect l="l" t="t" r="r" b="b"/>
              <a:pathLst>
                <a:path w="20714" h="16521" extrusionOk="0">
                  <a:moveTo>
                    <a:pt x="5868" y="7399"/>
                  </a:moveTo>
                  <a:cubicBezTo>
                    <a:pt x="6598" y="7399"/>
                    <a:pt x="7099" y="7977"/>
                    <a:pt x="7099" y="8977"/>
                  </a:cubicBezTo>
                  <a:cubicBezTo>
                    <a:pt x="7099" y="10391"/>
                    <a:pt x="6099" y="12115"/>
                    <a:pt x="4867" y="12827"/>
                  </a:cubicBezTo>
                  <a:cubicBezTo>
                    <a:pt x="4507" y="13035"/>
                    <a:pt x="4167" y="13133"/>
                    <a:pt x="3866" y="13133"/>
                  </a:cubicBezTo>
                  <a:cubicBezTo>
                    <a:pt x="3136" y="13133"/>
                    <a:pt x="2635" y="12555"/>
                    <a:pt x="2635" y="11555"/>
                  </a:cubicBezTo>
                  <a:cubicBezTo>
                    <a:pt x="2635" y="10140"/>
                    <a:pt x="3635" y="8417"/>
                    <a:pt x="4867" y="7705"/>
                  </a:cubicBezTo>
                  <a:cubicBezTo>
                    <a:pt x="5227" y="7497"/>
                    <a:pt x="5567" y="7399"/>
                    <a:pt x="5868" y="7399"/>
                  </a:cubicBezTo>
                  <a:close/>
                  <a:moveTo>
                    <a:pt x="20714" y="0"/>
                  </a:moveTo>
                  <a:lnTo>
                    <a:pt x="9424" y="6288"/>
                  </a:lnTo>
                  <a:cubicBezTo>
                    <a:pt x="8980" y="5001"/>
                    <a:pt x="7996" y="4129"/>
                    <a:pt x="6717" y="4129"/>
                  </a:cubicBezTo>
                  <a:cubicBezTo>
                    <a:pt x="6151" y="4129"/>
                    <a:pt x="5527" y="4300"/>
                    <a:pt x="4867" y="4681"/>
                  </a:cubicBezTo>
                  <a:cubicBezTo>
                    <a:pt x="2178" y="6233"/>
                    <a:pt x="0" y="9992"/>
                    <a:pt x="0" y="13076"/>
                  </a:cubicBezTo>
                  <a:cubicBezTo>
                    <a:pt x="0" y="15259"/>
                    <a:pt x="1091" y="16520"/>
                    <a:pt x="2682" y="16520"/>
                  </a:cubicBezTo>
                  <a:cubicBezTo>
                    <a:pt x="3339" y="16520"/>
                    <a:pt x="4081" y="16305"/>
                    <a:pt x="4867" y="15851"/>
                  </a:cubicBezTo>
                  <a:cubicBezTo>
                    <a:pt x="7019" y="14608"/>
                    <a:pt x="8992" y="11422"/>
                    <a:pt x="9631" y="8828"/>
                  </a:cubicBezTo>
                  <a:lnTo>
                    <a:pt x="15229" y="5510"/>
                  </a:lnTo>
                  <a:lnTo>
                    <a:pt x="15229" y="8829"/>
                  </a:lnTo>
                  <a:lnTo>
                    <a:pt x="16664" y="7998"/>
                  </a:lnTo>
                  <a:lnTo>
                    <a:pt x="16662" y="7998"/>
                  </a:lnTo>
                  <a:lnTo>
                    <a:pt x="16662" y="6886"/>
                  </a:lnTo>
                  <a:lnTo>
                    <a:pt x="17783" y="6240"/>
                  </a:lnTo>
                  <a:lnTo>
                    <a:pt x="17783" y="8525"/>
                  </a:lnTo>
                  <a:lnTo>
                    <a:pt x="19221" y="7695"/>
                  </a:lnTo>
                  <a:lnTo>
                    <a:pt x="19169" y="3229"/>
                  </a:lnTo>
                  <a:lnTo>
                    <a:pt x="20055" y="2625"/>
                  </a:lnTo>
                  <a:cubicBezTo>
                    <a:pt x="20467" y="2344"/>
                    <a:pt x="20714" y="1879"/>
                    <a:pt x="20714" y="1380"/>
                  </a:cubicBezTo>
                  <a:lnTo>
                    <a:pt x="20714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" name="Google Shape;3290;p60">
              <a:extLst>
                <a:ext uri="{FF2B5EF4-FFF2-40B4-BE49-F238E27FC236}">
                  <a16:creationId xmlns:a16="http://schemas.microsoft.com/office/drawing/2014/main" id="{AA2D176B-14C5-7A37-A40F-2E8B425FFAA0}"/>
                </a:ext>
              </a:extLst>
            </p:cNvPr>
            <p:cNvSpPr/>
            <p:nvPr/>
          </p:nvSpPr>
          <p:spPr>
            <a:xfrm>
              <a:off x="980400" y="3158325"/>
              <a:ext cx="282225" cy="157225"/>
            </a:xfrm>
            <a:custGeom>
              <a:avLst/>
              <a:gdLst/>
              <a:ahLst/>
              <a:cxnLst/>
              <a:rect l="l" t="t" r="r" b="b"/>
              <a:pathLst>
                <a:path w="11289" h="6289" extrusionOk="0">
                  <a:moveTo>
                    <a:pt x="0" y="6288"/>
                  </a:moveTo>
                  <a:lnTo>
                    <a:pt x="112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290" name="Google Shape;3485;p60">
            <a:extLst>
              <a:ext uri="{FF2B5EF4-FFF2-40B4-BE49-F238E27FC236}">
                <a16:creationId xmlns:a16="http://schemas.microsoft.com/office/drawing/2014/main" id="{82457BA8-2C9F-BD75-5561-225573BE805B}"/>
              </a:ext>
            </a:extLst>
          </p:cNvPr>
          <p:cNvGrpSpPr/>
          <p:nvPr/>
        </p:nvGrpSpPr>
        <p:grpSpPr>
          <a:xfrm>
            <a:off x="191454" y="5107856"/>
            <a:ext cx="1469608" cy="1621175"/>
            <a:chOff x="2234525" y="2710750"/>
            <a:chExt cx="1717100" cy="1894187"/>
          </a:xfrm>
        </p:grpSpPr>
        <p:sp>
          <p:nvSpPr>
            <p:cNvPr id="291" name="Google Shape;3486;p60">
              <a:extLst>
                <a:ext uri="{FF2B5EF4-FFF2-40B4-BE49-F238E27FC236}">
                  <a16:creationId xmlns:a16="http://schemas.microsoft.com/office/drawing/2014/main" id="{4A1DA606-2AB8-EAD4-1D6E-859FC537B339}"/>
                </a:ext>
              </a:extLst>
            </p:cNvPr>
            <p:cNvSpPr/>
            <p:nvPr/>
          </p:nvSpPr>
          <p:spPr>
            <a:xfrm>
              <a:off x="3148553" y="3317577"/>
              <a:ext cx="380676" cy="623462"/>
            </a:xfrm>
            <a:custGeom>
              <a:avLst/>
              <a:gdLst/>
              <a:ahLst/>
              <a:cxnLst/>
              <a:rect l="l" t="t" r="r" b="b"/>
              <a:pathLst>
                <a:path w="11860" h="19424" extrusionOk="0">
                  <a:moveTo>
                    <a:pt x="9112" y="1"/>
                  </a:moveTo>
                  <a:cubicBezTo>
                    <a:pt x="8846" y="1"/>
                    <a:pt x="8548" y="88"/>
                    <a:pt x="8234" y="269"/>
                  </a:cubicBezTo>
                  <a:lnTo>
                    <a:pt x="3577" y="2956"/>
                  </a:lnTo>
                  <a:cubicBezTo>
                    <a:pt x="2612" y="3514"/>
                    <a:pt x="1792" y="4796"/>
                    <a:pt x="1645" y="5976"/>
                  </a:cubicBezTo>
                  <a:lnTo>
                    <a:pt x="33" y="18964"/>
                  </a:lnTo>
                  <a:cubicBezTo>
                    <a:pt x="1" y="19223"/>
                    <a:pt x="208" y="19423"/>
                    <a:pt x="439" y="19423"/>
                  </a:cubicBezTo>
                  <a:cubicBezTo>
                    <a:pt x="506" y="19423"/>
                    <a:pt x="576" y="19406"/>
                    <a:pt x="642" y="19368"/>
                  </a:cubicBezTo>
                  <a:cubicBezTo>
                    <a:pt x="799" y="19277"/>
                    <a:pt x="892" y="19137"/>
                    <a:pt x="910" y="18977"/>
                  </a:cubicBezTo>
                  <a:lnTo>
                    <a:pt x="2466" y="5756"/>
                  </a:lnTo>
                  <a:cubicBezTo>
                    <a:pt x="2564" y="4923"/>
                    <a:pt x="3143" y="4014"/>
                    <a:pt x="3828" y="3619"/>
                  </a:cubicBezTo>
                  <a:lnTo>
                    <a:pt x="8025" y="1196"/>
                  </a:lnTo>
                  <a:cubicBezTo>
                    <a:pt x="8245" y="1068"/>
                    <a:pt x="8455" y="1007"/>
                    <a:pt x="8642" y="1007"/>
                  </a:cubicBezTo>
                  <a:cubicBezTo>
                    <a:pt x="9030" y="1007"/>
                    <a:pt x="9316" y="1272"/>
                    <a:pt x="9385" y="1753"/>
                  </a:cubicBezTo>
                  <a:lnTo>
                    <a:pt x="10949" y="12769"/>
                  </a:lnTo>
                  <a:cubicBezTo>
                    <a:pt x="10980" y="12981"/>
                    <a:pt x="11162" y="13121"/>
                    <a:pt x="11355" y="13121"/>
                  </a:cubicBezTo>
                  <a:cubicBezTo>
                    <a:pt x="11424" y="13121"/>
                    <a:pt x="11493" y="13104"/>
                    <a:pt x="11559" y="13066"/>
                  </a:cubicBezTo>
                  <a:lnTo>
                    <a:pt x="11582" y="13053"/>
                  </a:lnTo>
                  <a:cubicBezTo>
                    <a:pt x="11760" y="12949"/>
                    <a:pt x="11860" y="12746"/>
                    <a:pt x="11830" y="12542"/>
                  </a:cubicBezTo>
                  <a:lnTo>
                    <a:pt x="10166" y="1056"/>
                  </a:lnTo>
                  <a:cubicBezTo>
                    <a:pt x="10066" y="375"/>
                    <a:pt x="9661" y="1"/>
                    <a:pt x="9112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3487;p60">
              <a:extLst>
                <a:ext uri="{FF2B5EF4-FFF2-40B4-BE49-F238E27FC236}">
                  <a16:creationId xmlns:a16="http://schemas.microsoft.com/office/drawing/2014/main" id="{422EF162-46F3-62B4-89D7-2A9E50D1E261}"/>
                </a:ext>
              </a:extLst>
            </p:cNvPr>
            <p:cNvSpPr/>
            <p:nvPr/>
          </p:nvSpPr>
          <p:spPr>
            <a:xfrm>
              <a:off x="3490418" y="2922334"/>
              <a:ext cx="102584" cy="359556"/>
            </a:xfrm>
            <a:custGeom>
              <a:avLst/>
              <a:gdLst/>
              <a:ahLst/>
              <a:cxnLst/>
              <a:rect l="l" t="t" r="r" b="b"/>
              <a:pathLst>
                <a:path w="3196" h="11202" extrusionOk="0">
                  <a:moveTo>
                    <a:pt x="3050" y="1"/>
                  </a:moveTo>
                  <a:cubicBezTo>
                    <a:pt x="2785" y="1"/>
                    <a:pt x="1914" y="982"/>
                    <a:pt x="1569" y="1814"/>
                  </a:cubicBezTo>
                  <a:cubicBezTo>
                    <a:pt x="1215" y="2668"/>
                    <a:pt x="226" y="9500"/>
                    <a:pt x="23" y="10932"/>
                  </a:cubicBezTo>
                  <a:cubicBezTo>
                    <a:pt x="0" y="11089"/>
                    <a:pt x="62" y="11196"/>
                    <a:pt x="176" y="11197"/>
                  </a:cubicBezTo>
                  <a:lnTo>
                    <a:pt x="532" y="11202"/>
                  </a:lnTo>
                  <a:cubicBezTo>
                    <a:pt x="532" y="11202"/>
                    <a:pt x="533" y="11202"/>
                    <a:pt x="533" y="11202"/>
                  </a:cubicBezTo>
                  <a:cubicBezTo>
                    <a:pt x="704" y="11202"/>
                    <a:pt x="912" y="10965"/>
                    <a:pt x="948" y="10728"/>
                  </a:cubicBezTo>
                  <a:cubicBezTo>
                    <a:pt x="1114" y="9614"/>
                    <a:pt x="1526" y="6813"/>
                    <a:pt x="1719" y="5113"/>
                  </a:cubicBezTo>
                  <a:cubicBezTo>
                    <a:pt x="1851" y="3959"/>
                    <a:pt x="2176" y="2108"/>
                    <a:pt x="2668" y="1340"/>
                  </a:cubicBezTo>
                  <a:cubicBezTo>
                    <a:pt x="3160" y="573"/>
                    <a:pt x="3196" y="432"/>
                    <a:pt x="3125" y="69"/>
                  </a:cubicBezTo>
                  <a:cubicBezTo>
                    <a:pt x="3116" y="22"/>
                    <a:pt x="3090" y="1"/>
                    <a:pt x="3050" y="1"/>
                  </a:cubicBezTo>
                  <a:close/>
                </a:path>
              </a:pathLst>
            </a:custGeom>
            <a:solidFill>
              <a:srgbClr val="5324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3488;p60">
              <a:extLst>
                <a:ext uri="{FF2B5EF4-FFF2-40B4-BE49-F238E27FC236}">
                  <a16:creationId xmlns:a16="http://schemas.microsoft.com/office/drawing/2014/main" id="{67F546CB-5CE3-BA4C-9978-49C609BD192A}"/>
                </a:ext>
              </a:extLst>
            </p:cNvPr>
            <p:cNvSpPr/>
            <p:nvPr/>
          </p:nvSpPr>
          <p:spPr>
            <a:xfrm>
              <a:off x="3094469" y="3304417"/>
              <a:ext cx="733332" cy="494269"/>
            </a:xfrm>
            <a:custGeom>
              <a:avLst/>
              <a:gdLst/>
              <a:ahLst/>
              <a:cxnLst/>
              <a:rect l="l" t="t" r="r" b="b"/>
              <a:pathLst>
                <a:path w="22847" h="15399" extrusionOk="0">
                  <a:moveTo>
                    <a:pt x="12117" y="1"/>
                  </a:moveTo>
                  <a:cubicBezTo>
                    <a:pt x="12042" y="1"/>
                    <a:pt x="11972" y="16"/>
                    <a:pt x="11913" y="51"/>
                  </a:cubicBezTo>
                  <a:cubicBezTo>
                    <a:pt x="11192" y="485"/>
                    <a:pt x="3127" y="4921"/>
                    <a:pt x="2179" y="5672"/>
                  </a:cubicBezTo>
                  <a:cubicBezTo>
                    <a:pt x="1229" y="6421"/>
                    <a:pt x="0" y="9348"/>
                    <a:pt x="492" y="9508"/>
                  </a:cubicBezTo>
                  <a:cubicBezTo>
                    <a:pt x="932" y="9650"/>
                    <a:pt x="8182" y="15398"/>
                    <a:pt x="10347" y="15398"/>
                  </a:cubicBezTo>
                  <a:cubicBezTo>
                    <a:pt x="10606" y="15398"/>
                    <a:pt x="10792" y="15316"/>
                    <a:pt x="10885" y="15133"/>
                  </a:cubicBezTo>
                  <a:cubicBezTo>
                    <a:pt x="12165" y="12617"/>
                    <a:pt x="20205" y="7050"/>
                    <a:pt x="22277" y="5853"/>
                  </a:cubicBezTo>
                  <a:cubicBezTo>
                    <a:pt x="22846" y="5525"/>
                    <a:pt x="13208" y="623"/>
                    <a:pt x="12750" y="246"/>
                  </a:cubicBezTo>
                  <a:cubicBezTo>
                    <a:pt x="12619" y="138"/>
                    <a:pt x="12346" y="1"/>
                    <a:pt x="12117" y="1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3489;p60">
              <a:extLst>
                <a:ext uri="{FF2B5EF4-FFF2-40B4-BE49-F238E27FC236}">
                  <a16:creationId xmlns:a16="http://schemas.microsoft.com/office/drawing/2014/main" id="{74A69F79-5A40-BB2F-77BB-E4082126DBC7}"/>
                </a:ext>
              </a:extLst>
            </p:cNvPr>
            <p:cNvSpPr/>
            <p:nvPr/>
          </p:nvSpPr>
          <p:spPr>
            <a:xfrm>
              <a:off x="3491156" y="2924548"/>
              <a:ext cx="422146" cy="534937"/>
            </a:xfrm>
            <a:custGeom>
              <a:avLst/>
              <a:gdLst/>
              <a:ahLst/>
              <a:cxnLst/>
              <a:rect l="l" t="t" r="r" b="b"/>
              <a:pathLst>
                <a:path w="13152" h="16666" extrusionOk="0">
                  <a:moveTo>
                    <a:pt x="3102" y="0"/>
                  </a:moveTo>
                  <a:lnTo>
                    <a:pt x="2095" y="1219"/>
                  </a:lnTo>
                  <a:lnTo>
                    <a:pt x="0" y="10863"/>
                  </a:lnTo>
                  <a:cubicBezTo>
                    <a:pt x="0" y="10863"/>
                    <a:pt x="153" y="11128"/>
                    <a:pt x="509" y="11133"/>
                  </a:cubicBezTo>
                  <a:cubicBezTo>
                    <a:pt x="866" y="11136"/>
                    <a:pt x="3516" y="11199"/>
                    <a:pt x="6476" y="12823"/>
                  </a:cubicBezTo>
                  <a:cubicBezTo>
                    <a:pt x="9438" y="14445"/>
                    <a:pt x="10049" y="16665"/>
                    <a:pt x="10049" y="16665"/>
                  </a:cubicBezTo>
                  <a:lnTo>
                    <a:pt x="10558" y="16515"/>
                  </a:lnTo>
                  <a:cubicBezTo>
                    <a:pt x="10558" y="16515"/>
                    <a:pt x="11346" y="11038"/>
                    <a:pt x="11254" y="10348"/>
                  </a:cubicBezTo>
                  <a:cubicBezTo>
                    <a:pt x="11162" y="9657"/>
                    <a:pt x="13151" y="5802"/>
                    <a:pt x="13151" y="5802"/>
                  </a:cubicBezTo>
                  <a:cubicBezTo>
                    <a:pt x="13151" y="5802"/>
                    <a:pt x="11954" y="3288"/>
                    <a:pt x="9155" y="1867"/>
                  </a:cubicBezTo>
                  <a:cubicBezTo>
                    <a:pt x="6355" y="448"/>
                    <a:pt x="3102" y="0"/>
                    <a:pt x="3102" y="0"/>
                  </a:cubicBezTo>
                  <a:close/>
                </a:path>
              </a:pathLst>
            </a:custGeom>
            <a:solidFill>
              <a:srgbClr val="4DC8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3490;p60">
              <a:extLst>
                <a:ext uri="{FF2B5EF4-FFF2-40B4-BE49-F238E27FC236}">
                  <a16:creationId xmlns:a16="http://schemas.microsoft.com/office/drawing/2014/main" id="{55FD9A06-279D-EEEA-8FEF-14DEF8A32C01}"/>
                </a:ext>
              </a:extLst>
            </p:cNvPr>
            <p:cNvSpPr/>
            <p:nvPr/>
          </p:nvSpPr>
          <p:spPr>
            <a:xfrm>
              <a:off x="3812993" y="3108561"/>
              <a:ext cx="102552" cy="359556"/>
            </a:xfrm>
            <a:custGeom>
              <a:avLst/>
              <a:gdLst/>
              <a:ahLst/>
              <a:cxnLst/>
              <a:rect l="l" t="t" r="r" b="b"/>
              <a:pathLst>
                <a:path w="3195" h="11202" extrusionOk="0">
                  <a:moveTo>
                    <a:pt x="3050" y="1"/>
                  </a:moveTo>
                  <a:cubicBezTo>
                    <a:pt x="2784" y="1"/>
                    <a:pt x="1913" y="983"/>
                    <a:pt x="1568" y="1814"/>
                  </a:cubicBezTo>
                  <a:cubicBezTo>
                    <a:pt x="1214" y="2668"/>
                    <a:pt x="227" y="9500"/>
                    <a:pt x="22" y="10932"/>
                  </a:cubicBezTo>
                  <a:cubicBezTo>
                    <a:pt x="1" y="11089"/>
                    <a:pt x="61" y="11196"/>
                    <a:pt x="175" y="11197"/>
                  </a:cubicBezTo>
                  <a:lnTo>
                    <a:pt x="531" y="11202"/>
                  </a:lnTo>
                  <a:cubicBezTo>
                    <a:pt x="531" y="11202"/>
                    <a:pt x="532" y="11202"/>
                    <a:pt x="532" y="11202"/>
                  </a:cubicBezTo>
                  <a:cubicBezTo>
                    <a:pt x="705" y="11202"/>
                    <a:pt x="913" y="10965"/>
                    <a:pt x="947" y="10728"/>
                  </a:cubicBezTo>
                  <a:cubicBezTo>
                    <a:pt x="1113" y="9614"/>
                    <a:pt x="1525" y="6813"/>
                    <a:pt x="1720" y="5115"/>
                  </a:cubicBezTo>
                  <a:cubicBezTo>
                    <a:pt x="1851" y="3959"/>
                    <a:pt x="2176" y="2109"/>
                    <a:pt x="2668" y="1341"/>
                  </a:cubicBezTo>
                  <a:cubicBezTo>
                    <a:pt x="3160" y="573"/>
                    <a:pt x="3195" y="432"/>
                    <a:pt x="3124" y="69"/>
                  </a:cubicBezTo>
                  <a:cubicBezTo>
                    <a:pt x="3115" y="22"/>
                    <a:pt x="3089" y="1"/>
                    <a:pt x="3050" y="1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3491;p60">
              <a:extLst>
                <a:ext uri="{FF2B5EF4-FFF2-40B4-BE49-F238E27FC236}">
                  <a16:creationId xmlns:a16="http://schemas.microsoft.com/office/drawing/2014/main" id="{6FF32538-E3AE-A9D4-5B74-56F830BA12D5}"/>
                </a:ext>
              </a:extLst>
            </p:cNvPr>
            <p:cNvSpPr/>
            <p:nvPr/>
          </p:nvSpPr>
          <p:spPr>
            <a:xfrm>
              <a:off x="3417012" y="3490227"/>
              <a:ext cx="398490" cy="306018"/>
            </a:xfrm>
            <a:custGeom>
              <a:avLst/>
              <a:gdLst/>
              <a:ahLst/>
              <a:cxnLst/>
              <a:rect l="l" t="t" r="r" b="b"/>
              <a:pathLst>
                <a:path w="12415" h="9534" extrusionOk="0">
                  <a:moveTo>
                    <a:pt x="12097" y="1"/>
                  </a:moveTo>
                  <a:cubicBezTo>
                    <a:pt x="12046" y="1"/>
                    <a:pt x="11986" y="21"/>
                    <a:pt x="11913" y="64"/>
                  </a:cubicBezTo>
                  <a:cubicBezTo>
                    <a:pt x="11192" y="498"/>
                    <a:pt x="3128" y="4934"/>
                    <a:pt x="2179" y="5683"/>
                  </a:cubicBezTo>
                  <a:cubicBezTo>
                    <a:pt x="1231" y="6434"/>
                    <a:pt x="1" y="9361"/>
                    <a:pt x="493" y="9520"/>
                  </a:cubicBezTo>
                  <a:cubicBezTo>
                    <a:pt x="521" y="9529"/>
                    <a:pt x="547" y="9533"/>
                    <a:pt x="572" y="9533"/>
                  </a:cubicBezTo>
                  <a:cubicBezTo>
                    <a:pt x="989" y="9533"/>
                    <a:pt x="1070" y="8310"/>
                    <a:pt x="2567" y="7275"/>
                  </a:cubicBezTo>
                  <a:cubicBezTo>
                    <a:pt x="3845" y="6390"/>
                    <a:pt x="9324" y="3212"/>
                    <a:pt x="11395" y="2016"/>
                  </a:cubicBezTo>
                  <a:cubicBezTo>
                    <a:pt x="11965" y="1686"/>
                    <a:pt x="12414" y="838"/>
                    <a:pt x="12306" y="259"/>
                  </a:cubicBezTo>
                  <a:cubicBezTo>
                    <a:pt x="12277" y="105"/>
                    <a:pt x="12214" y="1"/>
                    <a:pt x="12097" y="1"/>
                  </a:cubicBezTo>
                  <a:close/>
                </a:path>
              </a:pathLst>
            </a:custGeom>
            <a:solidFill>
              <a:srgbClr val="375D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3492;p60">
              <a:extLst>
                <a:ext uri="{FF2B5EF4-FFF2-40B4-BE49-F238E27FC236}">
                  <a16:creationId xmlns:a16="http://schemas.microsoft.com/office/drawing/2014/main" id="{8C74C293-E7D2-9EB8-7233-8E517E3842CE}"/>
                </a:ext>
              </a:extLst>
            </p:cNvPr>
            <p:cNvSpPr/>
            <p:nvPr/>
          </p:nvSpPr>
          <p:spPr>
            <a:xfrm>
              <a:off x="3470743" y="3503804"/>
              <a:ext cx="381318" cy="625484"/>
            </a:xfrm>
            <a:custGeom>
              <a:avLst/>
              <a:gdLst/>
              <a:ahLst/>
              <a:cxnLst/>
              <a:rect l="l" t="t" r="r" b="b"/>
              <a:pathLst>
                <a:path w="11880" h="19487" extrusionOk="0">
                  <a:moveTo>
                    <a:pt x="9123" y="1"/>
                  </a:moveTo>
                  <a:cubicBezTo>
                    <a:pt x="8858" y="1"/>
                    <a:pt x="8559" y="88"/>
                    <a:pt x="8245" y="269"/>
                  </a:cubicBezTo>
                  <a:lnTo>
                    <a:pt x="3588" y="2956"/>
                  </a:lnTo>
                  <a:cubicBezTo>
                    <a:pt x="2623" y="3514"/>
                    <a:pt x="1803" y="4796"/>
                    <a:pt x="1656" y="5976"/>
                  </a:cubicBezTo>
                  <a:lnTo>
                    <a:pt x="27" y="19107"/>
                  </a:lnTo>
                  <a:cubicBezTo>
                    <a:pt x="0" y="19321"/>
                    <a:pt x="171" y="19486"/>
                    <a:pt x="361" y="19486"/>
                  </a:cubicBezTo>
                  <a:cubicBezTo>
                    <a:pt x="417" y="19486"/>
                    <a:pt x="475" y="19472"/>
                    <a:pt x="530" y="19440"/>
                  </a:cubicBezTo>
                  <a:lnTo>
                    <a:pt x="780" y="19296"/>
                  </a:lnTo>
                  <a:cubicBezTo>
                    <a:pt x="851" y="19255"/>
                    <a:pt x="897" y="19183"/>
                    <a:pt x="907" y="19103"/>
                  </a:cubicBezTo>
                  <a:lnTo>
                    <a:pt x="2479" y="5756"/>
                  </a:lnTo>
                  <a:cubicBezTo>
                    <a:pt x="2577" y="4924"/>
                    <a:pt x="3156" y="4014"/>
                    <a:pt x="3839" y="3619"/>
                  </a:cubicBezTo>
                  <a:lnTo>
                    <a:pt x="8036" y="1196"/>
                  </a:lnTo>
                  <a:cubicBezTo>
                    <a:pt x="8257" y="1068"/>
                    <a:pt x="8467" y="1007"/>
                    <a:pt x="8654" y="1007"/>
                  </a:cubicBezTo>
                  <a:cubicBezTo>
                    <a:pt x="9042" y="1007"/>
                    <a:pt x="9328" y="1272"/>
                    <a:pt x="9396" y="1753"/>
                  </a:cubicBezTo>
                  <a:lnTo>
                    <a:pt x="10976" y="12874"/>
                  </a:lnTo>
                  <a:cubicBezTo>
                    <a:pt x="11002" y="13049"/>
                    <a:pt x="11151" y="13164"/>
                    <a:pt x="11312" y="13164"/>
                  </a:cubicBezTo>
                  <a:cubicBezTo>
                    <a:pt x="11368" y="13164"/>
                    <a:pt x="11425" y="13150"/>
                    <a:pt x="11479" y="13119"/>
                  </a:cubicBezTo>
                  <a:lnTo>
                    <a:pt x="11740" y="12968"/>
                  </a:lnTo>
                  <a:cubicBezTo>
                    <a:pt x="11831" y="12915"/>
                    <a:pt x="11880" y="12812"/>
                    <a:pt x="11865" y="12709"/>
                  </a:cubicBezTo>
                  <a:lnTo>
                    <a:pt x="10177" y="1056"/>
                  </a:lnTo>
                  <a:cubicBezTo>
                    <a:pt x="10078" y="375"/>
                    <a:pt x="9672" y="1"/>
                    <a:pt x="9123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3493;p60">
              <a:extLst>
                <a:ext uri="{FF2B5EF4-FFF2-40B4-BE49-F238E27FC236}">
                  <a16:creationId xmlns:a16="http://schemas.microsoft.com/office/drawing/2014/main" id="{C04FBC17-318E-27AF-41F7-AE62EF9DA011}"/>
                </a:ext>
              </a:extLst>
            </p:cNvPr>
            <p:cNvSpPr/>
            <p:nvPr/>
          </p:nvSpPr>
          <p:spPr>
            <a:xfrm>
              <a:off x="3118221" y="3847050"/>
              <a:ext cx="206034" cy="147777"/>
            </a:xfrm>
            <a:custGeom>
              <a:avLst/>
              <a:gdLst/>
              <a:ahLst/>
              <a:cxnLst/>
              <a:rect l="l" t="t" r="r" b="b"/>
              <a:pathLst>
                <a:path w="6419" h="4604" extrusionOk="0">
                  <a:moveTo>
                    <a:pt x="5790" y="0"/>
                  </a:moveTo>
                  <a:cubicBezTo>
                    <a:pt x="5804" y="29"/>
                    <a:pt x="5865" y="153"/>
                    <a:pt x="5786" y="330"/>
                  </a:cubicBezTo>
                  <a:cubicBezTo>
                    <a:pt x="5695" y="534"/>
                    <a:pt x="5345" y="1088"/>
                    <a:pt x="4826" y="1495"/>
                  </a:cubicBezTo>
                  <a:cubicBezTo>
                    <a:pt x="4306" y="1901"/>
                    <a:pt x="4024" y="2677"/>
                    <a:pt x="3086" y="2736"/>
                  </a:cubicBezTo>
                  <a:cubicBezTo>
                    <a:pt x="2730" y="2759"/>
                    <a:pt x="2450" y="2761"/>
                    <a:pt x="2224" y="2761"/>
                  </a:cubicBezTo>
                  <a:cubicBezTo>
                    <a:pt x="2192" y="2761"/>
                    <a:pt x="2160" y="2761"/>
                    <a:pt x="2129" y="2761"/>
                  </a:cubicBezTo>
                  <a:cubicBezTo>
                    <a:pt x="1528" y="2761"/>
                    <a:pt x="1339" y="2772"/>
                    <a:pt x="1041" y="3257"/>
                  </a:cubicBezTo>
                  <a:cubicBezTo>
                    <a:pt x="788" y="3667"/>
                    <a:pt x="1" y="4603"/>
                    <a:pt x="832" y="4603"/>
                  </a:cubicBezTo>
                  <a:cubicBezTo>
                    <a:pt x="890" y="4603"/>
                    <a:pt x="955" y="4599"/>
                    <a:pt x="1030" y="4589"/>
                  </a:cubicBezTo>
                  <a:cubicBezTo>
                    <a:pt x="1645" y="4510"/>
                    <a:pt x="2849" y="4421"/>
                    <a:pt x="3515" y="3980"/>
                  </a:cubicBezTo>
                  <a:cubicBezTo>
                    <a:pt x="4109" y="3588"/>
                    <a:pt x="4218" y="2870"/>
                    <a:pt x="4523" y="2577"/>
                  </a:cubicBezTo>
                  <a:cubicBezTo>
                    <a:pt x="4607" y="2638"/>
                    <a:pt x="4719" y="2703"/>
                    <a:pt x="4719" y="2703"/>
                  </a:cubicBezTo>
                  <a:cubicBezTo>
                    <a:pt x="4719" y="2703"/>
                    <a:pt x="5345" y="2556"/>
                    <a:pt x="5786" y="2303"/>
                  </a:cubicBezTo>
                  <a:cubicBezTo>
                    <a:pt x="6226" y="2048"/>
                    <a:pt x="6242" y="1924"/>
                    <a:pt x="6242" y="1924"/>
                  </a:cubicBezTo>
                  <a:lnTo>
                    <a:pt x="6330" y="1369"/>
                  </a:lnTo>
                  <a:cubicBezTo>
                    <a:pt x="6418" y="920"/>
                    <a:pt x="6274" y="655"/>
                    <a:pt x="5876" y="127"/>
                  </a:cubicBezTo>
                  <a:cubicBezTo>
                    <a:pt x="5845" y="85"/>
                    <a:pt x="5816" y="44"/>
                    <a:pt x="5790" y="0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3494;p60">
              <a:extLst>
                <a:ext uri="{FF2B5EF4-FFF2-40B4-BE49-F238E27FC236}">
                  <a16:creationId xmlns:a16="http://schemas.microsoft.com/office/drawing/2014/main" id="{8BB9F544-E076-8A0F-27FF-1D017A034362}"/>
                </a:ext>
              </a:extLst>
            </p:cNvPr>
            <p:cNvSpPr/>
            <p:nvPr/>
          </p:nvSpPr>
          <p:spPr>
            <a:xfrm>
              <a:off x="3118221" y="3840887"/>
              <a:ext cx="207125" cy="150313"/>
            </a:xfrm>
            <a:custGeom>
              <a:avLst/>
              <a:gdLst/>
              <a:ahLst/>
              <a:cxnLst/>
              <a:rect l="l" t="t" r="r" b="b"/>
              <a:pathLst>
                <a:path w="6453" h="4683" extrusionOk="0">
                  <a:moveTo>
                    <a:pt x="5790" y="1"/>
                  </a:moveTo>
                  <a:cubicBezTo>
                    <a:pt x="5806" y="30"/>
                    <a:pt x="5865" y="154"/>
                    <a:pt x="5786" y="331"/>
                  </a:cubicBezTo>
                  <a:cubicBezTo>
                    <a:pt x="5695" y="534"/>
                    <a:pt x="5345" y="1087"/>
                    <a:pt x="4826" y="1495"/>
                  </a:cubicBezTo>
                  <a:cubicBezTo>
                    <a:pt x="4306" y="1901"/>
                    <a:pt x="4025" y="2678"/>
                    <a:pt x="3086" y="2737"/>
                  </a:cubicBezTo>
                  <a:cubicBezTo>
                    <a:pt x="3010" y="2742"/>
                    <a:pt x="2940" y="2744"/>
                    <a:pt x="2876" y="2744"/>
                  </a:cubicBezTo>
                  <a:cubicBezTo>
                    <a:pt x="1743" y="2744"/>
                    <a:pt x="2443" y="2022"/>
                    <a:pt x="2476" y="1973"/>
                  </a:cubicBezTo>
                  <a:lnTo>
                    <a:pt x="2476" y="1973"/>
                  </a:lnTo>
                  <a:cubicBezTo>
                    <a:pt x="2285" y="2143"/>
                    <a:pt x="1459" y="2658"/>
                    <a:pt x="1041" y="3336"/>
                  </a:cubicBezTo>
                  <a:cubicBezTo>
                    <a:pt x="788" y="3746"/>
                    <a:pt x="1" y="4683"/>
                    <a:pt x="832" y="4683"/>
                  </a:cubicBezTo>
                  <a:cubicBezTo>
                    <a:pt x="890" y="4683"/>
                    <a:pt x="956" y="4678"/>
                    <a:pt x="1030" y="4669"/>
                  </a:cubicBezTo>
                  <a:cubicBezTo>
                    <a:pt x="1646" y="4590"/>
                    <a:pt x="2849" y="4420"/>
                    <a:pt x="3515" y="3979"/>
                  </a:cubicBezTo>
                  <a:cubicBezTo>
                    <a:pt x="4182" y="3539"/>
                    <a:pt x="4238" y="2691"/>
                    <a:pt x="4645" y="2488"/>
                  </a:cubicBezTo>
                  <a:cubicBezTo>
                    <a:pt x="5051" y="2284"/>
                    <a:pt x="6114" y="2139"/>
                    <a:pt x="6283" y="1563"/>
                  </a:cubicBezTo>
                  <a:cubicBezTo>
                    <a:pt x="6453" y="986"/>
                    <a:pt x="6327" y="726"/>
                    <a:pt x="5876" y="128"/>
                  </a:cubicBezTo>
                  <a:cubicBezTo>
                    <a:pt x="5845" y="86"/>
                    <a:pt x="5817" y="44"/>
                    <a:pt x="5790" y="1"/>
                  </a:cubicBezTo>
                  <a:close/>
                </a:path>
              </a:pathLst>
            </a:custGeom>
            <a:solidFill>
              <a:srgbClr val="BD4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495;p60">
              <a:extLst>
                <a:ext uri="{FF2B5EF4-FFF2-40B4-BE49-F238E27FC236}">
                  <a16:creationId xmlns:a16="http://schemas.microsoft.com/office/drawing/2014/main" id="{974F74BB-0581-D590-7CED-1F8A63D24CB6}"/>
                </a:ext>
              </a:extLst>
            </p:cNvPr>
            <p:cNvSpPr/>
            <p:nvPr/>
          </p:nvSpPr>
          <p:spPr>
            <a:xfrm>
              <a:off x="3301784" y="3987763"/>
              <a:ext cx="1830" cy="1830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56" y="1"/>
                  </a:moveTo>
                  <a:cubicBezTo>
                    <a:pt x="56" y="1"/>
                    <a:pt x="0" y="57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31" y="31"/>
                    <a:pt x="48" y="12"/>
                    <a:pt x="56" y="1"/>
                  </a:cubicBezTo>
                  <a:close/>
                </a:path>
              </a:pathLst>
            </a:custGeom>
            <a:solidFill>
              <a:srgbClr val="E8A7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496;p60">
              <a:extLst>
                <a:ext uri="{FF2B5EF4-FFF2-40B4-BE49-F238E27FC236}">
                  <a16:creationId xmlns:a16="http://schemas.microsoft.com/office/drawing/2014/main" id="{3479666F-2CE4-5AA7-7170-35F5C0EC3B76}"/>
                </a:ext>
              </a:extLst>
            </p:cNvPr>
            <p:cNvSpPr/>
            <p:nvPr/>
          </p:nvSpPr>
          <p:spPr>
            <a:xfrm>
              <a:off x="3272126" y="3934129"/>
              <a:ext cx="175670" cy="140362"/>
            </a:xfrm>
            <a:custGeom>
              <a:avLst/>
              <a:gdLst/>
              <a:ahLst/>
              <a:cxnLst/>
              <a:rect l="l" t="t" r="r" b="b"/>
              <a:pathLst>
                <a:path w="5473" h="4373" extrusionOk="0">
                  <a:moveTo>
                    <a:pt x="4980" y="0"/>
                  </a:moveTo>
                  <a:lnTo>
                    <a:pt x="4980" y="0"/>
                  </a:lnTo>
                  <a:cubicBezTo>
                    <a:pt x="4987" y="21"/>
                    <a:pt x="5004" y="97"/>
                    <a:pt x="4979" y="261"/>
                  </a:cubicBezTo>
                  <a:cubicBezTo>
                    <a:pt x="4945" y="459"/>
                    <a:pt x="4188" y="1662"/>
                    <a:pt x="3747" y="2097"/>
                  </a:cubicBezTo>
                  <a:cubicBezTo>
                    <a:pt x="3417" y="2422"/>
                    <a:pt x="3007" y="2663"/>
                    <a:pt x="2591" y="2663"/>
                  </a:cubicBezTo>
                  <a:cubicBezTo>
                    <a:pt x="2453" y="2663"/>
                    <a:pt x="2313" y="2636"/>
                    <a:pt x="2176" y="2576"/>
                  </a:cubicBezTo>
                  <a:cubicBezTo>
                    <a:pt x="2036" y="2515"/>
                    <a:pt x="1872" y="2482"/>
                    <a:pt x="1702" y="2482"/>
                  </a:cubicBezTo>
                  <a:cubicBezTo>
                    <a:pt x="1379" y="2482"/>
                    <a:pt x="1034" y="2603"/>
                    <a:pt x="790" y="2880"/>
                  </a:cubicBezTo>
                  <a:cubicBezTo>
                    <a:pt x="465" y="3252"/>
                    <a:pt x="1" y="3870"/>
                    <a:pt x="129" y="4158"/>
                  </a:cubicBezTo>
                  <a:cubicBezTo>
                    <a:pt x="184" y="4283"/>
                    <a:pt x="642" y="4373"/>
                    <a:pt x="1208" y="4373"/>
                  </a:cubicBezTo>
                  <a:cubicBezTo>
                    <a:pt x="1951" y="4373"/>
                    <a:pt x="2880" y="4218"/>
                    <a:pt x="3332" y="3785"/>
                  </a:cubicBezTo>
                  <a:cubicBezTo>
                    <a:pt x="3912" y="3231"/>
                    <a:pt x="4176" y="2807"/>
                    <a:pt x="4379" y="2520"/>
                  </a:cubicBezTo>
                  <a:lnTo>
                    <a:pt x="4572" y="2656"/>
                  </a:lnTo>
                  <a:cubicBezTo>
                    <a:pt x="4572" y="2656"/>
                    <a:pt x="5272" y="2102"/>
                    <a:pt x="5391" y="1820"/>
                  </a:cubicBezTo>
                  <a:cubicBezTo>
                    <a:pt x="5473" y="1626"/>
                    <a:pt x="5466" y="1239"/>
                    <a:pt x="5453" y="1020"/>
                  </a:cubicBezTo>
                  <a:cubicBezTo>
                    <a:pt x="5448" y="937"/>
                    <a:pt x="5442" y="882"/>
                    <a:pt x="5440" y="862"/>
                  </a:cubicBezTo>
                  <a:cubicBezTo>
                    <a:pt x="5382" y="554"/>
                    <a:pt x="5146" y="378"/>
                    <a:pt x="4980" y="0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497;p60">
              <a:extLst>
                <a:ext uri="{FF2B5EF4-FFF2-40B4-BE49-F238E27FC236}">
                  <a16:creationId xmlns:a16="http://schemas.microsoft.com/office/drawing/2014/main" id="{3EBE0DA8-C9FD-9EE0-313B-BE82D892537C}"/>
                </a:ext>
              </a:extLst>
            </p:cNvPr>
            <p:cNvSpPr/>
            <p:nvPr/>
          </p:nvSpPr>
          <p:spPr>
            <a:xfrm>
              <a:off x="3446702" y="3961764"/>
              <a:ext cx="481" cy="5136"/>
            </a:xfrm>
            <a:custGeom>
              <a:avLst/>
              <a:gdLst/>
              <a:ahLst/>
              <a:cxnLst/>
              <a:rect l="l" t="t" r="r" b="b"/>
              <a:pathLst>
                <a:path w="15" h="160" extrusionOk="0">
                  <a:moveTo>
                    <a:pt x="1" y="1"/>
                  </a:moveTo>
                  <a:cubicBezTo>
                    <a:pt x="3" y="17"/>
                    <a:pt x="8" y="82"/>
                    <a:pt x="14" y="159"/>
                  </a:cubicBezTo>
                  <a:cubicBezTo>
                    <a:pt x="15" y="105"/>
                    <a:pt x="11" y="48"/>
                    <a:pt x="1" y="1"/>
                  </a:cubicBezTo>
                  <a:close/>
                </a:path>
              </a:pathLst>
            </a:custGeom>
            <a:solidFill>
              <a:srgbClr val="572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498;p60">
              <a:extLst>
                <a:ext uri="{FF2B5EF4-FFF2-40B4-BE49-F238E27FC236}">
                  <a16:creationId xmlns:a16="http://schemas.microsoft.com/office/drawing/2014/main" id="{CC78F552-F314-4E6A-5763-51C6BC722081}"/>
                </a:ext>
              </a:extLst>
            </p:cNvPr>
            <p:cNvSpPr/>
            <p:nvPr/>
          </p:nvSpPr>
          <p:spPr>
            <a:xfrm>
              <a:off x="3223403" y="3309777"/>
              <a:ext cx="490642" cy="334841"/>
            </a:xfrm>
            <a:custGeom>
              <a:avLst/>
              <a:gdLst/>
              <a:ahLst/>
              <a:cxnLst/>
              <a:rect l="l" t="t" r="r" b="b"/>
              <a:pathLst>
                <a:path w="15286" h="10432" extrusionOk="0">
                  <a:moveTo>
                    <a:pt x="44" y="5632"/>
                  </a:moveTo>
                  <a:cubicBezTo>
                    <a:pt x="12" y="5659"/>
                    <a:pt x="0" y="5679"/>
                    <a:pt x="0" y="5679"/>
                  </a:cubicBezTo>
                  <a:cubicBezTo>
                    <a:pt x="0" y="5679"/>
                    <a:pt x="14" y="5664"/>
                    <a:pt x="44" y="5632"/>
                  </a:cubicBezTo>
                  <a:close/>
                  <a:moveTo>
                    <a:pt x="6723" y="1"/>
                  </a:moveTo>
                  <a:lnTo>
                    <a:pt x="5815" y="525"/>
                  </a:lnTo>
                  <a:cubicBezTo>
                    <a:pt x="5815" y="525"/>
                    <a:pt x="3530" y="1787"/>
                    <a:pt x="2063" y="3413"/>
                  </a:cubicBezTo>
                  <a:cubicBezTo>
                    <a:pt x="823" y="4788"/>
                    <a:pt x="205" y="5458"/>
                    <a:pt x="44" y="5632"/>
                  </a:cubicBezTo>
                  <a:lnTo>
                    <a:pt x="44" y="5632"/>
                  </a:lnTo>
                  <a:cubicBezTo>
                    <a:pt x="102" y="5583"/>
                    <a:pt x="228" y="5514"/>
                    <a:pt x="471" y="5514"/>
                  </a:cubicBezTo>
                  <a:cubicBezTo>
                    <a:pt x="779" y="5514"/>
                    <a:pt x="1276" y="5626"/>
                    <a:pt x="2063" y="6033"/>
                  </a:cubicBezTo>
                  <a:cubicBezTo>
                    <a:pt x="3808" y="6937"/>
                    <a:pt x="5818" y="7389"/>
                    <a:pt x="6383" y="8180"/>
                  </a:cubicBezTo>
                  <a:cubicBezTo>
                    <a:pt x="6948" y="8971"/>
                    <a:pt x="6877" y="10001"/>
                    <a:pt x="6649" y="10217"/>
                  </a:cubicBezTo>
                  <a:lnTo>
                    <a:pt x="6423" y="10432"/>
                  </a:lnTo>
                  <a:cubicBezTo>
                    <a:pt x="6423" y="10432"/>
                    <a:pt x="10119" y="8843"/>
                    <a:pt x="10833" y="8066"/>
                  </a:cubicBezTo>
                  <a:cubicBezTo>
                    <a:pt x="11549" y="7291"/>
                    <a:pt x="13477" y="6780"/>
                    <a:pt x="14380" y="5085"/>
                  </a:cubicBezTo>
                  <a:cubicBezTo>
                    <a:pt x="15285" y="3391"/>
                    <a:pt x="14238" y="1116"/>
                    <a:pt x="14238" y="1116"/>
                  </a:cubicBezTo>
                  <a:lnTo>
                    <a:pt x="6723" y="1"/>
                  </a:lnTo>
                  <a:close/>
                </a:path>
              </a:pathLst>
            </a:custGeom>
            <a:solidFill>
              <a:srgbClr val="323A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499;p60">
              <a:extLst>
                <a:ext uri="{FF2B5EF4-FFF2-40B4-BE49-F238E27FC236}">
                  <a16:creationId xmlns:a16="http://schemas.microsoft.com/office/drawing/2014/main" id="{F5C4F2F1-3825-249F-185A-10021C87BAFD}"/>
                </a:ext>
              </a:extLst>
            </p:cNvPr>
            <p:cNvSpPr/>
            <p:nvPr/>
          </p:nvSpPr>
          <p:spPr>
            <a:xfrm>
              <a:off x="3272126" y="3927613"/>
              <a:ext cx="173262" cy="142994"/>
            </a:xfrm>
            <a:custGeom>
              <a:avLst/>
              <a:gdLst/>
              <a:ahLst/>
              <a:cxnLst/>
              <a:rect l="l" t="t" r="r" b="b"/>
              <a:pathLst>
                <a:path w="5398" h="4455" extrusionOk="0">
                  <a:moveTo>
                    <a:pt x="4980" y="0"/>
                  </a:moveTo>
                  <a:cubicBezTo>
                    <a:pt x="4987" y="20"/>
                    <a:pt x="5004" y="97"/>
                    <a:pt x="4979" y="261"/>
                  </a:cubicBezTo>
                  <a:cubicBezTo>
                    <a:pt x="4945" y="458"/>
                    <a:pt x="4188" y="1661"/>
                    <a:pt x="3747" y="2097"/>
                  </a:cubicBezTo>
                  <a:cubicBezTo>
                    <a:pt x="3416" y="2422"/>
                    <a:pt x="3006" y="2663"/>
                    <a:pt x="2591" y="2663"/>
                  </a:cubicBezTo>
                  <a:cubicBezTo>
                    <a:pt x="2452" y="2663"/>
                    <a:pt x="2313" y="2636"/>
                    <a:pt x="2176" y="2576"/>
                  </a:cubicBezTo>
                  <a:cubicBezTo>
                    <a:pt x="1769" y="2399"/>
                    <a:pt x="1858" y="2085"/>
                    <a:pt x="1993" y="1863"/>
                  </a:cubicBezTo>
                  <a:lnTo>
                    <a:pt x="1993" y="1863"/>
                  </a:lnTo>
                  <a:cubicBezTo>
                    <a:pt x="1917" y="1954"/>
                    <a:pt x="1855" y="2019"/>
                    <a:pt x="1815" y="2052"/>
                  </a:cubicBezTo>
                  <a:cubicBezTo>
                    <a:pt x="1594" y="2229"/>
                    <a:pt x="1221" y="2491"/>
                    <a:pt x="849" y="2915"/>
                  </a:cubicBezTo>
                  <a:cubicBezTo>
                    <a:pt x="524" y="3287"/>
                    <a:pt x="1" y="3948"/>
                    <a:pt x="128" y="4236"/>
                  </a:cubicBezTo>
                  <a:cubicBezTo>
                    <a:pt x="184" y="4362"/>
                    <a:pt x="651" y="4454"/>
                    <a:pt x="1226" y="4454"/>
                  </a:cubicBezTo>
                  <a:cubicBezTo>
                    <a:pt x="1966" y="4454"/>
                    <a:pt x="2884" y="4302"/>
                    <a:pt x="3332" y="3873"/>
                  </a:cubicBezTo>
                  <a:cubicBezTo>
                    <a:pt x="4127" y="3111"/>
                    <a:pt x="4273" y="2475"/>
                    <a:pt x="4535" y="2220"/>
                  </a:cubicBezTo>
                  <a:cubicBezTo>
                    <a:pt x="4797" y="1967"/>
                    <a:pt x="5382" y="1450"/>
                    <a:pt x="5391" y="882"/>
                  </a:cubicBezTo>
                  <a:cubicBezTo>
                    <a:pt x="5398" y="467"/>
                    <a:pt x="5172" y="437"/>
                    <a:pt x="4980" y="0"/>
                  </a:cubicBezTo>
                  <a:close/>
                </a:path>
              </a:pathLst>
            </a:custGeom>
            <a:solidFill>
              <a:srgbClr val="BD4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500;p60">
              <a:extLst>
                <a:ext uri="{FF2B5EF4-FFF2-40B4-BE49-F238E27FC236}">
                  <a16:creationId xmlns:a16="http://schemas.microsoft.com/office/drawing/2014/main" id="{111D5D94-9E17-3473-02D4-CB89B768FF3C}"/>
                </a:ext>
              </a:extLst>
            </p:cNvPr>
            <p:cNvSpPr/>
            <p:nvPr/>
          </p:nvSpPr>
          <p:spPr>
            <a:xfrm>
              <a:off x="3280407" y="2791249"/>
              <a:ext cx="301909" cy="240924"/>
            </a:xfrm>
            <a:custGeom>
              <a:avLst/>
              <a:gdLst/>
              <a:ahLst/>
              <a:cxnLst/>
              <a:rect l="l" t="t" r="r" b="b"/>
              <a:pathLst>
                <a:path w="9406" h="7506" extrusionOk="0">
                  <a:moveTo>
                    <a:pt x="380" y="0"/>
                  </a:moveTo>
                  <a:cubicBezTo>
                    <a:pt x="116" y="0"/>
                    <a:pt x="0" y="276"/>
                    <a:pt x="251" y="1090"/>
                  </a:cubicBezTo>
                  <a:cubicBezTo>
                    <a:pt x="436" y="1687"/>
                    <a:pt x="4211" y="5973"/>
                    <a:pt x="5058" y="6597"/>
                  </a:cubicBezTo>
                  <a:cubicBezTo>
                    <a:pt x="5905" y="7221"/>
                    <a:pt x="5782" y="7506"/>
                    <a:pt x="5782" y="7506"/>
                  </a:cubicBezTo>
                  <a:cubicBezTo>
                    <a:pt x="5782" y="7506"/>
                    <a:pt x="9406" y="6016"/>
                    <a:pt x="8910" y="5143"/>
                  </a:cubicBezTo>
                  <a:cubicBezTo>
                    <a:pt x="8413" y="4268"/>
                    <a:pt x="6144" y="3936"/>
                    <a:pt x="5831" y="3718"/>
                  </a:cubicBezTo>
                  <a:cubicBezTo>
                    <a:pt x="5519" y="3502"/>
                    <a:pt x="3422" y="664"/>
                    <a:pt x="3422" y="664"/>
                  </a:cubicBezTo>
                  <a:cubicBezTo>
                    <a:pt x="3422" y="664"/>
                    <a:pt x="2854" y="1164"/>
                    <a:pt x="2321" y="1164"/>
                  </a:cubicBezTo>
                  <a:cubicBezTo>
                    <a:pt x="2139" y="1164"/>
                    <a:pt x="1960" y="1105"/>
                    <a:pt x="1810" y="948"/>
                  </a:cubicBezTo>
                  <a:cubicBezTo>
                    <a:pt x="1461" y="582"/>
                    <a:pt x="763" y="0"/>
                    <a:pt x="380" y="0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501;p60">
              <a:extLst>
                <a:ext uri="{FF2B5EF4-FFF2-40B4-BE49-F238E27FC236}">
                  <a16:creationId xmlns:a16="http://schemas.microsoft.com/office/drawing/2014/main" id="{64796E38-F442-A174-0DD5-D0483874F834}"/>
                </a:ext>
              </a:extLst>
            </p:cNvPr>
            <p:cNvSpPr/>
            <p:nvPr/>
          </p:nvSpPr>
          <p:spPr>
            <a:xfrm>
              <a:off x="3400514" y="2909078"/>
              <a:ext cx="357534" cy="545369"/>
            </a:xfrm>
            <a:custGeom>
              <a:avLst/>
              <a:gdLst/>
              <a:ahLst/>
              <a:cxnLst/>
              <a:rect l="l" t="t" r="r" b="b"/>
              <a:pathLst>
                <a:path w="11139" h="16991" extrusionOk="0">
                  <a:moveTo>
                    <a:pt x="6983" y="1"/>
                  </a:moveTo>
                  <a:cubicBezTo>
                    <a:pt x="5886" y="1"/>
                    <a:pt x="4292" y="103"/>
                    <a:pt x="4292" y="103"/>
                  </a:cubicBezTo>
                  <a:lnTo>
                    <a:pt x="5216" y="1760"/>
                  </a:lnTo>
                  <a:cubicBezTo>
                    <a:pt x="5201" y="1740"/>
                    <a:pt x="5073" y="1566"/>
                    <a:pt x="4883" y="1397"/>
                  </a:cubicBezTo>
                  <a:cubicBezTo>
                    <a:pt x="4735" y="1266"/>
                    <a:pt x="4549" y="1139"/>
                    <a:pt x="4353" y="1092"/>
                  </a:cubicBezTo>
                  <a:cubicBezTo>
                    <a:pt x="4299" y="1079"/>
                    <a:pt x="4245" y="1071"/>
                    <a:pt x="4190" y="1071"/>
                  </a:cubicBezTo>
                  <a:cubicBezTo>
                    <a:pt x="4057" y="1071"/>
                    <a:pt x="3922" y="1114"/>
                    <a:pt x="3791" y="1223"/>
                  </a:cubicBezTo>
                  <a:cubicBezTo>
                    <a:pt x="3791" y="1223"/>
                    <a:pt x="554" y="5039"/>
                    <a:pt x="554" y="5656"/>
                  </a:cubicBezTo>
                  <a:cubicBezTo>
                    <a:pt x="554" y="6273"/>
                    <a:pt x="438" y="7121"/>
                    <a:pt x="1016" y="7584"/>
                  </a:cubicBezTo>
                  <a:cubicBezTo>
                    <a:pt x="1594" y="8046"/>
                    <a:pt x="1248" y="9433"/>
                    <a:pt x="1248" y="9433"/>
                  </a:cubicBezTo>
                  <a:cubicBezTo>
                    <a:pt x="1248" y="9433"/>
                    <a:pt x="137" y="13201"/>
                    <a:pt x="69" y="13311"/>
                  </a:cubicBezTo>
                  <a:cubicBezTo>
                    <a:pt x="0" y="13420"/>
                    <a:pt x="823" y="16951"/>
                    <a:pt x="4216" y="16990"/>
                  </a:cubicBezTo>
                  <a:cubicBezTo>
                    <a:pt x="4241" y="16990"/>
                    <a:pt x="4266" y="16991"/>
                    <a:pt x="4290" y="16991"/>
                  </a:cubicBezTo>
                  <a:cubicBezTo>
                    <a:pt x="7636" y="16991"/>
                    <a:pt x="9483" y="14488"/>
                    <a:pt x="9483" y="14488"/>
                  </a:cubicBezTo>
                  <a:cubicBezTo>
                    <a:pt x="9483" y="14488"/>
                    <a:pt x="9150" y="12788"/>
                    <a:pt x="8881" y="12672"/>
                  </a:cubicBezTo>
                  <a:lnTo>
                    <a:pt x="8610" y="12557"/>
                  </a:lnTo>
                  <a:cubicBezTo>
                    <a:pt x="8610" y="12557"/>
                    <a:pt x="8226" y="11207"/>
                    <a:pt x="8610" y="10629"/>
                  </a:cubicBezTo>
                  <a:cubicBezTo>
                    <a:pt x="8996" y="10050"/>
                    <a:pt x="10885" y="7159"/>
                    <a:pt x="11039" y="6041"/>
                  </a:cubicBezTo>
                  <a:cubicBezTo>
                    <a:pt x="11058" y="5904"/>
                    <a:pt x="11071" y="5752"/>
                    <a:pt x="11080" y="5592"/>
                  </a:cubicBezTo>
                  <a:cubicBezTo>
                    <a:pt x="11139" y="4443"/>
                    <a:pt x="10949" y="2823"/>
                    <a:pt x="10846" y="2687"/>
                  </a:cubicBezTo>
                  <a:cubicBezTo>
                    <a:pt x="10786" y="2606"/>
                    <a:pt x="10315" y="2388"/>
                    <a:pt x="9878" y="2200"/>
                  </a:cubicBezTo>
                  <a:cubicBezTo>
                    <a:pt x="9480" y="2027"/>
                    <a:pt x="9112" y="1877"/>
                    <a:pt x="9112" y="1877"/>
                  </a:cubicBezTo>
                  <a:cubicBezTo>
                    <a:pt x="9112" y="1877"/>
                    <a:pt x="9027" y="1747"/>
                    <a:pt x="8904" y="1556"/>
                  </a:cubicBezTo>
                  <a:cubicBezTo>
                    <a:pt x="8603" y="1090"/>
                    <a:pt x="8076" y="268"/>
                    <a:pt x="7994" y="103"/>
                  </a:cubicBezTo>
                  <a:cubicBezTo>
                    <a:pt x="7955" y="26"/>
                    <a:pt x="7531" y="1"/>
                    <a:pt x="6983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502;p60">
              <a:extLst>
                <a:ext uri="{FF2B5EF4-FFF2-40B4-BE49-F238E27FC236}">
                  <a16:creationId xmlns:a16="http://schemas.microsoft.com/office/drawing/2014/main" id="{71855E23-70F5-5676-0145-3C1A2D409FEC}"/>
                </a:ext>
              </a:extLst>
            </p:cNvPr>
            <p:cNvSpPr/>
            <p:nvPr/>
          </p:nvSpPr>
          <p:spPr>
            <a:xfrm>
              <a:off x="3534102" y="2944096"/>
              <a:ext cx="17044" cy="9854"/>
            </a:xfrm>
            <a:custGeom>
              <a:avLst/>
              <a:gdLst/>
              <a:ahLst/>
              <a:cxnLst/>
              <a:rect l="l" t="t" r="r" b="b"/>
              <a:pathLst>
                <a:path w="531" h="307" extrusionOk="0">
                  <a:moveTo>
                    <a:pt x="1" y="1"/>
                  </a:moveTo>
                  <a:lnTo>
                    <a:pt x="531" y="306"/>
                  </a:lnTo>
                  <a:cubicBezTo>
                    <a:pt x="382" y="175"/>
                    <a:pt x="198" y="48"/>
                    <a:pt x="1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503;p60">
              <a:extLst>
                <a:ext uri="{FF2B5EF4-FFF2-40B4-BE49-F238E27FC236}">
                  <a16:creationId xmlns:a16="http://schemas.microsoft.com/office/drawing/2014/main" id="{1744F194-963F-01DB-CD68-9863D4356CDF}"/>
                </a:ext>
              </a:extLst>
            </p:cNvPr>
            <p:cNvSpPr/>
            <p:nvPr/>
          </p:nvSpPr>
          <p:spPr>
            <a:xfrm>
              <a:off x="3529256" y="2909078"/>
              <a:ext cx="151982" cy="110447"/>
            </a:xfrm>
            <a:custGeom>
              <a:avLst/>
              <a:gdLst/>
              <a:ahLst/>
              <a:cxnLst/>
              <a:rect l="l" t="t" r="r" b="b"/>
              <a:pathLst>
                <a:path w="4735" h="3441" extrusionOk="0">
                  <a:moveTo>
                    <a:pt x="2782" y="1"/>
                  </a:moveTo>
                  <a:cubicBezTo>
                    <a:pt x="1686" y="1"/>
                    <a:pt x="93" y="103"/>
                    <a:pt x="93" y="103"/>
                  </a:cubicBezTo>
                  <a:lnTo>
                    <a:pt x="1016" y="1759"/>
                  </a:lnTo>
                  <a:cubicBezTo>
                    <a:pt x="1000" y="1740"/>
                    <a:pt x="872" y="1566"/>
                    <a:pt x="682" y="1397"/>
                  </a:cubicBezTo>
                  <a:cubicBezTo>
                    <a:pt x="682" y="1397"/>
                    <a:pt x="0" y="2725"/>
                    <a:pt x="682" y="3188"/>
                  </a:cubicBezTo>
                  <a:cubicBezTo>
                    <a:pt x="943" y="3365"/>
                    <a:pt x="1324" y="3440"/>
                    <a:pt x="1734" y="3440"/>
                  </a:cubicBezTo>
                  <a:cubicBezTo>
                    <a:pt x="2397" y="3440"/>
                    <a:pt x="3135" y="3243"/>
                    <a:pt x="3563" y="2957"/>
                  </a:cubicBezTo>
                  <a:cubicBezTo>
                    <a:pt x="4256" y="2495"/>
                    <a:pt x="4735" y="1605"/>
                    <a:pt x="4703" y="1556"/>
                  </a:cubicBezTo>
                  <a:cubicBezTo>
                    <a:pt x="4400" y="1093"/>
                    <a:pt x="3874" y="269"/>
                    <a:pt x="3794" y="103"/>
                  </a:cubicBezTo>
                  <a:cubicBezTo>
                    <a:pt x="3755" y="26"/>
                    <a:pt x="3331" y="1"/>
                    <a:pt x="2782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504;p60">
              <a:extLst>
                <a:ext uri="{FF2B5EF4-FFF2-40B4-BE49-F238E27FC236}">
                  <a16:creationId xmlns:a16="http://schemas.microsoft.com/office/drawing/2014/main" id="{9220A089-076A-89AE-CE55-13B0C46C5EAB}"/>
                </a:ext>
              </a:extLst>
            </p:cNvPr>
            <p:cNvSpPr/>
            <p:nvPr/>
          </p:nvSpPr>
          <p:spPr>
            <a:xfrm>
              <a:off x="3684413" y="2979659"/>
              <a:ext cx="67533" cy="120334"/>
            </a:xfrm>
            <a:custGeom>
              <a:avLst/>
              <a:gdLst/>
              <a:ahLst/>
              <a:cxnLst/>
              <a:rect l="l" t="t" r="r" b="b"/>
              <a:pathLst>
                <a:path w="2104" h="3749" extrusionOk="0">
                  <a:moveTo>
                    <a:pt x="843" y="1"/>
                  </a:moveTo>
                  <a:cubicBezTo>
                    <a:pt x="549" y="1124"/>
                    <a:pt x="0" y="3578"/>
                    <a:pt x="771" y="3726"/>
                  </a:cubicBezTo>
                  <a:cubicBezTo>
                    <a:pt x="850" y="3742"/>
                    <a:pt x="930" y="3749"/>
                    <a:pt x="1008" y="3749"/>
                  </a:cubicBezTo>
                  <a:cubicBezTo>
                    <a:pt x="1388" y="3749"/>
                    <a:pt x="1750" y="3584"/>
                    <a:pt x="2044" y="3393"/>
                  </a:cubicBezTo>
                  <a:cubicBezTo>
                    <a:pt x="2104" y="2244"/>
                    <a:pt x="1913" y="624"/>
                    <a:pt x="1811" y="488"/>
                  </a:cubicBezTo>
                  <a:cubicBezTo>
                    <a:pt x="1752" y="407"/>
                    <a:pt x="1279" y="189"/>
                    <a:pt x="843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505;p60">
              <a:extLst>
                <a:ext uri="{FF2B5EF4-FFF2-40B4-BE49-F238E27FC236}">
                  <a16:creationId xmlns:a16="http://schemas.microsoft.com/office/drawing/2014/main" id="{63479201-5DA7-C382-F0DC-B7C44570BF9E}"/>
                </a:ext>
              </a:extLst>
            </p:cNvPr>
            <p:cNvSpPr/>
            <p:nvPr/>
          </p:nvSpPr>
          <p:spPr>
            <a:xfrm>
              <a:off x="3276491" y="2765700"/>
              <a:ext cx="274305" cy="72701"/>
            </a:xfrm>
            <a:custGeom>
              <a:avLst/>
              <a:gdLst/>
              <a:ahLst/>
              <a:cxnLst/>
              <a:rect l="l" t="t" r="r" b="b"/>
              <a:pathLst>
                <a:path w="8546" h="2265" extrusionOk="0">
                  <a:moveTo>
                    <a:pt x="2261" y="0"/>
                  </a:moveTo>
                  <a:cubicBezTo>
                    <a:pt x="925" y="0"/>
                    <a:pt x="141" y="674"/>
                    <a:pt x="77" y="1025"/>
                  </a:cubicBezTo>
                  <a:cubicBezTo>
                    <a:pt x="0" y="1431"/>
                    <a:pt x="781" y="2050"/>
                    <a:pt x="1062" y="2232"/>
                  </a:cubicBezTo>
                  <a:cubicBezTo>
                    <a:pt x="1098" y="2255"/>
                    <a:pt x="1182" y="2265"/>
                    <a:pt x="1302" y="2265"/>
                  </a:cubicBezTo>
                  <a:cubicBezTo>
                    <a:pt x="2095" y="2265"/>
                    <a:pt x="4475" y="1829"/>
                    <a:pt x="5054" y="1829"/>
                  </a:cubicBezTo>
                  <a:cubicBezTo>
                    <a:pt x="5079" y="1829"/>
                    <a:pt x="5101" y="1830"/>
                    <a:pt x="5119" y="1831"/>
                  </a:cubicBezTo>
                  <a:cubicBezTo>
                    <a:pt x="5166" y="1836"/>
                    <a:pt x="5219" y="1838"/>
                    <a:pt x="5276" y="1838"/>
                  </a:cubicBezTo>
                  <a:cubicBezTo>
                    <a:pt x="5822" y="1838"/>
                    <a:pt x="6762" y="1647"/>
                    <a:pt x="6762" y="1647"/>
                  </a:cubicBezTo>
                  <a:cubicBezTo>
                    <a:pt x="6772" y="1647"/>
                    <a:pt x="6782" y="1647"/>
                    <a:pt x="6793" y="1647"/>
                  </a:cubicBezTo>
                  <a:cubicBezTo>
                    <a:pt x="8545" y="1647"/>
                    <a:pt x="8041" y="673"/>
                    <a:pt x="7620" y="633"/>
                  </a:cubicBezTo>
                  <a:cubicBezTo>
                    <a:pt x="7198" y="591"/>
                    <a:pt x="4726" y="347"/>
                    <a:pt x="2964" y="59"/>
                  </a:cubicBezTo>
                  <a:cubicBezTo>
                    <a:pt x="2715" y="18"/>
                    <a:pt x="2480" y="0"/>
                    <a:pt x="226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506;p60">
              <a:extLst>
                <a:ext uri="{FF2B5EF4-FFF2-40B4-BE49-F238E27FC236}">
                  <a16:creationId xmlns:a16="http://schemas.microsoft.com/office/drawing/2014/main" id="{16F2C1B8-7569-8233-3A41-11321AEDA86E}"/>
                </a:ext>
              </a:extLst>
            </p:cNvPr>
            <p:cNvSpPr/>
            <p:nvPr/>
          </p:nvSpPr>
          <p:spPr>
            <a:xfrm>
              <a:off x="3486791" y="2745639"/>
              <a:ext cx="41342" cy="46413"/>
            </a:xfrm>
            <a:custGeom>
              <a:avLst/>
              <a:gdLst/>
              <a:ahLst/>
              <a:cxnLst/>
              <a:rect l="l" t="t" r="r" b="b"/>
              <a:pathLst>
                <a:path w="1288" h="1446" extrusionOk="0">
                  <a:moveTo>
                    <a:pt x="1133" y="0"/>
                  </a:moveTo>
                  <a:cubicBezTo>
                    <a:pt x="1128" y="0"/>
                    <a:pt x="1122" y="1"/>
                    <a:pt x="1116" y="1"/>
                  </a:cubicBezTo>
                  <a:cubicBezTo>
                    <a:pt x="962" y="22"/>
                    <a:pt x="797" y="76"/>
                    <a:pt x="797" y="76"/>
                  </a:cubicBezTo>
                  <a:cubicBezTo>
                    <a:pt x="797" y="76"/>
                    <a:pt x="263" y="209"/>
                    <a:pt x="109" y="478"/>
                  </a:cubicBezTo>
                  <a:cubicBezTo>
                    <a:pt x="1" y="670"/>
                    <a:pt x="312" y="1445"/>
                    <a:pt x="312" y="1445"/>
                  </a:cubicBezTo>
                  <a:lnTo>
                    <a:pt x="489" y="637"/>
                  </a:lnTo>
                  <a:cubicBezTo>
                    <a:pt x="489" y="637"/>
                    <a:pt x="909" y="338"/>
                    <a:pt x="1080" y="338"/>
                  </a:cubicBezTo>
                  <a:cubicBezTo>
                    <a:pt x="1093" y="338"/>
                    <a:pt x="1106" y="340"/>
                    <a:pt x="1116" y="344"/>
                  </a:cubicBezTo>
                  <a:cubicBezTo>
                    <a:pt x="1116" y="344"/>
                    <a:pt x="1116" y="344"/>
                    <a:pt x="1116" y="344"/>
                  </a:cubicBezTo>
                  <a:cubicBezTo>
                    <a:pt x="1137" y="344"/>
                    <a:pt x="1288" y="0"/>
                    <a:pt x="1133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507;p60">
              <a:extLst>
                <a:ext uri="{FF2B5EF4-FFF2-40B4-BE49-F238E27FC236}">
                  <a16:creationId xmlns:a16="http://schemas.microsoft.com/office/drawing/2014/main" id="{A476A7AE-A672-4CC3-639B-784F5ABCE62B}"/>
                </a:ext>
              </a:extLst>
            </p:cNvPr>
            <p:cNvSpPr/>
            <p:nvPr/>
          </p:nvSpPr>
          <p:spPr>
            <a:xfrm>
              <a:off x="3531502" y="2775618"/>
              <a:ext cx="23367" cy="46060"/>
            </a:xfrm>
            <a:custGeom>
              <a:avLst/>
              <a:gdLst/>
              <a:ahLst/>
              <a:cxnLst/>
              <a:rect l="l" t="t" r="r" b="b"/>
              <a:pathLst>
                <a:path w="728" h="1435" extrusionOk="0">
                  <a:moveTo>
                    <a:pt x="424" y="1"/>
                  </a:moveTo>
                  <a:cubicBezTo>
                    <a:pt x="386" y="1"/>
                    <a:pt x="326" y="43"/>
                    <a:pt x="256" y="184"/>
                  </a:cubicBezTo>
                  <a:cubicBezTo>
                    <a:pt x="112" y="468"/>
                    <a:pt x="324" y="757"/>
                    <a:pt x="324" y="757"/>
                  </a:cubicBezTo>
                  <a:lnTo>
                    <a:pt x="188" y="1047"/>
                  </a:lnTo>
                  <a:lnTo>
                    <a:pt x="1" y="1435"/>
                  </a:lnTo>
                  <a:cubicBezTo>
                    <a:pt x="1" y="1435"/>
                    <a:pt x="302" y="1306"/>
                    <a:pt x="458" y="1171"/>
                  </a:cubicBezTo>
                  <a:cubicBezTo>
                    <a:pt x="612" y="1037"/>
                    <a:pt x="727" y="439"/>
                    <a:pt x="727" y="439"/>
                  </a:cubicBezTo>
                  <a:cubicBezTo>
                    <a:pt x="727" y="439"/>
                    <a:pt x="445" y="126"/>
                    <a:pt x="471" y="73"/>
                  </a:cubicBezTo>
                  <a:cubicBezTo>
                    <a:pt x="483" y="45"/>
                    <a:pt x="464" y="1"/>
                    <a:pt x="424" y="1"/>
                  </a:cubicBezTo>
                  <a:close/>
                </a:path>
              </a:pathLst>
            </a:custGeom>
            <a:solidFill>
              <a:srgbClr val="FFD1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508;p60">
              <a:extLst>
                <a:ext uri="{FF2B5EF4-FFF2-40B4-BE49-F238E27FC236}">
                  <a16:creationId xmlns:a16="http://schemas.microsoft.com/office/drawing/2014/main" id="{F89144AE-EDC9-03F8-7E63-09C066F1B206}"/>
                </a:ext>
              </a:extLst>
            </p:cNvPr>
            <p:cNvSpPr/>
            <p:nvPr/>
          </p:nvSpPr>
          <p:spPr>
            <a:xfrm>
              <a:off x="3510832" y="2730971"/>
              <a:ext cx="22725" cy="17140"/>
            </a:xfrm>
            <a:custGeom>
              <a:avLst/>
              <a:gdLst/>
              <a:ahLst/>
              <a:cxnLst/>
              <a:rect l="l" t="t" r="r" b="b"/>
              <a:pathLst>
                <a:path w="708" h="534" extrusionOk="0">
                  <a:moveTo>
                    <a:pt x="601" y="0"/>
                  </a:moveTo>
                  <a:cubicBezTo>
                    <a:pt x="562" y="0"/>
                    <a:pt x="520" y="9"/>
                    <a:pt x="520" y="9"/>
                  </a:cubicBezTo>
                  <a:cubicBezTo>
                    <a:pt x="520" y="9"/>
                    <a:pt x="67" y="123"/>
                    <a:pt x="27" y="254"/>
                  </a:cubicBezTo>
                  <a:cubicBezTo>
                    <a:pt x="1" y="337"/>
                    <a:pt x="48" y="533"/>
                    <a:pt x="48" y="533"/>
                  </a:cubicBezTo>
                  <a:cubicBezTo>
                    <a:pt x="48" y="533"/>
                    <a:pt x="455" y="250"/>
                    <a:pt x="613" y="104"/>
                  </a:cubicBezTo>
                  <a:cubicBezTo>
                    <a:pt x="708" y="18"/>
                    <a:pt x="658" y="0"/>
                    <a:pt x="601" y="0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509;p60">
              <a:extLst>
                <a:ext uri="{FF2B5EF4-FFF2-40B4-BE49-F238E27FC236}">
                  <a16:creationId xmlns:a16="http://schemas.microsoft.com/office/drawing/2014/main" id="{7F37D2F0-8CF3-814E-8AEF-9C2B6F43CE80}"/>
                </a:ext>
              </a:extLst>
            </p:cNvPr>
            <p:cNvSpPr/>
            <p:nvPr/>
          </p:nvSpPr>
          <p:spPr>
            <a:xfrm>
              <a:off x="3491477" y="2714505"/>
              <a:ext cx="202856" cy="262525"/>
            </a:xfrm>
            <a:custGeom>
              <a:avLst/>
              <a:gdLst/>
              <a:ahLst/>
              <a:cxnLst/>
              <a:rect l="l" t="t" r="r" b="b"/>
              <a:pathLst>
                <a:path w="6320" h="8179" extrusionOk="0">
                  <a:moveTo>
                    <a:pt x="3606" y="1"/>
                  </a:moveTo>
                  <a:cubicBezTo>
                    <a:pt x="1997" y="1"/>
                    <a:pt x="744" y="1214"/>
                    <a:pt x="382" y="2350"/>
                  </a:cubicBezTo>
                  <a:cubicBezTo>
                    <a:pt x="382" y="2350"/>
                    <a:pt x="0" y="4122"/>
                    <a:pt x="254" y="4431"/>
                  </a:cubicBezTo>
                  <a:cubicBezTo>
                    <a:pt x="509" y="4740"/>
                    <a:pt x="372" y="5343"/>
                    <a:pt x="440" y="5603"/>
                  </a:cubicBezTo>
                  <a:cubicBezTo>
                    <a:pt x="509" y="5864"/>
                    <a:pt x="526" y="6185"/>
                    <a:pt x="676" y="6609"/>
                  </a:cubicBezTo>
                  <a:cubicBezTo>
                    <a:pt x="826" y="7034"/>
                    <a:pt x="748" y="7844"/>
                    <a:pt x="1182" y="7985"/>
                  </a:cubicBezTo>
                  <a:cubicBezTo>
                    <a:pt x="1491" y="8085"/>
                    <a:pt x="1874" y="8179"/>
                    <a:pt x="2198" y="8179"/>
                  </a:cubicBezTo>
                  <a:cubicBezTo>
                    <a:pt x="2330" y="8179"/>
                    <a:pt x="2452" y="8163"/>
                    <a:pt x="2555" y="8126"/>
                  </a:cubicBezTo>
                  <a:cubicBezTo>
                    <a:pt x="2908" y="7998"/>
                    <a:pt x="4661" y="6899"/>
                    <a:pt x="4739" y="6726"/>
                  </a:cubicBezTo>
                  <a:cubicBezTo>
                    <a:pt x="4739" y="6726"/>
                    <a:pt x="6242" y="4393"/>
                    <a:pt x="6280" y="3602"/>
                  </a:cubicBezTo>
                  <a:cubicBezTo>
                    <a:pt x="6319" y="2813"/>
                    <a:pt x="6087" y="402"/>
                    <a:pt x="4199" y="55"/>
                  </a:cubicBezTo>
                  <a:cubicBezTo>
                    <a:pt x="3997" y="18"/>
                    <a:pt x="3799" y="1"/>
                    <a:pt x="3606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510;p60">
              <a:extLst>
                <a:ext uri="{FF2B5EF4-FFF2-40B4-BE49-F238E27FC236}">
                  <a16:creationId xmlns:a16="http://schemas.microsoft.com/office/drawing/2014/main" id="{58D28083-5227-2B94-120A-A2A0D2004EF8}"/>
                </a:ext>
              </a:extLst>
            </p:cNvPr>
            <p:cNvSpPr/>
            <p:nvPr/>
          </p:nvSpPr>
          <p:spPr>
            <a:xfrm>
              <a:off x="3480821" y="2710750"/>
              <a:ext cx="245706" cy="283164"/>
            </a:xfrm>
            <a:custGeom>
              <a:avLst/>
              <a:gdLst/>
              <a:ahLst/>
              <a:cxnLst/>
              <a:rect l="l" t="t" r="r" b="b"/>
              <a:pathLst>
                <a:path w="7655" h="8822" extrusionOk="0">
                  <a:moveTo>
                    <a:pt x="4547" y="0"/>
                  </a:moveTo>
                  <a:cubicBezTo>
                    <a:pt x="4051" y="0"/>
                    <a:pt x="3683" y="119"/>
                    <a:pt x="3683" y="119"/>
                  </a:cubicBezTo>
                  <a:cubicBezTo>
                    <a:pt x="3683" y="119"/>
                    <a:pt x="1698" y="192"/>
                    <a:pt x="849" y="1349"/>
                  </a:cubicBezTo>
                  <a:cubicBezTo>
                    <a:pt x="1" y="2505"/>
                    <a:pt x="499" y="4048"/>
                    <a:pt x="499" y="4048"/>
                  </a:cubicBezTo>
                  <a:lnTo>
                    <a:pt x="1514" y="2544"/>
                  </a:lnTo>
                  <a:cubicBezTo>
                    <a:pt x="1514" y="2544"/>
                    <a:pt x="1678" y="4058"/>
                    <a:pt x="2276" y="4411"/>
                  </a:cubicBezTo>
                  <a:cubicBezTo>
                    <a:pt x="2874" y="4764"/>
                    <a:pt x="4551" y="4882"/>
                    <a:pt x="4551" y="4882"/>
                  </a:cubicBezTo>
                  <a:cubicBezTo>
                    <a:pt x="4551" y="4882"/>
                    <a:pt x="4839" y="6341"/>
                    <a:pt x="4820" y="6746"/>
                  </a:cubicBezTo>
                  <a:cubicBezTo>
                    <a:pt x="4801" y="7150"/>
                    <a:pt x="4286" y="8789"/>
                    <a:pt x="4165" y="8789"/>
                  </a:cubicBezTo>
                  <a:cubicBezTo>
                    <a:pt x="4165" y="8789"/>
                    <a:pt x="4165" y="8789"/>
                    <a:pt x="4165" y="8789"/>
                  </a:cubicBezTo>
                  <a:cubicBezTo>
                    <a:pt x="4159" y="8789"/>
                    <a:pt x="4153" y="8789"/>
                    <a:pt x="4149" y="8789"/>
                  </a:cubicBezTo>
                  <a:cubicBezTo>
                    <a:pt x="4089" y="8789"/>
                    <a:pt x="4139" y="8821"/>
                    <a:pt x="4475" y="8821"/>
                  </a:cubicBezTo>
                  <a:cubicBezTo>
                    <a:pt x="4641" y="8821"/>
                    <a:pt x="4878" y="8813"/>
                    <a:pt x="5206" y="8789"/>
                  </a:cubicBezTo>
                  <a:cubicBezTo>
                    <a:pt x="6246" y="8711"/>
                    <a:pt x="7559" y="7423"/>
                    <a:pt x="7559" y="7423"/>
                  </a:cubicBezTo>
                  <a:cubicBezTo>
                    <a:pt x="7559" y="7423"/>
                    <a:pt x="6690" y="7093"/>
                    <a:pt x="6536" y="6367"/>
                  </a:cubicBezTo>
                  <a:cubicBezTo>
                    <a:pt x="6382" y="5641"/>
                    <a:pt x="7654" y="3218"/>
                    <a:pt x="6720" y="1329"/>
                  </a:cubicBezTo>
                  <a:cubicBezTo>
                    <a:pt x="6177" y="230"/>
                    <a:pt x="5238" y="0"/>
                    <a:pt x="454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511;p60">
              <a:extLst>
                <a:ext uri="{FF2B5EF4-FFF2-40B4-BE49-F238E27FC236}">
                  <a16:creationId xmlns:a16="http://schemas.microsoft.com/office/drawing/2014/main" id="{67C859CF-DC9A-C542-E0A7-9D62CBE6A058}"/>
                </a:ext>
              </a:extLst>
            </p:cNvPr>
            <p:cNvSpPr/>
            <p:nvPr/>
          </p:nvSpPr>
          <p:spPr>
            <a:xfrm>
              <a:off x="3676870" y="2934049"/>
              <a:ext cx="274755" cy="184817"/>
            </a:xfrm>
            <a:custGeom>
              <a:avLst/>
              <a:gdLst/>
              <a:ahLst/>
              <a:cxnLst/>
              <a:rect l="l" t="t" r="r" b="b"/>
              <a:pathLst>
                <a:path w="8560" h="5758" extrusionOk="0">
                  <a:moveTo>
                    <a:pt x="4299" y="1"/>
                  </a:moveTo>
                  <a:cubicBezTo>
                    <a:pt x="4299" y="1"/>
                    <a:pt x="2540" y="116"/>
                    <a:pt x="2006" y="252"/>
                  </a:cubicBezTo>
                  <a:cubicBezTo>
                    <a:pt x="1470" y="387"/>
                    <a:pt x="868" y="517"/>
                    <a:pt x="820" y="1145"/>
                  </a:cubicBezTo>
                  <a:cubicBezTo>
                    <a:pt x="771" y="1775"/>
                    <a:pt x="0" y="4087"/>
                    <a:pt x="771" y="5051"/>
                  </a:cubicBezTo>
                  <a:cubicBezTo>
                    <a:pt x="1216" y="5606"/>
                    <a:pt x="1762" y="5758"/>
                    <a:pt x="2171" y="5758"/>
                  </a:cubicBezTo>
                  <a:cubicBezTo>
                    <a:pt x="2472" y="5758"/>
                    <a:pt x="2699" y="5675"/>
                    <a:pt x="2756" y="5610"/>
                  </a:cubicBezTo>
                  <a:cubicBezTo>
                    <a:pt x="2892" y="5456"/>
                    <a:pt x="3971" y="3972"/>
                    <a:pt x="5051" y="3490"/>
                  </a:cubicBezTo>
                  <a:cubicBezTo>
                    <a:pt x="6131" y="3008"/>
                    <a:pt x="8560" y="1119"/>
                    <a:pt x="7846" y="714"/>
                  </a:cubicBezTo>
                  <a:cubicBezTo>
                    <a:pt x="7133" y="309"/>
                    <a:pt x="4299" y="1"/>
                    <a:pt x="4299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512;p60">
              <a:extLst>
                <a:ext uri="{FF2B5EF4-FFF2-40B4-BE49-F238E27FC236}">
                  <a16:creationId xmlns:a16="http://schemas.microsoft.com/office/drawing/2014/main" id="{CBED586B-774E-B83E-DB62-27B90A4FC9AA}"/>
                </a:ext>
              </a:extLst>
            </p:cNvPr>
            <p:cNvSpPr/>
            <p:nvPr/>
          </p:nvSpPr>
          <p:spPr>
            <a:xfrm>
              <a:off x="3542094" y="2719288"/>
              <a:ext cx="380548" cy="263264"/>
            </a:xfrm>
            <a:custGeom>
              <a:avLst/>
              <a:gdLst/>
              <a:ahLst/>
              <a:cxnLst/>
              <a:rect l="l" t="t" r="r" b="b"/>
              <a:pathLst>
                <a:path w="11856" h="8202" extrusionOk="0">
                  <a:moveTo>
                    <a:pt x="1551" y="1"/>
                  </a:moveTo>
                  <a:cubicBezTo>
                    <a:pt x="1479" y="1"/>
                    <a:pt x="1420" y="14"/>
                    <a:pt x="1407" y="54"/>
                  </a:cubicBezTo>
                  <a:cubicBezTo>
                    <a:pt x="1370" y="177"/>
                    <a:pt x="1479" y="418"/>
                    <a:pt x="1649" y="428"/>
                  </a:cubicBezTo>
                  <a:cubicBezTo>
                    <a:pt x="1818" y="436"/>
                    <a:pt x="2120" y="611"/>
                    <a:pt x="2120" y="611"/>
                  </a:cubicBezTo>
                  <a:lnTo>
                    <a:pt x="2679" y="1160"/>
                  </a:lnTo>
                  <a:lnTo>
                    <a:pt x="2679" y="1160"/>
                  </a:lnTo>
                  <a:lnTo>
                    <a:pt x="1934" y="729"/>
                  </a:lnTo>
                  <a:lnTo>
                    <a:pt x="1099" y="543"/>
                  </a:lnTo>
                  <a:cubicBezTo>
                    <a:pt x="1099" y="543"/>
                    <a:pt x="406" y="619"/>
                    <a:pt x="367" y="677"/>
                  </a:cubicBezTo>
                  <a:cubicBezTo>
                    <a:pt x="329" y="733"/>
                    <a:pt x="302" y="967"/>
                    <a:pt x="486" y="967"/>
                  </a:cubicBezTo>
                  <a:cubicBezTo>
                    <a:pt x="491" y="967"/>
                    <a:pt x="497" y="967"/>
                    <a:pt x="502" y="966"/>
                  </a:cubicBezTo>
                  <a:cubicBezTo>
                    <a:pt x="517" y="965"/>
                    <a:pt x="531" y="965"/>
                    <a:pt x="545" y="965"/>
                  </a:cubicBezTo>
                  <a:cubicBezTo>
                    <a:pt x="725" y="965"/>
                    <a:pt x="867" y="1046"/>
                    <a:pt x="867" y="1046"/>
                  </a:cubicBezTo>
                  <a:lnTo>
                    <a:pt x="282" y="1046"/>
                  </a:lnTo>
                  <a:cubicBezTo>
                    <a:pt x="282" y="1046"/>
                    <a:pt x="1" y="1256"/>
                    <a:pt x="424" y="1448"/>
                  </a:cubicBezTo>
                  <a:lnTo>
                    <a:pt x="848" y="1641"/>
                  </a:lnTo>
                  <a:lnTo>
                    <a:pt x="1649" y="2066"/>
                  </a:lnTo>
                  <a:lnTo>
                    <a:pt x="2120" y="2654"/>
                  </a:lnTo>
                  <a:lnTo>
                    <a:pt x="2120" y="2654"/>
                  </a:lnTo>
                  <a:lnTo>
                    <a:pt x="656" y="2161"/>
                  </a:lnTo>
                  <a:lnTo>
                    <a:pt x="174" y="2161"/>
                  </a:lnTo>
                  <a:lnTo>
                    <a:pt x="174" y="2162"/>
                  </a:lnTo>
                  <a:cubicBezTo>
                    <a:pt x="174" y="2162"/>
                    <a:pt x="186" y="2451"/>
                    <a:pt x="416" y="2451"/>
                  </a:cubicBezTo>
                  <a:cubicBezTo>
                    <a:pt x="419" y="2451"/>
                    <a:pt x="422" y="2451"/>
                    <a:pt x="424" y="2450"/>
                  </a:cubicBezTo>
                  <a:cubicBezTo>
                    <a:pt x="427" y="2450"/>
                    <a:pt x="429" y="2450"/>
                    <a:pt x="432" y="2450"/>
                  </a:cubicBezTo>
                  <a:cubicBezTo>
                    <a:pt x="673" y="2450"/>
                    <a:pt x="1171" y="2737"/>
                    <a:pt x="1171" y="2737"/>
                  </a:cubicBezTo>
                  <a:lnTo>
                    <a:pt x="1715" y="3122"/>
                  </a:lnTo>
                  <a:cubicBezTo>
                    <a:pt x="1715" y="3122"/>
                    <a:pt x="2699" y="4430"/>
                    <a:pt x="2950" y="4616"/>
                  </a:cubicBezTo>
                  <a:cubicBezTo>
                    <a:pt x="3199" y="4803"/>
                    <a:pt x="5435" y="5784"/>
                    <a:pt x="5571" y="5842"/>
                  </a:cubicBezTo>
                  <a:cubicBezTo>
                    <a:pt x="5706" y="5901"/>
                    <a:pt x="8481" y="7574"/>
                    <a:pt x="8867" y="7634"/>
                  </a:cubicBezTo>
                  <a:cubicBezTo>
                    <a:pt x="9228" y="7691"/>
                    <a:pt x="9996" y="8202"/>
                    <a:pt x="10598" y="8202"/>
                  </a:cubicBezTo>
                  <a:cubicBezTo>
                    <a:pt x="10639" y="8202"/>
                    <a:pt x="10678" y="8200"/>
                    <a:pt x="10717" y="8195"/>
                  </a:cubicBezTo>
                  <a:cubicBezTo>
                    <a:pt x="11335" y="8118"/>
                    <a:pt x="11855" y="7463"/>
                    <a:pt x="11855" y="7405"/>
                  </a:cubicBezTo>
                  <a:cubicBezTo>
                    <a:pt x="11855" y="7348"/>
                    <a:pt x="11566" y="6512"/>
                    <a:pt x="11064" y="6101"/>
                  </a:cubicBezTo>
                  <a:cubicBezTo>
                    <a:pt x="10563" y="5689"/>
                    <a:pt x="8039" y="4937"/>
                    <a:pt x="7710" y="4880"/>
                  </a:cubicBezTo>
                  <a:cubicBezTo>
                    <a:pt x="7383" y="4822"/>
                    <a:pt x="4304" y="3607"/>
                    <a:pt x="4304" y="3607"/>
                  </a:cubicBezTo>
                  <a:cubicBezTo>
                    <a:pt x="4304" y="3607"/>
                    <a:pt x="3643" y="1583"/>
                    <a:pt x="3585" y="1507"/>
                  </a:cubicBezTo>
                  <a:cubicBezTo>
                    <a:pt x="3530" y="1431"/>
                    <a:pt x="2644" y="327"/>
                    <a:pt x="2552" y="327"/>
                  </a:cubicBezTo>
                  <a:cubicBezTo>
                    <a:pt x="2549" y="327"/>
                    <a:pt x="2546" y="329"/>
                    <a:pt x="2545" y="331"/>
                  </a:cubicBezTo>
                  <a:cubicBezTo>
                    <a:pt x="2541" y="339"/>
                    <a:pt x="2532" y="342"/>
                    <a:pt x="2519" y="342"/>
                  </a:cubicBezTo>
                  <a:cubicBezTo>
                    <a:pt x="2393" y="342"/>
                    <a:pt x="1895" y="54"/>
                    <a:pt x="1895" y="54"/>
                  </a:cubicBezTo>
                  <a:cubicBezTo>
                    <a:pt x="1895" y="54"/>
                    <a:pt x="1696" y="1"/>
                    <a:pt x="1551" y="1"/>
                  </a:cubicBezTo>
                  <a:close/>
                </a:path>
              </a:pathLst>
            </a:custGeom>
            <a:solidFill>
              <a:srgbClr val="FCC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513;p60">
              <a:extLst>
                <a:ext uri="{FF2B5EF4-FFF2-40B4-BE49-F238E27FC236}">
                  <a16:creationId xmlns:a16="http://schemas.microsoft.com/office/drawing/2014/main" id="{6A3CADD0-1451-11AC-3EDA-288196911C9A}"/>
                </a:ext>
              </a:extLst>
            </p:cNvPr>
            <p:cNvSpPr/>
            <p:nvPr/>
          </p:nvSpPr>
          <p:spPr>
            <a:xfrm>
              <a:off x="2313002" y="3514364"/>
              <a:ext cx="65928" cy="610430"/>
            </a:xfrm>
            <a:custGeom>
              <a:avLst/>
              <a:gdLst/>
              <a:ahLst/>
              <a:cxnLst/>
              <a:rect l="l" t="t" r="r" b="b"/>
              <a:pathLst>
                <a:path w="2054" h="19018" extrusionOk="0">
                  <a:moveTo>
                    <a:pt x="0" y="1"/>
                  </a:moveTo>
                  <a:lnTo>
                    <a:pt x="0" y="17768"/>
                  </a:lnTo>
                  <a:lnTo>
                    <a:pt x="2053" y="19017"/>
                  </a:lnTo>
                  <a:lnTo>
                    <a:pt x="2053" y="12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514;p60">
              <a:extLst>
                <a:ext uri="{FF2B5EF4-FFF2-40B4-BE49-F238E27FC236}">
                  <a16:creationId xmlns:a16="http://schemas.microsoft.com/office/drawing/2014/main" id="{B1BF4820-8FF5-749D-8AF9-748BB05DBCF0}"/>
                </a:ext>
              </a:extLst>
            </p:cNvPr>
            <p:cNvSpPr/>
            <p:nvPr/>
          </p:nvSpPr>
          <p:spPr>
            <a:xfrm>
              <a:off x="2378384" y="3267537"/>
              <a:ext cx="497030" cy="857260"/>
            </a:xfrm>
            <a:custGeom>
              <a:avLst/>
              <a:gdLst/>
              <a:ahLst/>
              <a:cxnLst/>
              <a:rect l="l" t="t" r="r" b="b"/>
              <a:pathLst>
                <a:path w="15485" h="26708" extrusionOk="0">
                  <a:moveTo>
                    <a:pt x="15484" y="0"/>
                  </a:moveTo>
                  <a:lnTo>
                    <a:pt x="1" y="8940"/>
                  </a:lnTo>
                  <a:lnTo>
                    <a:pt x="1" y="26707"/>
                  </a:lnTo>
                  <a:lnTo>
                    <a:pt x="15484" y="17769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515;p60">
              <a:extLst>
                <a:ext uri="{FF2B5EF4-FFF2-40B4-BE49-F238E27FC236}">
                  <a16:creationId xmlns:a16="http://schemas.microsoft.com/office/drawing/2014/main" id="{4E0161BB-8C73-5DC0-907C-8C1DE5F0A774}"/>
                </a:ext>
              </a:extLst>
            </p:cNvPr>
            <p:cNvSpPr/>
            <p:nvPr/>
          </p:nvSpPr>
          <p:spPr>
            <a:xfrm>
              <a:off x="2314029" y="3228315"/>
              <a:ext cx="559812" cy="325308"/>
            </a:xfrm>
            <a:custGeom>
              <a:avLst/>
              <a:gdLst/>
              <a:ahLst/>
              <a:cxnLst/>
              <a:rect l="l" t="t" r="r" b="b"/>
              <a:pathLst>
                <a:path w="17441" h="10135" extrusionOk="0">
                  <a:moveTo>
                    <a:pt x="15387" y="0"/>
                  </a:moveTo>
                  <a:lnTo>
                    <a:pt x="0" y="8885"/>
                  </a:lnTo>
                  <a:lnTo>
                    <a:pt x="2053" y="10135"/>
                  </a:lnTo>
                  <a:lnTo>
                    <a:pt x="17440" y="1251"/>
                  </a:lnTo>
                  <a:lnTo>
                    <a:pt x="15387" y="0"/>
                  </a:lnTo>
                  <a:close/>
                </a:path>
              </a:pathLst>
            </a:custGeom>
            <a:solidFill>
              <a:srgbClr val="CE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516;p60">
              <a:extLst>
                <a:ext uri="{FF2B5EF4-FFF2-40B4-BE49-F238E27FC236}">
                  <a16:creationId xmlns:a16="http://schemas.microsoft.com/office/drawing/2014/main" id="{C0A8600A-0D21-7682-1799-74FFF118297B}"/>
                </a:ext>
              </a:extLst>
            </p:cNvPr>
            <p:cNvSpPr/>
            <p:nvPr/>
          </p:nvSpPr>
          <p:spPr>
            <a:xfrm>
              <a:off x="3133692" y="3994471"/>
              <a:ext cx="65960" cy="610462"/>
            </a:xfrm>
            <a:custGeom>
              <a:avLst/>
              <a:gdLst/>
              <a:ahLst/>
              <a:cxnLst/>
              <a:rect l="l" t="t" r="r" b="b"/>
              <a:pathLst>
                <a:path w="2055" h="19019" extrusionOk="0">
                  <a:moveTo>
                    <a:pt x="0" y="1"/>
                  </a:moveTo>
                  <a:lnTo>
                    <a:pt x="0" y="17769"/>
                  </a:lnTo>
                  <a:lnTo>
                    <a:pt x="2055" y="19018"/>
                  </a:lnTo>
                  <a:lnTo>
                    <a:pt x="2055" y="125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517;p60">
              <a:extLst>
                <a:ext uri="{FF2B5EF4-FFF2-40B4-BE49-F238E27FC236}">
                  <a16:creationId xmlns:a16="http://schemas.microsoft.com/office/drawing/2014/main" id="{D719A556-1AA4-4601-6DF1-1A81942299FD}"/>
                </a:ext>
              </a:extLst>
            </p:cNvPr>
            <p:cNvSpPr/>
            <p:nvPr/>
          </p:nvSpPr>
          <p:spPr>
            <a:xfrm>
              <a:off x="3199073" y="3747677"/>
              <a:ext cx="497030" cy="857260"/>
            </a:xfrm>
            <a:custGeom>
              <a:avLst/>
              <a:gdLst/>
              <a:ahLst/>
              <a:cxnLst/>
              <a:rect l="l" t="t" r="r" b="b"/>
              <a:pathLst>
                <a:path w="15485" h="26708" extrusionOk="0">
                  <a:moveTo>
                    <a:pt x="15484" y="0"/>
                  </a:moveTo>
                  <a:lnTo>
                    <a:pt x="0" y="8940"/>
                  </a:lnTo>
                  <a:lnTo>
                    <a:pt x="0" y="26707"/>
                  </a:lnTo>
                  <a:lnTo>
                    <a:pt x="15484" y="17768"/>
                  </a:lnTo>
                  <a:lnTo>
                    <a:pt x="15484" y="0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518;p60">
              <a:extLst>
                <a:ext uri="{FF2B5EF4-FFF2-40B4-BE49-F238E27FC236}">
                  <a16:creationId xmlns:a16="http://schemas.microsoft.com/office/drawing/2014/main" id="{B69ECE01-A24E-5E18-92AC-0720E072FD43}"/>
                </a:ext>
              </a:extLst>
            </p:cNvPr>
            <p:cNvSpPr/>
            <p:nvPr/>
          </p:nvSpPr>
          <p:spPr>
            <a:xfrm>
              <a:off x="3134975" y="3663101"/>
              <a:ext cx="559812" cy="325308"/>
            </a:xfrm>
            <a:custGeom>
              <a:avLst/>
              <a:gdLst/>
              <a:ahLst/>
              <a:cxnLst/>
              <a:rect l="l" t="t" r="r" b="b"/>
              <a:pathLst>
                <a:path w="17441" h="10135" extrusionOk="0">
                  <a:moveTo>
                    <a:pt x="15388" y="0"/>
                  </a:moveTo>
                  <a:lnTo>
                    <a:pt x="1" y="8885"/>
                  </a:lnTo>
                  <a:lnTo>
                    <a:pt x="2054" y="10134"/>
                  </a:lnTo>
                  <a:lnTo>
                    <a:pt x="17441" y="1251"/>
                  </a:lnTo>
                  <a:lnTo>
                    <a:pt x="15388" y="0"/>
                  </a:lnTo>
                  <a:close/>
                </a:path>
              </a:pathLst>
            </a:custGeom>
            <a:solidFill>
              <a:srgbClr val="CE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519;p60">
              <a:extLst>
                <a:ext uri="{FF2B5EF4-FFF2-40B4-BE49-F238E27FC236}">
                  <a16:creationId xmlns:a16="http://schemas.microsoft.com/office/drawing/2014/main" id="{A94A12E3-7508-1F5C-E9B6-3EDD8A69CBCE}"/>
                </a:ext>
              </a:extLst>
            </p:cNvPr>
            <p:cNvSpPr/>
            <p:nvPr/>
          </p:nvSpPr>
          <p:spPr>
            <a:xfrm>
              <a:off x="2313002" y="3500048"/>
              <a:ext cx="886212" cy="676262"/>
            </a:xfrm>
            <a:custGeom>
              <a:avLst/>
              <a:gdLst/>
              <a:ahLst/>
              <a:cxnLst/>
              <a:rect l="l" t="t" r="r" b="b"/>
              <a:pathLst>
                <a:path w="27610" h="21069" extrusionOk="0">
                  <a:moveTo>
                    <a:pt x="0" y="0"/>
                  </a:moveTo>
                  <a:lnTo>
                    <a:pt x="0" y="5129"/>
                  </a:lnTo>
                  <a:lnTo>
                    <a:pt x="27609" y="21068"/>
                  </a:lnTo>
                  <a:lnTo>
                    <a:pt x="27609" y="15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520;p60">
              <a:extLst>
                <a:ext uri="{FF2B5EF4-FFF2-40B4-BE49-F238E27FC236}">
                  <a16:creationId xmlns:a16="http://schemas.microsoft.com/office/drawing/2014/main" id="{FF193FE0-E57B-892D-1288-2F381901A37B}"/>
                </a:ext>
              </a:extLst>
            </p:cNvPr>
            <p:cNvSpPr/>
            <p:nvPr/>
          </p:nvSpPr>
          <p:spPr>
            <a:xfrm>
              <a:off x="2234525" y="3426739"/>
              <a:ext cx="980996" cy="610815"/>
            </a:xfrm>
            <a:custGeom>
              <a:avLst/>
              <a:gdLst/>
              <a:ahLst/>
              <a:cxnLst/>
              <a:rect l="l" t="t" r="r" b="b"/>
              <a:pathLst>
                <a:path w="30563" h="19030" extrusionOk="0">
                  <a:moveTo>
                    <a:pt x="0" y="1"/>
                  </a:moveTo>
                  <a:lnTo>
                    <a:pt x="0" y="1296"/>
                  </a:lnTo>
                  <a:lnTo>
                    <a:pt x="30563" y="19030"/>
                  </a:lnTo>
                  <a:lnTo>
                    <a:pt x="30563" y="177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521;p60">
              <a:extLst>
                <a:ext uri="{FF2B5EF4-FFF2-40B4-BE49-F238E27FC236}">
                  <a16:creationId xmlns:a16="http://schemas.microsoft.com/office/drawing/2014/main" id="{9BD5D1C9-DC22-7576-8EA4-1F8807DCA6AF}"/>
                </a:ext>
              </a:extLst>
            </p:cNvPr>
            <p:cNvSpPr/>
            <p:nvPr/>
          </p:nvSpPr>
          <p:spPr>
            <a:xfrm>
              <a:off x="3214929" y="3689261"/>
              <a:ext cx="531278" cy="348290"/>
            </a:xfrm>
            <a:custGeom>
              <a:avLst/>
              <a:gdLst/>
              <a:ahLst/>
              <a:cxnLst/>
              <a:rect l="l" t="t" r="r" b="b"/>
              <a:pathLst>
                <a:path w="16552" h="10851" extrusionOk="0">
                  <a:moveTo>
                    <a:pt x="16552" y="1"/>
                  </a:moveTo>
                  <a:lnTo>
                    <a:pt x="1" y="9556"/>
                  </a:lnTo>
                  <a:lnTo>
                    <a:pt x="1" y="10851"/>
                  </a:lnTo>
                  <a:lnTo>
                    <a:pt x="16552" y="1294"/>
                  </a:lnTo>
                  <a:lnTo>
                    <a:pt x="16552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522;p60">
              <a:extLst>
                <a:ext uri="{FF2B5EF4-FFF2-40B4-BE49-F238E27FC236}">
                  <a16:creationId xmlns:a16="http://schemas.microsoft.com/office/drawing/2014/main" id="{A28CB632-1706-1AD0-D829-2E7EB31CD601}"/>
                </a:ext>
              </a:extLst>
            </p:cNvPr>
            <p:cNvSpPr/>
            <p:nvPr/>
          </p:nvSpPr>
          <p:spPr>
            <a:xfrm>
              <a:off x="2235584" y="3120982"/>
              <a:ext cx="1508968" cy="874079"/>
            </a:xfrm>
            <a:custGeom>
              <a:avLst/>
              <a:gdLst/>
              <a:ahLst/>
              <a:cxnLst/>
              <a:rect l="l" t="t" r="r" b="b"/>
              <a:pathLst>
                <a:path w="47012" h="27232" extrusionOk="0">
                  <a:moveTo>
                    <a:pt x="16449" y="0"/>
                  </a:moveTo>
                  <a:lnTo>
                    <a:pt x="1" y="9498"/>
                  </a:lnTo>
                  <a:lnTo>
                    <a:pt x="30564" y="27232"/>
                  </a:lnTo>
                  <a:lnTo>
                    <a:pt x="47012" y="17734"/>
                  </a:lnTo>
                  <a:lnTo>
                    <a:pt x="16449" y="0"/>
                  </a:ln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523;p60">
              <a:extLst>
                <a:ext uri="{FF2B5EF4-FFF2-40B4-BE49-F238E27FC236}">
                  <a16:creationId xmlns:a16="http://schemas.microsoft.com/office/drawing/2014/main" id="{CA5BDE1E-76FB-18E6-F1CC-21ACF5A29FFA}"/>
                </a:ext>
              </a:extLst>
            </p:cNvPr>
            <p:cNvSpPr/>
            <p:nvPr/>
          </p:nvSpPr>
          <p:spPr>
            <a:xfrm>
              <a:off x="2703142" y="3327206"/>
              <a:ext cx="673791" cy="391493"/>
            </a:xfrm>
            <a:custGeom>
              <a:avLst/>
              <a:gdLst/>
              <a:ahLst/>
              <a:cxnLst/>
              <a:rect l="l" t="t" r="r" b="b"/>
              <a:pathLst>
                <a:path w="20992" h="12197" extrusionOk="0">
                  <a:moveTo>
                    <a:pt x="8163" y="0"/>
                  </a:moveTo>
                  <a:cubicBezTo>
                    <a:pt x="8034" y="0"/>
                    <a:pt x="7898" y="32"/>
                    <a:pt x="7791" y="93"/>
                  </a:cubicBezTo>
                  <a:lnTo>
                    <a:pt x="645" y="4218"/>
                  </a:lnTo>
                  <a:lnTo>
                    <a:pt x="17" y="4218"/>
                  </a:lnTo>
                  <a:lnTo>
                    <a:pt x="17" y="4659"/>
                  </a:lnTo>
                  <a:cubicBezTo>
                    <a:pt x="1" y="4737"/>
                    <a:pt x="35" y="4813"/>
                    <a:pt x="129" y="4868"/>
                  </a:cubicBezTo>
                  <a:lnTo>
                    <a:pt x="12541" y="12041"/>
                  </a:lnTo>
                  <a:cubicBezTo>
                    <a:pt x="12661" y="12112"/>
                    <a:pt x="12980" y="12197"/>
                    <a:pt x="13220" y="12197"/>
                  </a:cubicBezTo>
                  <a:cubicBezTo>
                    <a:pt x="13314" y="12197"/>
                    <a:pt x="13396" y="12184"/>
                    <a:pt x="13450" y="12152"/>
                  </a:cubicBezTo>
                  <a:lnTo>
                    <a:pt x="20811" y="7618"/>
                  </a:lnTo>
                  <a:cubicBezTo>
                    <a:pt x="20939" y="7545"/>
                    <a:pt x="20991" y="7445"/>
                    <a:pt x="20964" y="7359"/>
                  </a:cubicBezTo>
                  <a:cubicBezTo>
                    <a:pt x="20971" y="7359"/>
                    <a:pt x="20971" y="6918"/>
                    <a:pt x="20971" y="6918"/>
                  </a:cubicBezTo>
                  <a:lnTo>
                    <a:pt x="20301" y="6918"/>
                  </a:lnTo>
                  <a:lnTo>
                    <a:pt x="8447" y="66"/>
                  </a:lnTo>
                  <a:cubicBezTo>
                    <a:pt x="8371" y="22"/>
                    <a:pt x="8269" y="0"/>
                    <a:pt x="8163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524;p60">
              <a:extLst>
                <a:ext uri="{FF2B5EF4-FFF2-40B4-BE49-F238E27FC236}">
                  <a16:creationId xmlns:a16="http://schemas.microsoft.com/office/drawing/2014/main" id="{25AF9094-B974-B2C8-1C64-F31FDCE8F7A0}"/>
                </a:ext>
              </a:extLst>
            </p:cNvPr>
            <p:cNvSpPr/>
            <p:nvPr/>
          </p:nvSpPr>
          <p:spPr>
            <a:xfrm>
              <a:off x="2701890" y="3311414"/>
              <a:ext cx="676198" cy="391525"/>
            </a:xfrm>
            <a:custGeom>
              <a:avLst/>
              <a:gdLst/>
              <a:ahLst/>
              <a:cxnLst/>
              <a:rect l="l" t="t" r="r" b="b"/>
              <a:pathLst>
                <a:path w="21067" h="12198" extrusionOk="0">
                  <a:moveTo>
                    <a:pt x="8202" y="1"/>
                  </a:moveTo>
                  <a:cubicBezTo>
                    <a:pt x="8073" y="1"/>
                    <a:pt x="7937" y="32"/>
                    <a:pt x="7830" y="94"/>
                  </a:cubicBezTo>
                  <a:lnTo>
                    <a:pt x="216" y="4490"/>
                  </a:lnTo>
                  <a:cubicBezTo>
                    <a:pt x="21" y="4602"/>
                    <a:pt x="1" y="4771"/>
                    <a:pt x="170" y="4869"/>
                  </a:cubicBezTo>
                  <a:lnTo>
                    <a:pt x="12580" y="12044"/>
                  </a:lnTo>
                  <a:cubicBezTo>
                    <a:pt x="12700" y="12113"/>
                    <a:pt x="13018" y="12197"/>
                    <a:pt x="13260" y="12197"/>
                  </a:cubicBezTo>
                  <a:cubicBezTo>
                    <a:pt x="13354" y="12197"/>
                    <a:pt x="13436" y="12185"/>
                    <a:pt x="13491" y="12153"/>
                  </a:cubicBezTo>
                  <a:lnTo>
                    <a:pt x="20850" y="7619"/>
                  </a:lnTo>
                  <a:cubicBezTo>
                    <a:pt x="21044" y="7507"/>
                    <a:pt x="21066" y="7338"/>
                    <a:pt x="20898" y="7240"/>
                  </a:cubicBezTo>
                  <a:lnTo>
                    <a:pt x="8487" y="67"/>
                  </a:lnTo>
                  <a:cubicBezTo>
                    <a:pt x="8411" y="22"/>
                    <a:pt x="8309" y="1"/>
                    <a:pt x="8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525;p60">
              <a:extLst>
                <a:ext uri="{FF2B5EF4-FFF2-40B4-BE49-F238E27FC236}">
                  <a16:creationId xmlns:a16="http://schemas.microsoft.com/office/drawing/2014/main" id="{97ED36E8-044A-5E4B-FFF5-3A343D28C47F}"/>
                </a:ext>
              </a:extLst>
            </p:cNvPr>
            <p:cNvSpPr/>
            <p:nvPr/>
          </p:nvSpPr>
          <p:spPr>
            <a:xfrm>
              <a:off x="2741402" y="3362673"/>
              <a:ext cx="555190" cy="318664"/>
            </a:xfrm>
            <a:custGeom>
              <a:avLst/>
              <a:gdLst/>
              <a:ahLst/>
              <a:cxnLst/>
              <a:rect l="l" t="t" r="r" b="b"/>
              <a:pathLst>
                <a:path w="17297" h="9928" extrusionOk="0">
                  <a:moveTo>
                    <a:pt x="5474" y="1"/>
                  </a:moveTo>
                  <a:cubicBezTo>
                    <a:pt x="5364" y="1"/>
                    <a:pt x="5248" y="28"/>
                    <a:pt x="5157" y="80"/>
                  </a:cubicBezTo>
                  <a:lnTo>
                    <a:pt x="185" y="2936"/>
                  </a:lnTo>
                  <a:cubicBezTo>
                    <a:pt x="19" y="3032"/>
                    <a:pt x="0" y="3178"/>
                    <a:pt x="144" y="3260"/>
                  </a:cubicBezTo>
                  <a:lnTo>
                    <a:pt x="11578" y="9872"/>
                  </a:lnTo>
                  <a:cubicBezTo>
                    <a:pt x="11644" y="9909"/>
                    <a:pt x="11731" y="9927"/>
                    <a:pt x="11822" y="9927"/>
                  </a:cubicBezTo>
                  <a:cubicBezTo>
                    <a:pt x="11932" y="9927"/>
                    <a:pt x="12049" y="9901"/>
                    <a:pt x="12140" y="9849"/>
                  </a:cubicBezTo>
                  <a:lnTo>
                    <a:pt x="17112" y="6992"/>
                  </a:lnTo>
                  <a:cubicBezTo>
                    <a:pt x="17279" y="6895"/>
                    <a:pt x="17297" y="6751"/>
                    <a:pt x="17152" y="6667"/>
                  </a:cubicBezTo>
                  <a:lnTo>
                    <a:pt x="5719" y="57"/>
                  </a:lnTo>
                  <a:cubicBezTo>
                    <a:pt x="5653" y="19"/>
                    <a:pt x="5566" y="1"/>
                    <a:pt x="5474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526;p60">
              <a:extLst>
                <a:ext uri="{FF2B5EF4-FFF2-40B4-BE49-F238E27FC236}">
                  <a16:creationId xmlns:a16="http://schemas.microsoft.com/office/drawing/2014/main" id="{D00FE0E2-8889-355C-E1FF-DDC9426142E9}"/>
                </a:ext>
              </a:extLst>
            </p:cNvPr>
            <p:cNvSpPr/>
            <p:nvPr/>
          </p:nvSpPr>
          <p:spPr>
            <a:xfrm>
              <a:off x="3066769" y="3403982"/>
              <a:ext cx="111603" cy="64452"/>
            </a:xfrm>
            <a:custGeom>
              <a:avLst/>
              <a:gdLst/>
              <a:ahLst/>
              <a:cxnLst/>
              <a:rect l="l" t="t" r="r" b="b"/>
              <a:pathLst>
                <a:path w="3477" h="2008" extrusionOk="0">
                  <a:moveTo>
                    <a:pt x="1539" y="1"/>
                  </a:moveTo>
                  <a:lnTo>
                    <a:pt x="0" y="890"/>
                  </a:lnTo>
                  <a:lnTo>
                    <a:pt x="1940" y="2008"/>
                  </a:lnTo>
                  <a:lnTo>
                    <a:pt x="3477" y="1120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527;p60">
              <a:extLst>
                <a:ext uri="{FF2B5EF4-FFF2-40B4-BE49-F238E27FC236}">
                  <a16:creationId xmlns:a16="http://schemas.microsoft.com/office/drawing/2014/main" id="{C57C8DEB-84F4-11D4-B715-3FCAD3569745}"/>
                </a:ext>
              </a:extLst>
            </p:cNvPr>
            <p:cNvSpPr/>
            <p:nvPr/>
          </p:nvSpPr>
          <p:spPr>
            <a:xfrm>
              <a:off x="3036759" y="3387612"/>
              <a:ext cx="71930" cy="40603"/>
            </a:xfrm>
            <a:custGeom>
              <a:avLst/>
              <a:gdLst/>
              <a:ahLst/>
              <a:cxnLst/>
              <a:rect l="l" t="t" r="r" b="b"/>
              <a:pathLst>
                <a:path w="2241" h="1265" extrusionOk="0">
                  <a:moveTo>
                    <a:pt x="1427" y="0"/>
                  </a:moveTo>
                  <a:cubicBezTo>
                    <a:pt x="1305" y="0"/>
                    <a:pt x="1176" y="30"/>
                    <a:pt x="1075" y="89"/>
                  </a:cubicBezTo>
                  <a:lnTo>
                    <a:pt x="204" y="591"/>
                  </a:lnTo>
                  <a:cubicBezTo>
                    <a:pt x="19" y="698"/>
                    <a:pt x="0" y="859"/>
                    <a:pt x="159" y="950"/>
                  </a:cubicBezTo>
                  <a:lnTo>
                    <a:pt x="702" y="1264"/>
                  </a:lnTo>
                  <a:lnTo>
                    <a:pt x="2241" y="377"/>
                  </a:lnTo>
                  <a:lnTo>
                    <a:pt x="1698" y="63"/>
                  </a:lnTo>
                  <a:cubicBezTo>
                    <a:pt x="1625" y="21"/>
                    <a:pt x="1528" y="0"/>
                    <a:pt x="1427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528;p60">
              <a:extLst>
                <a:ext uri="{FF2B5EF4-FFF2-40B4-BE49-F238E27FC236}">
                  <a16:creationId xmlns:a16="http://schemas.microsoft.com/office/drawing/2014/main" id="{45762FDE-32FB-E7B1-A8A6-07866AF623DA}"/>
                </a:ext>
              </a:extLst>
            </p:cNvPr>
            <p:cNvSpPr/>
            <p:nvPr/>
          </p:nvSpPr>
          <p:spPr>
            <a:xfrm>
              <a:off x="3136516" y="3444264"/>
              <a:ext cx="71930" cy="40571"/>
            </a:xfrm>
            <a:custGeom>
              <a:avLst/>
              <a:gdLst/>
              <a:ahLst/>
              <a:cxnLst/>
              <a:rect l="l" t="t" r="r" b="b"/>
              <a:pathLst>
                <a:path w="2241" h="1264" extrusionOk="0">
                  <a:moveTo>
                    <a:pt x="1539" y="1"/>
                  </a:moveTo>
                  <a:lnTo>
                    <a:pt x="0" y="888"/>
                  </a:lnTo>
                  <a:lnTo>
                    <a:pt x="543" y="1202"/>
                  </a:lnTo>
                  <a:cubicBezTo>
                    <a:pt x="615" y="1244"/>
                    <a:pt x="711" y="1264"/>
                    <a:pt x="812" y="1264"/>
                  </a:cubicBezTo>
                  <a:cubicBezTo>
                    <a:pt x="935" y="1264"/>
                    <a:pt x="1064" y="1234"/>
                    <a:pt x="1164" y="1176"/>
                  </a:cubicBezTo>
                  <a:lnTo>
                    <a:pt x="2037" y="672"/>
                  </a:lnTo>
                  <a:cubicBezTo>
                    <a:pt x="2220" y="567"/>
                    <a:pt x="2240" y="405"/>
                    <a:pt x="2082" y="313"/>
                  </a:cubicBezTo>
                  <a:lnTo>
                    <a:pt x="1539" y="1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529;p60">
              <a:extLst>
                <a:ext uri="{FF2B5EF4-FFF2-40B4-BE49-F238E27FC236}">
                  <a16:creationId xmlns:a16="http://schemas.microsoft.com/office/drawing/2014/main" id="{9BB988E5-C193-1F55-0462-CC7712123D31}"/>
                </a:ext>
              </a:extLst>
            </p:cNvPr>
            <p:cNvSpPr/>
            <p:nvPr/>
          </p:nvSpPr>
          <p:spPr>
            <a:xfrm>
              <a:off x="3092704" y="364605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20" y="917"/>
                    <a:pt x="1091" y="876"/>
                  </a:cubicBezTo>
                  <a:lnTo>
                    <a:pt x="1555" y="609"/>
                  </a:lnTo>
                  <a:cubicBezTo>
                    <a:pt x="1686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530;p60">
              <a:extLst>
                <a:ext uri="{FF2B5EF4-FFF2-40B4-BE49-F238E27FC236}">
                  <a16:creationId xmlns:a16="http://schemas.microsoft.com/office/drawing/2014/main" id="{B2E14CF4-9A9A-8719-6FF1-148D7C11337F}"/>
                </a:ext>
              </a:extLst>
            </p:cNvPr>
            <p:cNvSpPr/>
            <p:nvPr/>
          </p:nvSpPr>
          <p:spPr>
            <a:xfrm>
              <a:off x="3058520" y="3626318"/>
              <a:ext cx="54630" cy="30172"/>
            </a:xfrm>
            <a:custGeom>
              <a:avLst/>
              <a:gdLst/>
              <a:ahLst/>
              <a:cxnLst/>
              <a:rect l="l" t="t" r="r" b="b"/>
              <a:pathLst>
                <a:path w="1702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7" y="331"/>
                  </a:lnTo>
                  <a:cubicBezTo>
                    <a:pt x="15" y="407"/>
                    <a:pt x="1" y="521"/>
                    <a:pt x="115" y="587"/>
                  </a:cubicBezTo>
                  <a:lnTo>
                    <a:pt x="648" y="896"/>
                  </a:lnTo>
                  <a:cubicBezTo>
                    <a:pt x="700" y="925"/>
                    <a:pt x="769" y="940"/>
                    <a:pt x="841" y="940"/>
                  </a:cubicBezTo>
                  <a:cubicBezTo>
                    <a:pt x="928" y="940"/>
                    <a:pt x="1020" y="918"/>
                    <a:pt x="1092" y="877"/>
                  </a:cubicBezTo>
                  <a:lnTo>
                    <a:pt x="1556" y="609"/>
                  </a:lnTo>
                  <a:cubicBezTo>
                    <a:pt x="1687" y="532"/>
                    <a:pt x="1701" y="419"/>
                    <a:pt x="1587" y="352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531;p60">
              <a:extLst>
                <a:ext uri="{FF2B5EF4-FFF2-40B4-BE49-F238E27FC236}">
                  <a16:creationId xmlns:a16="http://schemas.microsoft.com/office/drawing/2014/main" id="{4182D66F-02F2-2903-5928-2837527A5C1E}"/>
                </a:ext>
              </a:extLst>
            </p:cNvPr>
            <p:cNvSpPr/>
            <p:nvPr/>
          </p:nvSpPr>
          <p:spPr>
            <a:xfrm>
              <a:off x="3024401" y="3606611"/>
              <a:ext cx="54566" cy="30140"/>
            </a:xfrm>
            <a:custGeom>
              <a:avLst/>
              <a:gdLst/>
              <a:ahLst/>
              <a:cxnLst/>
              <a:rect l="l" t="t" r="r" b="b"/>
              <a:pathLst>
                <a:path w="1700" h="939" extrusionOk="0">
                  <a:moveTo>
                    <a:pt x="860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1"/>
                    <a:pt x="113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39" y="939"/>
                  </a:cubicBezTo>
                  <a:cubicBezTo>
                    <a:pt x="926" y="939"/>
                    <a:pt x="1018" y="917"/>
                    <a:pt x="1090" y="876"/>
                  </a:cubicBezTo>
                  <a:lnTo>
                    <a:pt x="1554" y="609"/>
                  </a:lnTo>
                  <a:cubicBezTo>
                    <a:pt x="1685" y="533"/>
                    <a:pt x="1699" y="417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532;p60">
              <a:extLst>
                <a:ext uri="{FF2B5EF4-FFF2-40B4-BE49-F238E27FC236}">
                  <a16:creationId xmlns:a16="http://schemas.microsoft.com/office/drawing/2014/main" id="{94AB3455-9E69-6E62-42D5-5A2815E54631}"/>
                </a:ext>
              </a:extLst>
            </p:cNvPr>
            <p:cNvSpPr/>
            <p:nvPr/>
          </p:nvSpPr>
          <p:spPr>
            <a:xfrm>
              <a:off x="2990250" y="3586871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1"/>
                  </a:moveTo>
                  <a:cubicBezTo>
                    <a:pt x="774" y="1"/>
                    <a:pt x="681" y="22"/>
                    <a:pt x="609" y="63"/>
                  </a:cubicBezTo>
                  <a:lnTo>
                    <a:pt x="146" y="331"/>
                  </a:lnTo>
                  <a:cubicBezTo>
                    <a:pt x="14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533;p60">
              <a:extLst>
                <a:ext uri="{FF2B5EF4-FFF2-40B4-BE49-F238E27FC236}">
                  <a16:creationId xmlns:a16="http://schemas.microsoft.com/office/drawing/2014/main" id="{C382780D-05FE-26B8-723A-C2FC3B4196DE}"/>
                </a:ext>
              </a:extLst>
            </p:cNvPr>
            <p:cNvSpPr/>
            <p:nvPr/>
          </p:nvSpPr>
          <p:spPr>
            <a:xfrm>
              <a:off x="2956067" y="3567163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8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7"/>
                    <a:pt x="1587" y="353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534;p60">
              <a:extLst>
                <a:ext uri="{FF2B5EF4-FFF2-40B4-BE49-F238E27FC236}">
                  <a16:creationId xmlns:a16="http://schemas.microsoft.com/office/drawing/2014/main" id="{374DA2A7-085B-D9E0-5046-437098B36A85}"/>
                </a:ext>
              </a:extLst>
            </p:cNvPr>
            <p:cNvSpPr/>
            <p:nvPr/>
          </p:nvSpPr>
          <p:spPr>
            <a:xfrm>
              <a:off x="2921883" y="3547424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7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2"/>
                  </a:cubicBezTo>
                  <a:lnTo>
                    <a:pt x="1054" y="46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535;p60">
              <a:extLst>
                <a:ext uri="{FF2B5EF4-FFF2-40B4-BE49-F238E27FC236}">
                  <a16:creationId xmlns:a16="http://schemas.microsoft.com/office/drawing/2014/main" id="{56A92E71-1348-2E9B-A868-EDBD6A949D2B}"/>
                </a:ext>
              </a:extLst>
            </p:cNvPr>
            <p:cNvSpPr/>
            <p:nvPr/>
          </p:nvSpPr>
          <p:spPr>
            <a:xfrm>
              <a:off x="2887764" y="352771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3" y="588"/>
                  </a:cubicBezTo>
                  <a:lnTo>
                    <a:pt x="647" y="894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8" y="918"/>
                    <a:pt x="1090" y="877"/>
                  </a:cubicBezTo>
                  <a:lnTo>
                    <a:pt x="1555" y="609"/>
                  </a:lnTo>
                  <a:cubicBezTo>
                    <a:pt x="1686" y="533"/>
                    <a:pt x="1700" y="418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536;p60">
              <a:extLst>
                <a:ext uri="{FF2B5EF4-FFF2-40B4-BE49-F238E27FC236}">
                  <a16:creationId xmlns:a16="http://schemas.microsoft.com/office/drawing/2014/main" id="{A31B27FF-7AF8-7543-C167-7C947DD63209}"/>
                </a:ext>
              </a:extLst>
            </p:cNvPr>
            <p:cNvSpPr/>
            <p:nvPr/>
          </p:nvSpPr>
          <p:spPr>
            <a:xfrm>
              <a:off x="2853581" y="350797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8" y="896"/>
                  </a:lnTo>
                  <a:cubicBezTo>
                    <a:pt x="699" y="925"/>
                    <a:pt x="768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6"/>
                  </a:lnTo>
                  <a:cubicBezTo>
                    <a:pt x="1002" y="16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537;p60">
              <a:extLst>
                <a:ext uri="{FF2B5EF4-FFF2-40B4-BE49-F238E27FC236}">
                  <a16:creationId xmlns:a16="http://schemas.microsoft.com/office/drawing/2014/main" id="{1EA79FB7-9B9B-BA44-9CF1-BB109B0CBE8C}"/>
                </a:ext>
              </a:extLst>
            </p:cNvPr>
            <p:cNvSpPr/>
            <p:nvPr/>
          </p:nvSpPr>
          <p:spPr>
            <a:xfrm>
              <a:off x="2819397" y="348826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538;p60">
              <a:extLst>
                <a:ext uri="{FF2B5EF4-FFF2-40B4-BE49-F238E27FC236}">
                  <a16:creationId xmlns:a16="http://schemas.microsoft.com/office/drawing/2014/main" id="{16CCCD8D-8A00-0A67-8687-B17C227AFBC6}"/>
                </a:ext>
              </a:extLst>
            </p:cNvPr>
            <p:cNvSpPr/>
            <p:nvPr/>
          </p:nvSpPr>
          <p:spPr>
            <a:xfrm>
              <a:off x="2785278" y="3468529"/>
              <a:ext cx="54566" cy="30172"/>
            </a:xfrm>
            <a:custGeom>
              <a:avLst/>
              <a:gdLst/>
              <a:ahLst/>
              <a:cxnLst/>
              <a:rect l="l" t="t" r="r" b="b"/>
              <a:pathLst>
                <a:path w="1700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4" y="407"/>
                    <a:pt x="1" y="521"/>
                    <a:pt x="113" y="587"/>
                  </a:cubicBezTo>
                  <a:lnTo>
                    <a:pt x="648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8" y="919"/>
                    <a:pt x="1090" y="877"/>
                  </a:cubicBezTo>
                  <a:lnTo>
                    <a:pt x="1554" y="609"/>
                  </a:lnTo>
                  <a:cubicBezTo>
                    <a:pt x="1686" y="533"/>
                    <a:pt x="1699" y="419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539;p60">
              <a:extLst>
                <a:ext uri="{FF2B5EF4-FFF2-40B4-BE49-F238E27FC236}">
                  <a16:creationId xmlns:a16="http://schemas.microsoft.com/office/drawing/2014/main" id="{281FB923-A546-EA74-87DC-B2FA67CD5E8C}"/>
                </a:ext>
              </a:extLst>
            </p:cNvPr>
            <p:cNvSpPr/>
            <p:nvPr/>
          </p:nvSpPr>
          <p:spPr>
            <a:xfrm>
              <a:off x="2751095" y="3448822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2" y="22"/>
                    <a:pt x="610" y="63"/>
                  </a:cubicBezTo>
                  <a:lnTo>
                    <a:pt x="145" y="331"/>
                  </a:lnTo>
                  <a:cubicBezTo>
                    <a:pt x="14" y="406"/>
                    <a:pt x="1" y="521"/>
                    <a:pt x="113" y="588"/>
                  </a:cubicBezTo>
                  <a:lnTo>
                    <a:pt x="648" y="895"/>
                  </a:lnTo>
                  <a:cubicBezTo>
                    <a:pt x="700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3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540;p60">
              <a:extLst>
                <a:ext uri="{FF2B5EF4-FFF2-40B4-BE49-F238E27FC236}">
                  <a16:creationId xmlns:a16="http://schemas.microsoft.com/office/drawing/2014/main" id="{1FC03FE6-50BF-971C-8CB3-C0E0E92BEAD9}"/>
                </a:ext>
              </a:extLst>
            </p:cNvPr>
            <p:cNvSpPr/>
            <p:nvPr/>
          </p:nvSpPr>
          <p:spPr>
            <a:xfrm>
              <a:off x="3117258" y="3620091"/>
              <a:ext cx="64773" cy="36045"/>
            </a:xfrm>
            <a:custGeom>
              <a:avLst/>
              <a:gdLst/>
              <a:ahLst/>
              <a:cxnLst/>
              <a:rect l="l" t="t" r="r" b="b"/>
              <a:pathLst>
                <a:path w="2018" h="1123" extrusionOk="0">
                  <a:moveTo>
                    <a:pt x="861" y="1"/>
                  </a:moveTo>
                  <a:cubicBezTo>
                    <a:pt x="774" y="1"/>
                    <a:pt x="683" y="22"/>
                    <a:pt x="612" y="64"/>
                  </a:cubicBezTo>
                  <a:lnTo>
                    <a:pt x="146" y="332"/>
                  </a:lnTo>
                  <a:cubicBezTo>
                    <a:pt x="15" y="408"/>
                    <a:pt x="1" y="522"/>
                    <a:pt x="115" y="588"/>
                  </a:cubicBezTo>
                  <a:lnTo>
                    <a:pt x="966" y="1078"/>
                  </a:lnTo>
                  <a:cubicBezTo>
                    <a:pt x="1018" y="1108"/>
                    <a:pt x="1087" y="1123"/>
                    <a:pt x="1159" y="1123"/>
                  </a:cubicBezTo>
                  <a:cubicBezTo>
                    <a:pt x="1245" y="1123"/>
                    <a:pt x="1337" y="1102"/>
                    <a:pt x="1408" y="1061"/>
                  </a:cubicBezTo>
                  <a:lnTo>
                    <a:pt x="1872" y="793"/>
                  </a:lnTo>
                  <a:cubicBezTo>
                    <a:pt x="2005" y="716"/>
                    <a:pt x="2018" y="601"/>
                    <a:pt x="1905" y="536"/>
                  </a:cubicBezTo>
                  <a:lnTo>
                    <a:pt x="1054" y="45"/>
                  </a:lnTo>
                  <a:cubicBezTo>
                    <a:pt x="1002" y="16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541;p60">
              <a:extLst>
                <a:ext uri="{FF2B5EF4-FFF2-40B4-BE49-F238E27FC236}">
                  <a16:creationId xmlns:a16="http://schemas.microsoft.com/office/drawing/2014/main" id="{495A0933-0085-32F5-F361-2D4E16BD0139}"/>
                </a:ext>
              </a:extLst>
            </p:cNvPr>
            <p:cNvSpPr/>
            <p:nvPr/>
          </p:nvSpPr>
          <p:spPr>
            <a:xfrm>
              <a:off x="3086060" y="3602085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0" y="521"/>
                    <a:pt x="114" y="587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542;p60">
              <a:extLst>
                <a:ext uri="{FF2B5EF4-FFF2-40B4-BE49-F238E27FC236}">
                  <a16:creationId xmlns:a16="http://schemas.microsoft.com/office/drawing/2014/main" id="{2E9648C9-D5E9-297E-506C-D586A382C880}"/>
                </a:ext>
              </a:extLst>
            </p:cNvPr>
            <p:cNvSpPr/>
            <p:nvPr/>
          </p:nvSpPr>
          <p:spPr>
            <a:xfrm>
              <a:off x="3055856" y="3584656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0" y="521"/>
                    <a:pt x="114" y="587"/>
                  </a:cubicBezTo>
                  <a:lnTo>
                    <a:pt x="649" y="894"/>
                  </a:lnTo>
                  <a:cubicBezTo>
                    <a:pt x="699" y="924"/>
                    <a:pt x="767" y="938"/>
                    <a:pt x="838" y="938"/>
                  </a:cubicBezTo>
                  <a:cubicBezTo>
                    <a:pt x="925" y="938"/>
                    <a:pt x="1017" y="917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9"/>
                    <a:pt x="1587" y="352"/>
                  </a:cubicBezTo>
                  <a:lnTo>
                    <a:pt x="1054" y="44"/>
                  </a:lnTo>
                  <a:cubicBezTo>
                    <a:pt x="1002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543;p60">
              <a:extLst>
                <a:ext uri="{FF2B5EF4-FFF2-40B4-BE49-F238E27FC236}">
                  <a16:creationId xmlns:a16="http://schemas.microsoft.com/office/drawing/2014/main" id="{E7AB22D7-6798-AF7F-7114-C86DAB415DA5}"/>
                </a:ext>
              </a:extLst>
            </p:cNvPr>
            <p:cNvSpPr/>
            <p:nvPr/>
          </p:nvSpPr>
          <p:spPr>
            <a:xfrm>
              <a:off x="3025653" y="3567228"/>
              <a:ext cx="54598" cy="30107"/>
            </a:xfrm>
            <a:custGeom>
              <a:avLst/>
              <a:gdLst/>
              <a:ahLst/>
              <a:cxnLst/>
              <a:rect l="l" t="t" r="r" b="b"/>
              <a:pathLst>
                <a:path w="1701" h="938" extrusionOk="0">
                  <a:moveTo>
                    <a:pt x="864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9" y="330"/>
                  </a:lnTo>
                  <a:cubicBezTo>
                    <a:pt x="16" y="407"/>
                    <a:pt x="1" y="521"/>
                    <a:pt x="114" y="586"/>
                  </a:cubicBezTo>
                  <a:lnTo>
                    <a:pt x="648" y="894"/>
                  </a:lnTo>
                  <a:cubicBezTo>
                    <a:pt x="699" y="924"/>
                    <a:pt x="766" y="938"/>
                    <a:pt x="837" y="938"/>
                  </a:cubicBezTo>
                  <a:cubicBezTo>
                    <a:pt x="925" y="938"/>
                    <a:pt x="1017" y="916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8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544;p60">
              <a:extLst>
                <a:ext uri="{FF2B5EF4-FFF2-40B4-BE49-F238E27FC236}">
                  <a16:creationId xmlns:a16="http://schemas.microsoft.com/office/drawing/2014/main" id="{2405A9B7-A8E7-FE8D-5B7E-618DF1422846}"/>
                </a:ext>
              </a:extLst>
            </p:cNvPr>
            <p:cNvSpPr/>
            <p:nvPr/>
          </p:nvSpPr>
          <p:spPr>
            <a:xfrm>
              <a:off x="2995450" y="3549799"/>
              <a:ext cx="54598" cy="30107"/>
            </a:xfrm>
            <a:custGeom>
              <a:avLst/>
              <a:gdLst/>
              <a:ahLst/>
              <a:cxnLst/>
              <a:rect l="l" t="t" r="r" b="b"/>
              <a:pathLst>
                <a:path w="1701" h="938" extrusionOk="0">
                  <a:moveTo>
                    <a:pt x="864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1" y="521"/>
                    <a:pt x="115" y="585"/>
                  </a:cubicBezTo>
                  <a:lnTo>
                    <a:pt x="648" y="894"/>
                  </a:lnTo>
                  <a:cubicBezTo>
                    <a:pt x="699" y="923"/>
                    <a:pt x="767" y="938"/>
                    <a:pt x="838" y="938"/>
                  </a:cubicBezTo>
                  <a:cubicBezTo>
                    <a:pt x="925" y="938"/>
                    <a:pt x="1018" y="916"/>
                    <a:pt x="1090" y="875"/>
                  </a:cubicBezTo>
                  <a:lnTo>
                    <a:pt x="1554" y="607"/>
                  </a:lnTo>
                  <a:cubicBezTo>
                    <a:pt x="1685" y="531"/>
                    <a:pt x="1701" y="417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45;p60">
              <a:extLst>
                <a:ext uri="{FF2B5EF4-FFF2-40B4-BE49-F238E27FC236}">
                  <a16:creationId xmlns:a16="http://schemas.microsoft.com/office/drawing/2014/main" id="{DF0B2693-2BA3-EB11-478C-C71E2D4A28DA}"/>
                </a:ext>
              </a:extLst>
            </p:cNvPr>
            <p:cNvSpPr/>
            <p:nvPr/>
          </p:nvSpPr>
          <p:spPr>
            <a:xfrm>
              <a:off x="2965278" y="353233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0"/>
                  </a:moveTo>
                  <a:cubicBezTo>
                    <a:pt x="777" y="0"/>
                    <a:pt x="684" y="22"/>
                    <a:pt x="611" y="65"/>
                  </a:cubicBezTo>
                  <a:lnTo>
                    <a:pt x="147" y="331"/>
                  </a:lnTo>
                  <a:cubicBezTo>
                    <a:pt x="16" y="408"/>
                    <a:pt x="0" y="521"/>
                    <a:pt x="114" y="586"/>
                  </a:cubicBezTo>
                  <a:lnTo>
                    <a:pt x="647" y="895"/>
                  </a:lnTo>
                  <a:cubicBezTo>
                    <a:pt x="698" y="924"/>
                    <a:pt x="766" y="939"/>
                    <a:pt x="837" y="939"/>
                  </a:cubicBezTo>
                  <a:cubicBezTo>
                    <a:pt x="924" y="939"/>
                    <a:pt x="1016" y="917"/>
                    <a:pt x="1089" y="876"/>
                  </a:cubicBezTo>
                  <a:lnTo>
                    <a:pt x="1553" y="608"/>
                  </a:lnTo>
                  <a:cubicBezTo>
                    <a:pt x="1684" y="531"/>
                    <a:pt x="1700" y="418"/>
                    <a:pt x="1586" y="353"/>
                  </a:cubicBezTo>
                  <a:lnTo>
                    <a:pt x="1053" y="44"/>
                  </a:lnTo>
                  <a:cubicBezTo>
                    <a:pt x="1002" y="15"/>
                    <a:pt x="935" y="0"/>
                    <a:pt x="864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46;p60">
              <a:extLst>
                <a:ext uri="{FF2B5EF4-FFF2-40B4-BE49-F238E27FC236}">
                  <a16:creationId xmlns:a16="http://schemas.microsoft.com/office/drawing/2014/main" id="{78D1FC81-8700-4EEC-A0C9-63826543F8B3}"/>
                </a:ext>
              </a:extLst>
            </p:cNvPr>
            <p:cNvSpPr/>
            <p:nvPr/>
          </p:nvSpPr>
          <p:spPr>
            <a:xfrm>
              <a:off x="2935075" y="3514909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5" y="0"/>
                  </a:moveTo>
                  <a:cubicBezTo>
                    <a:pt x="777" y="0"/>
                    <a:pt x="685" y="22"/>
                    <a:pt x="613" y="64"/>
                  </a:cubicBezTo>
                  <a:lnTo>
                    <a:pt x="147" y="332"/>
                  </a:lnTo>
                  <a:cubicBezTo>
                    <a:pt x="16" y="407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8" y="924"/>
                    <a:pt x="766" y="938"/>
                    <a:pt x="837" y="938"/>
                  </a:cubicBezTo>
                  <a:cubicBezTo>
                    <a:pt x="924" y="938"/>
                    <a:pt x="1016" y="917"/>
                    <a:pt x="1089" y="876"/>
                  </a:cubicBezTo>
                  <a:lnTo>
                    <a:pt x="1553" y="608"/>
                  </a:lnTo>
                  <a:cubicBezTo>
                    <a:pt x="1684" y="531"/>
                    <a:pt x="1700" y="417"/>
                    <a:pt x="1586" y="353"/>
                  </a:cubicBezTo>
                  <a:lnTo>
                    <a:pt x="1053" y="44"/>
                  </a:lnTo>
                  <a:cubicBezTo>
                    <a:pt x="1002" y="15"/>
                    <a:pt x="935" y="0"/>
                    <a:pt x="865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47;p60">
              <a:extLst>
                <a:ext uri="{FF2B5EF4-FFF2-40B4-BE49-F238E27FC236}">
                  <a16:creationId xmlns:a16="http://schemas.microsoft.com/office/drawing/2014/main" id="{5BDAEE59-9035-95FC-F96B-323C1E255A18}"/>
                </a:ext>
              </a:extLst>
            </p:cNvPr>
            <p:cNvSpPr/>
            <p:nvPr/>
          </p:nvSpPr>
          <p:spPr>
            <a:xfrm>
              <a:off x="2904872" y="349748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5" y="0"/>
                  </a:moveTo>
                  <a:cubicBezTo>
                    <a:pt x="777" y="0"/>
                    <a:pt x="685" y="22"/>
                    <a:pt x="611" y="64"/>
                  </a:cubicBezTo>
                  <a:lnTo>
                    <a:pt x="147" y="331"/>
                  </a:lnTo>
                  <a:cubicBezTo>
                    <a:pt x="16" y="407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8" y="924"/>
                    <a:pt x="766" y="938"/>
                    <a:pt x="837" y="938"/>
                  </a:cubicBezTo>
                  <a:cubicBezTo>
                    <a:pt x="924" y="938"/>
                    <a:pt x="1016" y="917"/>
                    <a:pt x="1088" y="875"/>
                  </a:cubicBezTo>
                  <a:lnTo>
                    <a:pt x="1554" y="607"/>
                  </a:lnTo>
                  <a:cubicBezTo>
                    <a:pt x="1683" y="531"/>
                    <a:pt x="1700" y="417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5" y="0"/>
                    <a:pt x="865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48;p60">
              <a:extLst>
                <a:ext uri="{FF2B5EF4-FFF2-40B4-BE49-F238E27FC236}">
                  <a16:creationId xmlns:a16="http://schemas.microsoft.com/office/drawing/2014/main" id="{A773FB74-31E7-E006-D29F-65FADB1708F2}"/>
                </a:ext>
              </a:extLst>
            </p:cNvPr>
            <p:cNvSpPr/>
            <p:nvPr/>
          </p:nvSpPr>
          <p:spPr>
            <a:xfrm>
              <a:off x="2874668" y="3480020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3" y="1"/>
                  </a:moveTo>
                  <a:cubicBezTo>
                    <a:pt x="776" y="1"/>
                    <a:pt x="684" y="22"/>
                    <a:pt x="611" y="64"/>
                  </a:cubicBezTo>
                  <a:lnTo>
                    <a:pt x="148" y="332"/>
                  </a:lnTo>
                  <a:cubicBezTo>
                    <a:pt x="16" y="408"/>
                    <a:pt x="1" y="522"/>
                    <a:pt x="114" y="587"/>
                  </a:cubicBezTo>
                  <a:lnTo>
                    <a:pt x="647" y="895"/>
                  </a:lnTo>
                  <a:cubicBezTo>
                    <a:pt x="698" y="925"/>
                    <a:pt x="766" y="939"/>
                    <a:pt x="836" y="939"/>
                  </a:cubicBezTo>
                  <a:cubicBezTo>
                    <a:pt x="924" y="939"/>
                    <a:pt x="1016" y="917"/>
                    <a:pt x="1088" y="875"/>
                  </a:cubicBezTo>
                  <a:lnTo>
                    <a:pt x="1552" y="608"/>
                  </a:lnTo>
                  <a:cubicBezTo>
                    <a:pt x="1683" y="532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5" y="1"/>
                    <a:pt x="863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9;p60">
              <a:extLst>
                <a:ext uri="{FF2B5EF4-FFF2-40B4-BE49-F238E27FC236}">
                  <a16:creationId xmlns:a16="http://schemas.microsoft.com/office/drawing/2014/main" id="{F1D28AC9-C5DC-76CF-B1E0-858E8B95365E}"/>
                </a:ext>
              </a:extLst>
            </p:cNvPr>
            <p:cNvSpPr/>
            <p:nvPr/>
          </p:nvSpPr>
          <p:spPr>
            <a:xfrm>
              <a:off x="2844465" y="346259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3" y="1"/>
                  </a:moveTo>
                  <a:cubicBezTo>
                    <a:pt x="776" y="1"/>
                    <a:pt x="684" y="22"/>
                    <a:pt x="612" y="64"/>
                  </a:cubicBezTo>
                  <a:lnTo>
                    <a:pt x="148" y="332"/>
                  </a:lnTo>
                  <a:cubicBezTo>
                    <a:pt x="17" y="408"/>
                    <a:pt x="1" y="522"/>
                    <a:pt x="115" y="587"/>
                  </a:cubicBezTo>
                  <a:lnTo>
                    <a:pt x="648" y="895"/>
                  </a:lnTo>
                  <a:cubicBezTo>
                    <a:pt x="699" y="925"/>
                    <a:pt x="766" y="939"/>
                    <a:pt x="836" y="939"/>
                  </a:cubicBezTo>
                  <a:cubicBezTo>
                    <a:pt x="924" y="939"/>
                    <a:pt x="1016" y="917"/>
                    <a:pt x="1089" y="875"/>
                  </a:cubicBezTo>
                  <a:lnTo>
                    <a:pt x="1552" y="607"/>
                  </a:lnTo>
                  <a:cubicBezTo>
                    <a:pt x="1684" y="532"/>
                    <a:pt x="1701" y="418"/>
                    <a:pt x="1587" y="353"/>
                  </a:cubicBezTo>
                  <a:lnTo>
                    <a:pt x="1053" y="45"/>
                  </a:lnTo>
                  <a:cubicBezTo>
                    <a:pt x="1002" y="15"/>
                    <a:pt x="934" y="1"/>
                    <a:pt x="863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0;p60">
              <a:extLst>
                <a:ext uri="{FF2B5EF4-FFF2-40B4-BE49-F238E27FC236}">
                  <a16:creationId xmlns:a16="http://schemas.microsoft.com/office/drawing/2014/main" id="{E614C715-176B-1053-CC7F-6BB728780CAD}"/>
                </a:ext>
              </a:extLst>
            </p:cNvPr>
            <p:cNvSpPr/>
            <p:nvPr/>
          </p:nvSpPr>
          <p:spPr>
            <a:xfrm>
              <a:off x="2814262" y="3445162"/>
              <a:ext cx="54630" cy="30140"/>
            </a:xfrm>
            <a:custGeom>
              <a:avLst/>
              <a:gdLst/>
              <a:ahLst/>
              <a:cxnLst/>
              <a:rect l="l" t="t" r="r" b="b"/>
              <a:pathLst>
                <a:path w="1702" h="939" extrusionOk="0">
                  <a:moveTo>
                    <a:pt x="862" y="0"/>
                  </a:moveTo>
                  <a:cubicBezTo>
                    <a:pt x="774" y="0"/>
                    <a:pt x="682" y="22"/>
                    <a:pt x="610" y="63"/>
                  </a:cubicBezTo>
                  <a:lnTo>
                    <a:pt x="146" y="330"/>
                  </a:lnTo>
                  <a:cubicBezTo>
                    <a:pt x="15" y="406"/>
                    <a:pt x="1" y="522"/>
                    <a:pt x="115" y="586"/>
                  </a:cubicBezTo>
                  <a:lnTo>
                    <a:pt x="648" y="895"/>
                  </a:lnTo>
                  <a:cubicBezTo>
                    <a:pt x="699" y="924"/>
                    <a:pt x="767" y="938"/>
                    <a:pt x="838" y="938"/>
                  </a:cubicBezTo>
                  <a:cubicBezTo>
                    <a:pt x="925" y="938"/>
                    <a:pt x="1017" y="917"/>
                    <a:pt x="1089" y="875"/>
                  </a:cubicBezTo>
                  <a:lnTo>
                    <a:pt x="1553" y="607"/>
                  </a:lnTo>
                  <a:cubicBezTo>
                    <a:pt x="1684" y="532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51;p60">
              <a:extLst>
                <a:ext uri="{FF2B5EF4-FFF2-40B4-BE49-F238E27FC236}">
                  <a16:creationId xmlns:a16="http://schemas.microsoft.com/office/drawing/2014/main" id="{8EC4E391-1BF5-F0CF-DA90-968B2637F927}"/>
                </a:ext>
              </a:extLst>
            </p:cNvPr>
            <p:cNvSpPr/>
            <p:nvPr/>
          </p:nvSpPr>
          <p:spPr>
            <a:xfrm>
              <a:off x="3114016" y="3578076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1"/>
                  </a:moveTo>
                  <a:cubicBezTo>
                    <a:pt x="775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3" y="588"/>
                  </a:cubicBezTo>
                  <a:lnTo>
                    <a:pt x="648" y="894"/>
                  </a:lnTo>
                  <a:cubicBezTo>
                    <a:pt x="700" y="925"/>
                    <a:pt x="771" y="940"/>
                    <a:pt x="844" y="940"/>
                  </a:cubicBezTo>
                  <a:cubicBezTo>
                    <a:pt x="931" y="940"/>
                    <a:pt x="1022" y="919"/>
                    <a:pt x="1093" y="879"/>
                  </a:cubicBezTo>
                  <a:lnTo>
                    <a:pt x="1557" y="611"/>
                  </a:lnTo>
                  <a:cubicBezTo>
                    <a:pt x="1688" y="534"/>
                    <a:pt x="1701" y="419"/>
                    <a:pt x="1587" y="353"/>
                  </a:cubicBezTo>
                  <a:lnTo>
                    <a:pt x="1054" y="44"/>
                  </a:lnTo>
                  <a:cubicBezTo>
                    <a:pt x="1003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52;p60">
              <a:extLst>
                <a:ext uri="{FF2B5EF4-FFF2-40B4-BE49-F238E27FC236}">
                  <a16:creationId xmlns:a16="http://schemas.microsoft.com/office/drawing/2014/main" id="{C78C00E6-CFEC-8C31-D56D-2BA2D597C2E1}"/>
                </a:ext>
              </a:extLst>
            </p:cNvPr>
            <p:cNvSpPr/>
            <p:nvPr/>
          </p:nvSpPr>
          <p:spPr>
            <a:xfrm>
              <a:off x="3084070" y="3560776"/>
              <a:ext cx="54534" cy="30172"/>
            </a:xfrm>
            <a:custGeom>
              <a:avLst/>
              <a:gdLst/>
              <a:ahLst/>
              <a:cxnLst/>
              <a:rect l="l" t="t" r="r" b="b"/>
              <a:pathLst>
                <a:path w="1699" h="940" extrusionOk="0">
                  <a:moveTo>
                    <a:pt x="859" y="0"/>
                  </a:moveTo>
                  <a:cubicBezTo>
                    <a:pt x="773" y="0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3" y="406"/>
                    <a:pt x="0" y="521"/>
                    <a:pt x="113" y="588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5" y="533"/>
                    <a:pt x="1699" y="418"/>
                    <a:pt x="1587" y="353"/>
                  </a:cubicBezTo>
                  <a:lnTo>
                    <a:pt x="1052" y="45"/>
                  </a:lnTo>
                  <a:cubicBezTo>
                    <a:pt x="1000" y="15"/>
                    <a:pt x="931" y="0"/>
                    <a:pt x="859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53;p60">
              <a:extLst>
                <a:ext uri="{FF2B5EF4-FFF2-40B4-BE49-F238E27FC236}">
                  <a16:creationId xmlns:a16="http://schemas.microsoft.com/office/drawing/2014/main" id="{79259AB2-DEEB-ADA7-5499-11ED829C7AF7}"/>
                </a:ext>
              </a:extLst>
            </p:cNvPr>
            <p:cNvSpPr/>
            <p:nvPr/>
          </p:nvSpPr>
          <p:spPr>
            <a:xfrm>
              <a:off x="3054059" y="3543444"/>
              <a:ext cx="54598" cy="30204"/>
            </a:xfrm>
            <a:custGeom>
              <a:avLst/>
              <a:gdLst/>
              <a:ahLst/>
              <a:cxnLst/>
              <a:rect l="l" t="t" r="r" b="b"/>
              <a:pathLst>
                <a:path w="1701" h="941" extrusionOk="0">
                  <a:moveTo>
                    <a:pt x="861" y="1"/>
                  </a:moveTo>
                  <a:cubicBezTo>
                    <a:pt x="774" y="1"/>
                    <a:pt x="683" y="22"/>
                    <a:pt x="611" y="63"/>
                  </a:cubicBezTo>
                  <a:lnTo>
                    <a:pt x="146" y="331"/>
                  </a:lnTo>
                  <a:cubicBezTo>
                    <a:pt x="15" y="407"/>
                    <a:pt x="0" y="521"/>
                    <a:pt x="114" y="587"/>
                  </a:cubicBezTo>
                  <a:lnTo>
                    <a:pt x="649" y="896"/>
                  </a:lnTo>
                  <a:cubicBezTo>
                    <a:pt x="700" y="926"/>
                    <a:pt x="769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7" y="534"/>
                    <a:pt x="1700" y="419"/>
                    <a:pt x="1588" y="354"/>
                  </a:cubicBezTo>
                  <a:lnTo>
                    <a:pt x="1053" y="46"/>
                  </a:lnTo>
                  <a:cubicBezTo>
                    <a:pt x="1002" y="16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54;p60">
              <a:extLst>
                <a:ext uri="{FF2B5EF4-FFF2-40B4-BE49-F238E27FC236}">
                  <a16:creationId xmlns:a16="http://schemas.microsoft.com/office/drawing/2014/main" id="{ADC05C8B-0D50-9AF0-D6E4-91BFD8757A3D}"/>
                </a:ext>
              </a:extLst>
            </p:cNvPr>
            <p:cNvSpPr/>
            <p:nvPr/>
          </p:nvSpPr>
          <p:spPr>
            <a:xfrm>
              <a:off x="3024080" y="3526175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6"/>
                    <a:pt x="1" y="522"/>
                    <a:pt x="114" y="587"/>
                  </a:cubicBezTo>
                  <a:lnTo>
                    <a:pt x="648" y="895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20" y="918"/>
                    <a:pt x="1091" y="876"/>
                  </a:cubicBezTo>
                  <a:lnTo>
                    <a:pt x="1555" y="608"/>
                  </a:lnTo>
                  <a:cubicBezTo>
                    <a:pt x="1686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4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555;p60">
              <a:extLst>
                <a:ext uri="{FF2B5EF4-FFF2-40B4-BE49-F238E27FC236}">
                  <a16:creationId xmlns:a16="http://schemas.microsoft.com/office/drawing/2014/main" id="{3A7BEDCC-388A-519E-9F72-0D945F004E5E}"/>
                </a:ext>
              </a:extLst>
            </p:cNvPr>
            <p:cNvSpPr/>
            <p:nvPr/>
          </p:nvSpPr>
          <p:spPr>
            <a:xfrm>
              <a:off x="2994134" y="3508875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2" y="21"/>
                    <a:pt x="609" y="62"/>
                  </a:cubicBezTo>
                  <a:lnTo>
                    <a:pt x="146" y="330"/>
                  </a:lnTo>
                  <a:cubicBezTo>
                    <a:pt x="14" y="407"/>
                    <a:pt x="0" y="520"/>
                    <a:pt x="114" y="587"/>
                  </a:cubicBezTo>
                  <a:lnTo>
                    <a:pt x="647" y="895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6"/>
                  </a:cubicBezTo>
                  <a:lnTo>
                    <a:pt x="1555" y="608"/>
                  </a:lnTo>
                  <a:cubicBezTo>
                    <a:pt x="1686" y="532"/>
                    <a:pt x="1700" y="418"/>
                    <a:pt x="1586" y="352"/>
                  </a:cubicBezTo>
                  <a:lnTo>
                    <a:pt x="1053" y="45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556;p60">
              <a:extLst>
                <a:ext uri="{FF2B5EF4-FFF2-40B4-BE49-F238E27FC236}">
                  <a16:creationId xmlns:a16="http://schemas.microsoft.com/office/drawing/2014/main" id="{7EEE1006-BFF0-E5A0-61E2-1519230A3B8F}"/>
                </a:ext>
              </a:extLst>
            </p:cNvPr>
            <p:cNvSpPr/>
            <p:nvPr/>
          </p:nvSpPr>
          <p:spPr>
            <a:xfrm>
              <a:off x="2964155" y="3491543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5" y="408"/>
                    <a:pt x="0" y="522"/>
                    <a:pt x="114" y="588"/>
                  </a:cubicBezTo>
                  <a:lnTo>
                    <a:pt x="647" y="896"/>
                  </a:lnTo>
                  <a:cubicBezTo>
                    <a:pt x="699" y="925"/>
                    <a:pt x="767" y="940"/>
                    <a:pt x="839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10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557;p60">
              <a:extLst>
                <a:ext uri="{FF2B5EF4-FFF2-40B4-BE49-F238E27FC236}">
                  <a16:creationId xmlns:a16="http://schemas.microsoft.com/office/drawing/2014/main" id="{D9CAC323-B1F0-8D76-C18E-2943B51BDE11}"/>
                </a:ext>
              </a:extLst>
            </p:cNvPr>
            <p:cNvSpPr/>
            <p:nvPr/>
          </p:nvSpPr>
          <p:spPr>
            <a:xfrm>
              <a:off x="2934176" y="3474242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1"/>
                  </a:moveTo>
                  <a:cubicBezTo>
                    <a:pt x="774" y="1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8"/>
                    <a:pt x="1" y="522"/>
                    <a:pt x="115" y="588"/>
                  </a:cubicBezTo>
                  <a:lnTo>
                    <a:pt x="648" y="895"/>
                  </a:lnTo>
                  <a:cubicBezTo>
                    <a:pt x="699" y="925"/>
                    <a:pt x="769" y="940"/>
                    <a:pt x="841" y="940"/>
                  </a:cubicBezTo>
                  <a:cubicBezTo>
                    <a:pt x="928" y="940"/>
                    <a:pt x="1020" y="919"/>
                    <a:pt x="1091" y="878"/>
                  </a:cubicBezTo>
                  <a:lnTo>
                    <a:pt x="1555" y="610"/>
                  </a:lnTo>
                  <a:cubicBezTo>
                    <a:pt x="1687" y="533"/>
                    <a:pt x="1701" y="419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1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558;p60">
              <a:extLst>
                <a:ext uri="{FF2B5EF4-FFF2-40B4-BE49-F238E27FC236}">
                  <a16:creationId xmlns:a16="http://schemas.microsoft.com/office/drawing/2014/main" id="{20981D1D-6DDB-2820-926A-6AA4F978E584}"/>
                </a:ext>
              </a:extLst>
            </p:cNvPr>
            <p:cNvSpPr/>
            <p:nvPr/>
          </p:nvSpPr>
          <p:spPr>
            <a:xfrm>
              <a:off x="2904230" y="345697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7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559;p60">
              <a:extLst>
                <a:ext uri="{FF2B5EF4-FFF2-40B4-BE49-F238E27FC236}">
                  <a16:creationId xmlns:a16="http://schemas.microsoft.com/office/drawing/2014/main" id="{6F1AAF43-4C4E-492F-025D-51A895360D63}"/>
                </a:ext>
              </a:extLst>
            </p:cNvPr>
            <p:cNvSpPr/>
            <p:nvPr/>
          </p:nvSpPr>
          <p:spPr>
            <a:xfrm>
              <a:off x="3133788" y="35493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4" y="408"/>
                    <a:pt x="0" y="522"/>
                    <a:pt x="114" y="588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6" y="353"/>
                  </a:cubicBezTo>
                  <a:lnTo>
                    <a:pt x="1053" y="45"/>
                  </a:lnTo>
                  <a:cubicBezTo>
                    <a:pt x="1002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560;p60">
              <a:extLst>
                <a:ext uri="{FF2B5EF4-FFF2-40B4-BE49-F238E27FC236}">
                  <a16:creationId xmlns:a16="http://schemas.microsoft.com/office/drawing/2014/main" id="{1067E406-7FBC-A94E-33B3-64388207DE0A}"/>
                </a:ext>
              </a:extLst>
            </p:cNvPr>
            <p:cNvSpPr/>
            <p:nvPr/>
          </p:nvSpPr>
          <p:spPr>
            <a:xfrm>
              <a:off x="3103809" y="35320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6"/>
                    <a:pt x="0" y="522"/>
                    <a:pt x="114" y="587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6"/>
                  </a:cubicBezTo>
                  <a:lnTo>
                    <a:pt x="1555" y="610"/>
                  </a:lnTo>
                  <a:cubicBezTo>
                    <a:pt x="1686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561;p60">
              <a:extLst>
                <a:ext uri="{FF2B5EF4-FFF2-40B4-BE49-F238E27FC236}">
                  <a16:creationId xmlns:a16="http://schemas.microsoft.com/office/drawing/2014/main" id="{6790CCE3-2782-5951-4B0A-ADB5595C4BAB}"/>
                </a:ext>
              </a:extLst>
            </p:cNvPr>
            <p:cNvSpPr/>
            <p:nvPr/>
          </p:nvSpPr>
          <p:spPr>
            <a:xfrm>
              <a:off x="3073831" y="35147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0"/>
                  </a:moveTo>
                  <a:cubicBezTo>
                    <a:pt x="774" y="0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1" y="522"/>
                    <a:pt x="115" y="587"/>
                  </a:cubicBezTo>
                  <a:lnTo>
                    <a:pt x="648" y="895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8" y="940"/>
                    <a:pt x="1020" y="918"/>
                    <a:pt x="1092" y="876"/>
                  </a:cubicBezTo>
                  <a:lnTo>
                    <a:pt x="1555" y="608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5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562;p60">
              <a:extLst>
                <a:ext uri="{FF2B5EF4-FFF2-40B4-BE49-F238E27FC236}">
                  <a16:creationId xmlns:a16="http://schemas.microsoft.com/office/drawing/2014/main" id="{FA3EE276-5954-BABD-CC0C-A48DB362D9AD}"/>
                </a:ext>
              </a:extLst>
            </p:cNvPr>
            <p:cNvSpPr/>
            <p:nvPr/>
          </p:nvSpPr>
          <p:spPr>
            <a:xfrm>
              <a:off x="3232326" y="356610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59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3" y="406"/>
                    <a:pt x="0" y="521"/>
                    <a:pt x="113" y="587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7" y="353"/>
                  </a:cubicBezTo>
                  <a:lnTo>
                    <a:pt x="1052" y="44"/>
                  </a:lnTo>
                  <a:cubicBezTo>
                    <a:pt x="1000" y="15"/>
                    <a:pt x="931" y="0"/>
                    <a:pt x="859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563;p60">
              <a:extLst>
                <a:ext uri="{FF2B5EF4-FFF2-40B4-BE49-F238E27FC236}">
                  <a16:creationId xmlns:a16="http://schemas.microsoft.com/office/drawing/2014/main" id="{0F3D3592-EE41-1E25-4242-526DE788F9AC}"/>
                </a:ext>
              </a:extLst>
            </p:cNvPr>
            <p:cNvSpPr/>
            <p:nvPr/>
          </p:nvSpPr>
          <p:spPr>
            <a:xfrm>
              <a:off x="3202347" y="3548804"/>
              <a:ext cx="54566" cy="30172"/>
            </a:xfrm>
            <a:custGeom>
              <a:avLst/>
              <a:gdLst/>
              <a:ahLst/>
              <a:cxnLst/>
              <a:rect l="l" t="t" r="r" b="b"/>
              <a:pathLst>
                <a:path w="1700" h="940" extrusionOk="0">
                  <a:moveTo>
                    <a:pt x="860" y="0"/>
                  </a:moveTo>
                  <a:cubicBezTo>
                    <a:pt x="773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1"/>
                    <a:pt x="113" y="588"/>
                  </a:cubicBezTo>
                  <a:lnTo>
                    <a:pt x="648" y="894"/>
                  </a:lnTo>
                  <a:cubicBezTo>
                    <a:pt x="699" y="925"/>
                    <a:pt x="768" y="939"/>
                    <a:pt x="841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699" y="418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564;p60">
              <a:extLst>
                <a:ext uri="{FF2B5EF4-FFF2-40B4-BE49-F238E27FC236}">
                  <a16:creationId xmlns:a16="http://schemas.microsoft.com/office/drawing/2014/main" id="{10864085-B8C5-1763-E049-B8009DA9D673}"/>
                </a:ext>
              </a:extLst>
            </p:cNvPr>
            <p:cNvSpPr/>
            <p:nvPr/>
          </p:nvSpPr>
          <p:spPr>
            <a:xfrm>
              <a:off x="3172336" y="3531471"/>
              <a:ext cx="54598" cy="30204"/>
            </a:xfrm>
            <a:custGeom>
              <a:avLst/>
              <a:gdLst/>
              <a:ahLst/>
              <a:cxnLst/>
              <a:rect l="l" t="t" r="r" b="b"/>
              <a:pathLst>
                <a:path w="1701" h="941" extrusionOk="0">
                  <a:moveTo>
                    <a:pt x="861" y="1"/>
                  </a:moveTo>
                  <a:cubicBezTo>
                    <a:pt x="774" y="1"/>
                    <a:pt x="682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1" y="522"/>
                    <a:pt x="114" y="587"/>
                  </a:cubicBezTo>
                  <a:lnTo>
                    <a:pt x="648" y="896"/>
                  </a:lnTo>
                  <a:cubicBezTo>
                    <a:pt x="699" y="926"/>
                    <a:pt x="768" y="940"/>
                    <a:pt x="840" y="940"/>
                  </a:cubicBezTo>
                  <a:cubicBezTo>
                    <a:pt x="927" y="940"/>
                    <a:pt x="1019" y="919"/>
                    <a:pt x="1091" y="877"/>
                  </a:cubicBezTo>
                  <a:lnTo>
                    <a:pt x="1555" y="609"/>
                  </a:lnTo>
                  <a:cubicBezTo>
                    <a:pt x="1688" y="534"/>
                    <a:pt x="1701" y="419"/>
                    <a:pt x="1587" y="354"/>
                  </a:cubicBezTo>
                  <a:lnTo>
                    <a:pt x="1054" y="46"/>
                  </a:lnTo>
                  <a:cubicBezTo>
                    <a:pt x="1002" y="16"/>
                    <a:pt x="934" y="1"/>
                    <a:pt x="861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565;p60">
              <a:extLst>
                <a:ext uri="{FF2B5EF4-FFF2-40B4-BE49-F238E27FC236}">
                  <a16:creationId xmlns:a16="http://schemas.microsoft.com/office/drawing/2014/main" id="{1454CA25-2C3A-3EE3-68A3-3E272790DB6B}"/>
                </a:ext>
              </a:extLst>
            </p:cNvPr>
            <p:cNvSpPr/>
            <p:nvPr/>
          </p:nvSpPr>
          <p:spPr>
            <a:xfrm>
              <a:off x="2950064" y="34031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1"/>
                  </a:moveTo>
                  <a:cubicBezTo>
                    <a:pt x="773" y="1"/>
                    <a:pt x="681" y="22"/>
                    <a:pt x="609" y="63"/>
                  </a:cubicBezTo>
                  <a:lnTo>
                    <a:pt x="146" y="331"/>
                  </a:lnTo>
                  <a:cubicBezTo>
                    <a:pt x="14" y="407"/>
                    <a:pt x="0" y="522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8" y="940"/>
                    <a:pt x="840" y="940"/>
                  </a:cubicBezTo>
                  <a:cubicBezTo>
                    <a:pt x="927" y="940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9"/>
                    <a:pt x="1586" y="352"/>
                  </a:cubicBezTo>
                  <a:lnTo>
                    <a:pt x="1053" y="45"/>
                  </a:lnTo>
                  <a:cubicBezTo>
                    <a:pt x="1001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566;p60">
              <a:extLst>
                <a:ext uri="{FF2B5EF4-FFF2-40B4-BE49-F238E27FC236}">
                  <a16:creationId xmlns:a16="http://schemas.microsoft.com/office/drawing/2014/main" id="{0C8B262D-8305-0E37-0982-A1FECC93EC89}"/>
                </a:ext>
              </a:extLst>
            </p:cNvPr>
            <p:cNvSpPr/>
            <p:nvPr/>
          </p:nvSpPr>
          <p:spPr>
            <a:xfrm>
              <a:off x="2920086" y="33858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2" y="1"/>
                  </a:moveTo>
                  <a:cubicBezTo>
                    <a:pt x="774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9" y="925"/>
                    <a:pt x="767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0" y="419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567;p60">
              <a:extLst>
                <a:ext uri="{FF2B5EF4-FFF2-40B4-BE49-F238E27FC236}">
                  <a16:creationId xmlns:a16="http://schemas.microsoft.com/office/drawing/2014/main" id="{34E38806-67E2-BEF7-16B4-DD4D5E1E6689}"/>
                </a:ext>
              </a:extLst>
            </p:cNvPr>
            <p:cNvSpPr/>
            <p:nvPr/>
          </p:nvSpPr>
          <p:spPr>
            <a:xfrm>
              <a:off x="2890107" y="33685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568;p60">
              <a:extLst>
                <a:ext uri="{FF2B5EF4-FFF2-40B4-BE49-F238E27FC236}">
                  <a16:creationId xmlns:a16="http://schemas.microsoft.com/office/drawing/2014/main" id="{59AEFB91-6A6F-22E2-3C31-C306B6BD681E}"/>
                </a:ext>
              </a:extLst>
            </p:cNvPr>
            <p:cNvSpPr/>
            <p:nvPr/>
          </p:nvSpPr>
          <p:spPr>
            <a:xfrm>
              <a:off x="3043884" y="3497449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0" y="0"/>
                  </a:moveTo>
                  <a:cubicBezTo>
                    <a:pt x="773" y="0"/>
                    <a:pt x="681" y="22"/>
                    <a:pt x="610" y="62"/>
                  </a:cubicBezTo>
                  <a:lnTo>
                    <a:pt x="146" y="330"/>
                  </a:lnTo>
                  <a:cubicBezTo>
                    <a:pt x="15" y="407"/>
                    <a:pt x="0" y="522"/>
                    <a:pt x="114" y="587"/>
                  </a:cubicBezTo>
                  <a:lnTo>
                    <a:pt x="647" y="895"/>
                  </a:lnTo>
                  <a:cubicBezTo>
                    <a:pt x="699" y="925"/>
                    <a:pt x="768" y="939"/>
                    <a:pt x="841" y="939"/>
                  </a:cubicBezTo>
                  <a:cubicBezTo>
                    <a:pt x="928" y="939"/>
                    <a:pt x="1019" y="918"/>
                    <a:pt x="1091" y="876"/>
                  </a:cubicBezTo>
                  <a:lnTo>
                    <a:pt x="1555" y="608"/>
                  </a:lnTo>
                  <a:cubicBezTo>
                    <a:pt x="1686" y="534"/>
                    <a:pt x="1700" y="418"/>
                    <a:pt x="1587" y="352"/>
                  </a:cubicBezTo>
                  <a:lnTo>
                    <a:pt x="1053" y="45"/>
                  </a:lnTo>
                  <a:cubicBezTo>
                    <a:pt x="1002" y="15"/>
                    <a:pt x="933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569;p60">
              <a:extLst>
                <a:ext uri="{FF2B5EF4-FFF2-40B4-BE49-F238E27FC236}">
                  <a16:creationId xmlns:a16="http://schemas.microsoft.com/office/drawing/2014/main" id="{C6A3703A-1E32-D88B-9BEB-7C2D4609F5C5}"/>
                </a:ext>
              </a:extLst>
            </p:cNvPr>
            <p:cNvSpPr/>
            <p:nvPr/>
          </p:nvSpPr>
          <p:spPr>
            <a:xfrm>
              <a:off x="3013905" y="348014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2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1"/>
                    <a:pt x="114" y="587"/>
                  </a:cubicBezTo>
                  <a:lnTo>
                    <a:pt x="648" y="895"/>
                  </a:lnTo>
                  <a:cubicBezTo>
                    <a:pt x="699" y="925"/>
                    <a:pt x="768" y="939"/>
                    <a:pt x="839" y="939"/>
                  </a:cubicBezTo>
                  <a:cubicBezTo>
                    <a:pt x="927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1" y="418"/>
                    <a:pt x="1587" y="352"/>
                  </a:cubicBezTo>
                  <a:lnTo>
                    <a:pt x="1054" y="44"/>
                  </a:lnTo>
                  <a:cubicBezTo>
                    <a:pt x="1003" y="15"/>
                    <a:pt x="934" y="0"/>
                    <a:pt x="862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570;p60">
              <a:extLst>
                <a:ext uri="{FF2B5EF4-FFF2-40B4-BE49-F238E27FC236}">
                  <a16:creationId xmlns:a16="http://schemas.microsoft.com/office/drawing/2014/main" id="{35174F3A-08F2-E853-0369-2779C9816442}"/>
                </a:ext>
              </a:extLst>
            </p:cNvPr>
            <p:cNvSpPr/>
            <p:nvPr/>
          </p:nvSpPr>
          <p:spPr>
            <a:xfrm>
              <a:off x="2983959" y="3462848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1" y="22"/>
                    <a:pt x="610" y="63"/>
                  </a:cubicBezTo>
                  <a:lnTo>
                    <a:pt x="146" y="331"/>
                  </a:lnTo>
                  <a:cubicBezTo>
                    <a:pt x="14" y="407"/>
                    <a:pt x="0" y="521"/>
                    <a:pt x="114" y="587"/>
                  </a:cubicBezTo>
                  <a:lnTo>
                    <a:pt x="647" y="896"/>
                  </a:lnTo>
                  <a:cubicBezTo>
                    <a:pt x="698" y="925"/>
                    <a:pt x="767" y="939"/>
                    <a:pt x="839" y="939"/>
                  </a:cubicBezTo>
                  <a:cubicBezTo>
                    <a:pt x="926" y="939"/>
                    <a:pt x="1019" y="918"/>
                    <a:pt x="1091" y="877"/>
                  </a:cubicBezTo>
                  <a:lnTo>
                    <a:pt x="1555" y="609"/>
                  </a:lnTo>
                  <a:cubicBezTo>
                    <a:pt x="1686" y="532"/>
                    <a:pt x="1700" y="419"/>
                    <a:pt x="1586" y="352"/>
                  </a:cubicBezTo>
                  <a:lnTo>
                    <a:pt x="1053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571;p60">
              <a:extLst>
                <a:ext uri="{FF2B5EF4-FFF2-40B4-BE49-F238E27FC236}">
                  <a16:creationId xmlns:a16="http://schemas.microsoft.com/office/drawing/2014/main" id="{F9135667-BA59-E6D2-8643-1920F12E80FF}"/>
                </a:ext>
              </a:extLst>
            </p:cNvPr>
            <p:cNvSpPr/>
            <p:nvPr/>
          </p:nvSpPr>
          <p:spPr>
            <a:xfrm>
              <a:off x="2953980" y="3445548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0" y="0"/>
                  </a:moveTo>
                  <a:cubicBezTo>
                    <a:pt x="773" y="0"/>
                    <a:pt x="681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0" y="521"/>
                    <a:pt x="114" y="586"/>
                  </a:cubicBezTo>
                  <a:lnTo>
                    <a:pt x="647" y="894"/>
                  </a:lnTo>
                  <a:cubicBezTo>
                    <a:pt x="699" y="924"/>
                    <a:pt x="768" y="939"/>
                    <a:pt x="841" y="939"/>
                  </a:cubicBezTo>
                  <a:cubicBezTo>
                    <a:pt x="928" y="939"/>
                    <a:pt x="1020" y="918"/>
                    <a:pt x="1091" y="877"/>
                  </a:cubicBezTo>
                  <a:lnTo>
                    <a:pt x="1555" y="609"/>
                  </a:lnTo>
                  <a:cubicBezTo>
                    <a:pt x="1686" y="533"/>
                    <a:pt x="1701" y="419"/>
                    <a:pt x="1587" y="353"/>
                  </a:cubicBezTo>
                  <a:lnTo>
                    <a:pt x="1052" y="44"/>
                  </a:lnTo>
                  <a:cubicBezTo>
                    <a:pt x="1001" y="15"/>
                    <a:pt x="932" y="0"/>
                    <a:pt x="860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572;p60">
              <a:extLst>
                <a:ext uri="{FF2B5EF4-FFF2-40B4-BE49-F238E27FC236}">
                  <a16:creationId xmlns:a16="http://schemas.microsoft.com/office/drawing/2014/main" id="{0081B59D-EA6C-0C5F-D213-0EB9EC7BB588}"/>
                </a:ext>
              </a:extLst>
            </p:cNvPr>
            <p:cNvSpPr/>
            <p:nvPr/>
          </p:nvSpPr>
          <p:spPr>
            <a:xfrm>
              <a:off x="2924002" y="3428247"/>
              <a:ext cx="54598" cy="30172"/>
            </a:xfrm>
            <a:custGeom>
              <a:avLst/>
              <a:gdLst/>
              <a:ahLst/>
              <a:cxnLst/>
              <a:rect l="l" t="t" r="r" b="b"/>
              <a:pathLst>
                <a:path w="1701" h="940" extrusionOk="0">
                  <a:moveTo>
                    <a:pt x="861" y="0"/>
                  </a:moveTo>
                  <a:cubicBezTo>
                    <a:pt x="774" y="0"/>
                    <a:pt x="682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8"/>
                  </a:cubicBezTo>
                  <a:lnTo>
                    <a:pt x="648" y="894"/>
                  </a:lnTo>
                  <a:cubicBezTo>
                    <a:pt x="699" y="925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8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573;p60">
              <a:extLst>
                <a:ext uri="{FF2B5EF4-FFF2-40B4-BE49-F238E27FC236}">
                  <a16:creationId xmlns:a16="http://schemas.microsoft.com/office/drawing/2014/main" id="{5949C989-7CE1-E3E0-7C61-47356035DB50}"/>
                </a:ext>
              </a:extLst>
            </p:cNvPr>
            <p:cNvSpPr/>
            <p:nvPr/>
          </p:nvSpPr>
          <p:spPr>
            <a:xfrm>
              <a:off x="2874251" y="3439674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4" y="1"/>
                  </a:moveTo>
                  <a:cubicBezTo>
                    <a:pt x="777" y="1"/>
                    <a:pt x="685" y="22"/>
                    <a:pt x="613" y="64"/>
                  </a:cubicBezTo>
                  <a:lnTo>
                    <a:pt x="149" y="332"/>
                  </a:lnTo>
                  <a:cubicBezTo>
                    <a:pt x="18" y="407"/>
                    <a:pt x="1" y="521"/>
                    <a:pt x="114" y="586"/>
                  </a:cubicBezTo>
                  <a:lnTo>
                    <a:pt x="648" y="894"/>
                  </a:lnTo>
                  <a:cubicBezTo>
                    <a:pt x="699" y="924"/>
                    <a:pt x="768" y="939"/>
                    <a:pt x="840" y="939"/>
                  </a:cubicBezTo>
                  <a:cubicBezTo>
                    <a:pt x="927" y="939"/>
                    <a:pt x="1019" y="917"/>
                    <a:pt x="1091" y="876"/>
                  </a:cubicBezTo>
                  <a:lnTo>
                    <a:pt x="1555" y="608"/>
                  </a:lnTo>
                  <a:cubicBezTo>
                    <a:pt x="1686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3" y="15"/>
                    <a:pt x="935" y="1"/>
                    <a:pt x="864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574;p60">
              <a:extLst>
                <a:ext uri="{FF2B5EF4-FFF2-40B4-BE49-F238E27FC236}">
                  <a16:creationId xmlns:a16="http://schemas.microsoft.com/office/drawing/2014/main" id="{6EC11557-CDE8-88DD-06AE-CAF36E563E0F}"/>
                </a:ext>
              </a:extLst>
            </p:cNvPr>
            <p:cNvSpPr/>
            <p:nvPr/>
          </p:nvSpPr>
          <p:spPr>
            <a:xfrm>
              <a:off x="2785824" y="3428761"/>
              <a:ext cx="54598" cy="30140"/>
            </a:xfrm>
            <a:custGeom>
              <a:avLst/>
              <a:gdLst/>
              <a:ahLst/>
              <a:cxnLst/>
              <a:rect l="l" t="t" r="r" b="b"/>
              <a:pathLst>
                <a:path w="1701" h="939" extrusionOk="0">
                  <a:moveTo>
                    <a:pt x="861" y="0"/>
                  </a:moveTo>
                  <a:cubicBezTo>
                    <a:pt x="774" y="0"/>
                    <a:pt x="683" y="21"/>
                    <a:pt x="610" y="63"/>
                  </a:cubicBezTo>
                  <a:lnTo>
                    <a:pt x="146" y="331"/>
                  </a:lnTo>
                  <a:cubicBezTo>
                    <a:pt x="15" y="406"/>
                    <a:pt x="1" y="521"/>
                    <a:pt x="115" y="586"/>
                  </a:cubicBezTo>
                  <a:lnTo>
                    <a:pt x="648" y="894"/>
                  </a:lnTo>
                  <a:cubicBezTo>
                    <a:pt x="700" y="924"/>
                    <a:pt x="769" y="939"/>
                    <a:pt x="841" y="939"/>
                  </a:cubicBezTo>
                  <a:cubicBezTo>
                    <a:pt x="928" y="939"/>
                    <a:pt x="1020" y="918"/>
                    <a:pt x="1092" y="877"/>
                  </a:cubicBezTo>
                  <a:lnTo>
                    <a:pt x="1555" y="609"/>
                  </a:lnTo>
                  <a:cubicBezTo>
                    <a:pt x="1687" y="533"/>
                    <a:pt x="1701" y="417"/>
                    <a:pt x="1587" y="353"/>
                  </a:cubicBezTo>
                  <a:lnTo>
                    <a:pt x="1054" y="44"/>
                  </a:lnTo>
                  <a:cubicBezTo>
                    <a:pt x="1002" y="15"/>
                    <a:pt x="933" y="0"/>
                    <a:pt x="861" y="0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575;p60">
              <a:extLst>
                <a:ext uri="{FF2B5EF4-FFF2-40B4-BE49-F238E27FC236}">
                  <a16:creationId xmlns:a16="http://schemas.microsoft.com/office/drawing/2014/main" id="{983C16C5-826E-C7E3-E742-D754487D3C11}"/>
                </a:ext>
              </a:extLst>
            </p:cNvPr>
            <p:cNvSpPr/>
            <p:nvPr/>
          </p:nvSpPr>
          <p:spPr>
            <a:xfrm>
              <a:off x="3144508" y="3595633"/>
              <a:ext cx="72316" cy="40443"/>
            </a:xfrm>
            <a:custGeom>
              <a:avLst/>
              <a:gdLst/>
              <a:ahLst/>
              <a:cxnLst/>
              <a:rect l="l" t="t" r="r" b="b"/>
              <a:pathLst>
                <a:path w="2253" h="1260" extrusionOk="0">
                  <a:moveTo>
                    <a:pt x="856" y="1"/>
                  </a:moveTo>
                  <a:cubicBezTo>
                    <a:pt x="769" y="1"/>
                    <a:pt x="678" y="22"/>
                    <a:pt x="607" y="62"/>
                  </a:cubicBezTo>
                  <a:lnTo>
                    <a:pt x="143" y="330"/>
                  </a:lnTo>
                  <a:cubicBezTo>
                    <a:pt x="12" y="406"/>
                    <a:pt x="0" y="522"/>
                    <a:pt x="114" y="588"/>
                  </a:cubicBezTo>
                  <a:lnTo>
                    <a:pt x="1199" y="1215"/>
                  </a:lnTo>
                  <a:cubicBezTo>
                    <a:pt x="1250" y="1245"/>
                    <a:pt x="1319" y="1259"/>
                    <a:pt x="1391" y="1259"/>
                  </a:cubicBezTo>
                  <a:cubicBezTo>
                    <a:pt x="1479" y="1259"/>
                    <a:pt x="1571" y="1238"/>
                    <a:pt x="1643" y="1196"/>
                  </a:cubicBezTo>
                  <a:lnTo>
                    <a:pt x="2107" y="929"/>
                  </a:lnTo>
                  <a:cubicBezTo>
                    <a:pt x="2238" y="853"/>
                    <a:pt x="2252" y="738"/>
                    <a:pt x="2138" y="673"/>
                  </a:cubicBezTo>
                  <a:lnTo>
                    <a:pt x="1054" y="46"/>
                  </a:lnTo>
                  <a:cubicBezTo>
                    <a:pt x="1001" y="16"/>
                    <a:pt x="930" y="1"/>
                    <a:pt x="856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576;p60">
              <a:extLst>
                <a:ext uri="{FF2B5EF4-FFF2-40B4-BE49-F238E27FC236}">
                  <a16:creationId xmlns:a16="http://schemas.microsoft.com/office/drawing/2014/main" id="{AB120EC4-0D6A-C023-197F-F7EE08EE56E7}"/>
                </a:ext>
              </a:extLst>
            </p:cNvPr>
            <p:cNvSpPr/>
            <p:nvPr/>
          </p:nvSpPr>
          <p:spPr>
            <a:xfrm>
              <a:off x="2855378" y="3388607"/>
              <a:ext cx="91382" cy="51388"/>
            </a:xfrm>
            <a:custGeom>
              <a:avLst/>
              <a:gdLst/>
              <a:ahLst/>
              <a:cxnLst/>
              <a:rect l="l" t="t" r="r" b="b"/>
              <a:pathLst>
                <a:path w="2847" h="1601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4" y="406"/>
                    <a:pt x="1" y="522"/>
                    <a:pt x="113" y="588"/>
                  </a:cubicBezTo>
                  <a:lnTo>
                    <a:pt x="1793" y="1557"/>
                  </a:lnTo>
                  <a:cubicBezTo>
                    <a:pt x="1844" y="1587"/>
                    <a:pt x="1913" y="1601"/>
                    <a:pt x="1985" y="1601"/>
                  </a:cubicBezTo>
                  <a:cubicBezTo>
                    <a:pt x="2073" y="1601"/>
                    <a:pt x="2165" y="1580"/>
                    <a:pt x="2237" y="1539"/>
                  </a:cubicBezTo>
                  <a:lnTo>
                    <a:pt x="2701" y="1271"/>
                  </a:lnTo>
                  <a:cubicBezTo>
                    <a:pt x="2832" y="1194"/>
                    <a:pt x="2846" y="1081"/>
                    <a:pt x="2732" y="1014"/>
                  </a:cubicBezTo>
                  <a:lnTo>
                    <a:pt x="1053" y="45"/>
                  </a:lnTo>
                  <a:cubicBezTo>
                    <a:pt x="1001" y="15"/>
                    <a:pt x="932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577;p60">
              <a:extLst>
                <a:ext uri="{FF2B5EF4-FFF2-40B4-BE49-F238E27FC236}">
                  <a16:creationId xmlns:a16="http://schemas.microsoft.com/office/drawing/2014/main" id="{5E358242-C816-2DF6-93F5-E7079055275A}"/>
                </a:ext>
              </a:extLst>
            </p:cNvPr>
            <p:cNvSpPr/>
            <p:nvPr/>
          </p:nvSpPr>
          <p:spPr>
            <a:xfrm>
              <a:off x="2982739" y="3422021"/>
              <a:ext cx="212164" cy="121136"/>
            </a:xfrm>
            <a:custGeom>
              <a:avLst/>
              <a:gdLst/>
              <a:ahLst/>
              <a:cxnLst/>
              <a:rect l="l" t="t" r="r" b="b"/>
              <a:pathLst>
                <a:path w="6610" h="3774" extrusionOk="0">
                  <a:moveTo>
                    <a:pt x="860" y="1"/>
                  </a:moveTo>
                  <a:cubicBezTo>
                    <a:pt x="773" y="1"/>
                    <a:pt x="682" y="22"/>
                    <a:pt x="610" y="63"/>
                  </a:cubicBezTo>
                  <a:lnTo>
                    <a:pt x="146" y="331"/>
                  </a:lnTo>
                  <a:cubicBezTo>
                    <a:pt x="15" y="407"/>
                    <a:pt x="1" y="522"/>
                    <a:pt x="114" y="587"/>
                  </a:cubicBezTo>
                  <a:lnTo>
                    <a:pt x="5556" y="3729"/>
                  </a:lnTo>
                  <a:cubicBezTo>
                    <a:pt x="5608" y="3759"/>
                    <a:pt x="5677" y="3773"/>
                    <a:pt x="5749" y="3773"/>
                  </a:cubicBezTo>
                  <a:cubicBezTo>
                    <a:pt x="5837" y="3773"/>
                    <a:pt x="5928" y="3752"/>
                    <a:pt x="6000" y="3711"/>
                  </a:cubicBezTo>
                  <a:lnTo>
                    <a:pt x="6464" y="3443"/>
                  </a:lnTo>
                  <a:cubicBezTo>
                    <a:pt x="6595" y="3368"/>
                    <a:pt x="6609" y="3252"/>
                    <a:pt x="6495" y="3188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578;p60">
              <a:extLst>
                <a:ext uri="{FF2B5EF4-FFF2-40B4-BE49-F238E27FC236}">
                  <a16:creationId xmlns:a16="http://schemas.microsoft.com/office/drawing/2014/main" id="{080B4FDE-F493-CCD6-A568-C7815FD8A4F3}"/>
                </a:ext>
              </a:extLst>
            </p:cNvPr>
            <p:cNvSpPr/>
            <p:nvPr/>
          </p:nvSpPr>
          <p:spPr>
            <a:xfrm>
              <a:off x="3168164" y="3569218"/>
              <a:ext cx="83421" cy="46798"/>
            </a:xfrm>
            <a:custGeom>
              <a:avLst/>
              <a:gdLst/>
              <a:ahLst/>
              <a:cxnLst/>
              <a:rect l="l" t="t" r="r" b="b"/>
              <a:pathLst>
                <a:path w="2599" h="1458" extrusionOk="0">
                  <a:moveTo>
                    <a:pt x="862" y="1"/>
                  </a:moveTo>
                  <a:cubicBezTo>
                    <a:pt x="775" y="1"/>
                    <a:pt x="683" y="22"/>
                    <a:pt x="610" y="64"/>
                  </a:cubicBezTo>
                  <a:lnTo>
                    <a:pt x="147" y="332"/>
                  </a:lnTo>
                  <a:cubicBezTo>
                    <a:pt x="15" y="407"/>
                    <a:pt x="1" y="522"/>
                    <a:pt x="115" y="587"/>
                  </a:cubicBezTo>
                  <a:lnTo>
                    <a:pt x="1545" y="1412"/>
                  </a:lnTo>
                  <a:cubicBezTo>
                    <a:pt x="1597" y="1443"/>
                    <a:pt x="1666" y="1457"/>
                    <a:pt x="1738" y="1457"/>
                  </a:cubicBezTo>
                  <a:cubicBezTo>
                    <a:pt x="1825" y="1457"/>
                    <a:pt x="1917" y="1436"/>
                    <a:pt x="1989" y="1395"/>
                  </a:cubicBezTo>
                  <a:lnTo>
                    <a:pt x="2453" y="1127"/>
                  </a:lnTo>
                  <a:cubicBezTo>
                    <a:pt x="2584" y="1051"/>
                    <a:pt x="2599" y="937"/>
                    <a:pt x="2485" y="871"/>
                  </a:cubicBezTo>
                  <a:lnTo>
                    <a:pt x="1054" y="45"/>
                  </a:lnTo>
                  <a:cubicBezTo>
                    <a:pt x="1003" y="15"/>
                    <a:pt x="934" y="1"/>
                    <a:pt x="862" y="1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579;p60">
              <a:extLst>
                <a:ext uri="{FF2B5EF4-FFF2-40B4-BE49-F238E27FC236}">
                  <a16:creationId xmlns:a16="http://schemas.microsoft.com/office/drawing/2014/main" id="{A8052BD4-82FC-A522-DA54-D368C99CAB58}"/>
                </a:ext>
              </a:extLst>
            </p:cNvPr>
            <p:cNvSpPr/>
            <p:nvPr/>
          </p:nvSpPr>
          <p:spPr>
            <a:xfrm>
              <a:off x="2820617" y="3408668"/>
              <a:ext cx="78093" cy="43717"/>
            </a:xfrm>
            <a:custGeom>
              <a:avLst/>
              <a:gdLst/>
              <a:ahLst/>
              <a:cxnLst/>
              <a:rect l="l" t="t" r="r" b="b"/>
              <a:pathLst>
                <a:path w="2433" h="1362" extrusionOk="0">
                  <a:moveTo>
                    <a:pt x="860" y="1"/>
                  </a:moveTo>
                  <a:cubicBezTo>
                    <a:pt x="773" y="1"/>
                    <a:pt x="681" y="22"/>
                    <a:pt x="610" y="64"/>
                  </a:cubicBezTo>
                  <a:lnTo>
                    <a:pt x="146" y="332"/>
                  </a:lnTo>
                  <a:cubicBezTo>
                    <a:pt x="15" y="407"/>
                    <a:pt x="0" y="522"/>
                    <a:pt x="114" y="588"/>
                  </a:cubicBezTo>
                  <a:lnTo>
                    <a:pt x="1379" y="1319"/>
                  </a:lnTo>
                  <a:cubicBezTo>
                    <a:pt x="1430" y="1347"/>
                    <a:pt x="1497" y="1361"/>
                    <a:pt x="1567" y="1361"/>
                  </a:cubicBezTo>
                  <a:cubicBezTo>
                    <a:pt x="1655" y="1361"/>
                    <a:pt x="1747" y="1340"/>
                    <a:pt x="1820" y="1298"/>
                  </a:cubicBezTo>
                  <a:lnTo>
                    <a:pt x="2284" y="1030"/>
                  </a:lnTo>
                  <a:cubicBezTo>
                    <a:pt x="2415" y="954"/>
                    <a:pt x="2432" y="842"/>
                    <a:pt x="2319" y="775"/>
                  </a:cubicBezTo>
                  <a:lnTo>
                    <a:pt x="1054" y="45"/>
                  </a:lnTo>
                  <a:cubicBezTo>
                    <a:pt x="1002" y="15"/>
                    <a:pt x="933" y="1"/>
                    <a:pt x="860" y="1"/>
                  </a:cubicBezTo>
                  <a:close/>
                </a:path>
              </a:pathLst>
            </a:custGeom>
            <a:solidFill>
              <a:srgbClr val="CBD2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580;p60">
              <a:extLst>
                <a:ext uri="{FF2B5EF4-FFF2-40B4-BE49-F238E27FC236}">
                  <a16:creationId xmlns:a16="http://schemas.microsoft.com/office/drawing/2014/main" id="{DFFAF3AC-2C6F-30FD-A492-3011AEFDC6E2}"/>
                </a:ext>
              </a:extLst>
            </p:cNvPr>
            <p:cNvSpPr/>
            <p:nvPr/>
          </p:nvSpPr>
          <p:spPr>
            <a:xfrm>
              <a:off x="3097101" y="3645288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0"/>
                  </a:moveTo>
                  <a:cubicBezTo>
                    <a:pt x="701" y="0"/>
                    <a:pt x="634" y="16"/>
                    <a:pt x="581" y="47"/>
                  </a:cubicBezTo>
                  <a:lnTo>
                    <a:pt x="109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1" y="526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10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581;p60">
              <a:extLst>
                <a:ext uri="{FF2B5EF4-FFF2-40B4-BE49-F238E27FC236}">
                  <a16:creationId xmlns:a16="http://schemas.microsoft.com/office/drawing/2014/main" id="{69F89DC3-3436-9282-0018-E1469A5CE4F5}"/>
                </a:ext>
              </a:extLst>
            </p:cNvPr>
            <p:cNvSpPr/>
            <p:nvPr/>
          </p:nvSpPr>
          <p:spPr>
            <a:xfrm>
              <a:off x="3062918" y="3625580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0"/>
                  </a:moveTo>
                  <a:cubicBezTo>
                    <a:pt x="704" y="0"/>
                    <a:pt x="635" y="16"/>
                    <a:pt x="581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9"/>
                  </a:cubicBezTo>
                  <a:lnTo>
                    <a:pt x="610" y="812"/>
                  </a:lnTo>
                  <a:cubicBezTo>
                    <a:pt x="649" y="834"/>
                    <a:pt x="700" y="845"/>
                    <a:pt x="754" y="845"/>
                  </a:cubicBezTo>
                  <a:cubicBezTo>
                    <a:pt x="818" y="845"/>
                    <a:pt x="885" y="830"/>
                    <a:pt x="939" y="799"/>
                  </a:cubicBezTo>
                  <a:lnTo>
                    <a:pt x="1411" y="525"/>
                  </a:lnTo>
                  <a:cubicBezTo>
                    <a:pt x="1508" y="469"/>
                    <a:pt x="1519" y="384"/>
                    <a:pt x="1434" y="336"/>
                  </a:cubicBezTo>
                  <a:lnTo>
                    <a:pt x="910" y="32"/>
                  </a:lnTo>
                  <a:cubicBezTo>
                    <a:pt x="872" y="11"/>
                    <a:pt x="822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582;p60">
              <a:extLst>
                <a:ext uri="{FF2B5EF4-FFF2-40B4-BE49-F238E27FC236}">
                  <a16:creationId xmlns:a16="http://schemas.microsoft.com/office/drawing/2014/main" id="{00B57B50-8D25-9A27-2D72-E85AC7F40C54}"/>
                </a:ext>
              </a:extLst>
            </p:cNvPr>
            <p:cNvSpPr/>
            <p:nvPr/>
          </p:nvSpPr>
          <p:spPr>
            <a:xfrm>
              <a:off x="3028798" y="3605840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0"/>
                  </a:moveTo>
                  <a:cubicBezTo>
                    <a:pt x="701" y="0"/>
                    <a:pt x="634" y="16"/>
                    <a:pt x="581" y="47"/>
                  </a:cubicBezTo>
                  <a:lnTo>
                    <a:pt x="107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09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0" y="526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8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583;p60">
              <a:extLst>
                <a:ext uri="{FF2B5EF4-FFF2-40B4-BE49-F238E27FC236}">
                  <a16:creationId xmlns:a16="http://schemas.microsoft.com/office/drawing/2014/main" id="{05572EDB-DE6B-BF07-CF01-96A49FFF8C69}"/>
                </a:ext>
              </a:extLst>
            </p:cNvPr>
            <p:cNvSpPr/>
            <p:nvPr/>
          </p:nvSpPr>
          <p:spPr>
            <a:xfrm>
              <a:off x="2994615" y="3586133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0"/>
                  </a:moveTo>
                  <a:cubicBezTo>
                    <a:pt x="703" y="0"/>
                    <a:pt x="634" y="16"/>
                    <a:pt x="582" y="47"/>
                  </a:cubicBezTo>
                  <a:lnTo>
                    <a:pt x="109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1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584;p60">
              <a:extLst>
                <a:ext uri="{FF2B5EF4-FFF2-40B4-BE49-F238E27FC236}">
                  <a16:creationId xmlns:a16="http://schemas.microsoft.com/office/drawing/2014/main" id="{4D921E6C-D85F-A62A-96F2-3AF12ED33C75}"/>
                </a:ext>
              </a:extLst>
            </p:cNvPr>
            <p:cNvSpPr/>
            <p:nvPr/>
          </p:nvSpPr>
          <p:spPr>
            <a:xfrm>
              <a:off x="2960464" y="3566393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20"/>
                  </a:lnTo>
                  <a:cubicBezTo>
                    <a:pt x="12" y="375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8" y="835"/>
                    <a:pt x="699" y="845"/>
                    <a:pt x="752" y="845"/>
                  </a:cubicBezTo>
                  <a:cubicBezTo>
                    <a:pt x="816" y="845"/>
                    <a:pt x="884" y="830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9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585;p60">
              <a:extLst>
                <a:ext uri="{FF2B5EF4-FFF2-40B4-BE49-F238E27FC236}">
                  <a16:creationId xmlns:a16="http://schemas.microsoft.com/office/drawing/2014/main" id="{58CC9497-A3C8-FE94-4BFB-1D8C160FB006}"/>
                </a:ext>
              </a:extLst>
            </p:cNvPr>
            <p:cNvSpPr/>
            <p:nvPr/>
          </p:nvSpPr>
          <p:spPr>
            <a:xfrm>
              <a:off x="2926313" y="354668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3" y="1"/>
                    <a:pt x="634" y="16"/>
                    <a:pt x="582" y="47"/>
                  </a:cubicBezTo>
                  <a:lnTo>
                    <a:pt x="108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0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586;p60">
              <a:extLst>
                <a:ext uri="{FF2B5EF4-FFF2-40B4-BE49-F238E27FC236}">
                  <a16:creationId xmlns:a16="http://schemas.microsoft.com/office/drawing/2014/main" id="{84849F05-8B05-45AA-9063-05B07BC7A8EE}"/>
                </a:ext>
              </a:extLst>
            </p:cNvPr>
            <p:cNvSpPr/>
            <p:nvPr/>
          </p:nvSpPr>
          <p:spPr>
            <a:xfrm>
              <a:off x="2892161" y="3526978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8" y="320"/>
                  </a:lnTo>
                  <a:cubicBezTo>
                    <a:pt x="10" y="376"/>
                    <a:pt x="0" y="459"/>
                    <a:pt x="84" y="508"/>
                  </a:cubicBezTo>
                  <a:lnTo>
                    <a:pt x="610" y="812"/>
                  </a:lnTo>
                  <a:cubicBezTo>
                    <a:pt x="647" y="834"/>
                    <a:pt x="698" y="844"/>
                    <a:pt x="751" y="844"/>
                  </a:cubicBezTo>
                  <a:cubicBezTo>
                    <a:pt x="816" y="844"/>
                    <a:pt x="884" y="829"/>
                    <a:pt x="937" y="798"/>
                  </a:cubicBezTo>
                  <a:lnTo>
                    <a:pt x="1409" y="526"/>
                  </a:lnTo>
                  <a:cubicBezTo>
                    <a:pt x="1507" y="469"/>
                    <a:pt x="1517" y="384"/>
                    <a:pt x="1434" y="335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587;p60">
              <a:extLst>
                <a:ext uri="{FF2B5EF4-FFF2-40B4-BE49-F238E27FC236}">
                  <a16:creationId xmlns:a16="http://schemas.microsoft.com/office/drawing/2014/main" id="{89296134-B82A-3AF8-F24E-19137E628BEF}"/>
                </a:ext>
              </a:extLst>
            </p:cNvPr>
            <p:cNvSpPr/>
            <p:nvPr/>
          </p:nvSpPr>
          <p:spPr>
            <a:xfrm>
              <a:off x="2857978" y="3507238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9" y="319"/>
                  </a:lnTo>
                  <a:cubicBezTo>
                    <a:pt x="11" y="376"/>
                    <a:pt x="0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1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588;p60">
              <a:extLst>
                <a:ext uri="{FF2B5EF4-FFF2-40B4-BE49-F238E27FC236}">
                  <a16:creationId xmlns:a16="http://schemas.microsoft.com/office/drawing/2014/main" id="{D97644E7-81D5-57C0-BFFA-690040342A09}"/>
                </a:ext>
              </a:extLst>
            </p:cNvPr>
            <p:cNvSpPr/>
            <p:nvPr/>
          </p:nvSpPr>
          <p:spPr>
            <a:xfrm>
              <a:off x="2823795" y="3487498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6" y="1"/>
                  </a:moveTo>
                  <a:cubicBezTo>
                    <a:pt x="702" y="1"/>
                    <a:pt x="635" y="16"/>
                    <a:pt x="581" y="47"/>
                  </a:cubicBezTo>
                  <a:lnTo>
                    <a:pt x="109" y="321"/>
                  </a:lnTo>
                  <a:cubicBezTo>
                    <a:pt x="12" y="377"/>
                    <a:pt x="1" y="460"/>
                    <a:pt x="86" y="509"/>
                  </a:cubicBezTo>
                  <a:lnTo>
                    <a:pt x="610" y="813"/>
                  </a:lnTo>
                  <a:cubicBezTo>
                    <a:pt x="649" y="835"/>
                    <a:pt x="699" y="845"/>
                    <a:pt x="752" y="845"/>
                  </a:cubicBezTo>
                  <a:cubicBezTo>
                    <a:pt x="817" y="845"/>
                    <a:pt x="885" y="830"/>
                    <a:pt x="939" y="799"/>
                  </a:cubicBezTo>
                  <a:lnTo>
                    <a:pt x="1411" y="527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4"/>
                  </a:lnTo>
                  <a:cubicBezTo>
                    <a:pt x="871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589;p60">
              <a:extLst>
                <a:ext uri="{FF2B5EF4-FFF2-40B4-BE49-F238E27FC236}">
                  <a16:creationId xmlns:a16="http://schemas.microsoft.com/office/drawing/2014/main" id="{2D7595EC-FBF0-58BE-3BD6-B9CDB00B6251}"/>
                </a:ext>
              </a:extLst>
            </p:cNvPr>
            <p:cNvSpPr/>
            <p:nvPr/>
          </p:nvSpPr>
          <p:spPr>
            <a:xfrm>
              <a:off x="2789675" y="346779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0" y="525"/>
                  </a:lnTo>
                  <a:cubicBezTo>
                    <a:pt x="1508" y="469"/>
                    <a:pt x="1518" y="386"/>
                    <a:pt x="1434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590;p60">
              <a:extLst>
                <a:ext uri="{FF2B5EF4-FFF2-40B4-BE49-F238E27FC236}">
                  <a16:creationId xmlns:a16="http://schemas.microsoft.com/office/drawing/2014/main" id="{21F25310-246E-7325-4F29-231D6431D883}"/>
                </a:ext>
              </a:extLst>
            </p:cNvPr>
            <p:cNvSpPr/>
            <p:nvPr/>
          </p:nvSpPr>
          <p:spPr>
            <a:xfrm>
              <a:off x="2755492" y="344805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1" y="1"/>
                    <a:pt x="634" y="16"/>
                    <a:pt x="581" y="47"/>
                  </a:cubicBezTo>
                  <a:lnTo>
                    <a:pt x="109" y="321"/>
                  </a:lnTo>
                  <a:cubicBezTo>
                    <a:pt x="11" y="377"/>
                    <a:pt x="1" y="460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9" y="845"/>
                    <a:pt x="752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1" y="527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591;p60">
              <a:extLst>
                <a:ext uri="{FF2B5EF4-FFF2-40B4-BE49-F238E27FC236}">
                  <a16:creationId xmlns:a16="http://schemas.microsoft.com/office/drawing/2014/main" id="{3924A961-1092-35DD-0408-E9E3560362D6}"/>
                </a:ext>
              </a:extLst>
            </p:cNvPr>
            <p:cNvSpPr/>
            <p:nvPr/>
          </p:nvSpPr>
          <p:spPr>
            <a:xfrm>
              <a:off x="3121719" y="3619353"/>
              <a:ext cx="58899" cy="32996"/>
            </a:xfrm>
            <a:custGeom>
              <a:avLst/>
              <a:gdLst/>
              <a:ahLst/>
              <a:cxnLst/>
              <a:rect l="l" t="t" r="r" b="b"/>
              <a:pathLst>
                <a:path w="1835" h="1028" extrusionOk="0">
                  <a:moveTo>
                    <a:pt x="766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0" y="376"/>
                    <a:pt x="0" y="460"/>
                    <a:pt x="84" y="509"/>
                  </a:cubicBezTo>
                  <a:lnTo>
                    <a:pt x="926" y="996"/>
                  </a:lnTo>
                  <a:cubicBezTo>
                    <a:pt x="964" y="1017"/>
                    <a:pt x="1015" y="1028"/>
                    <a:pt x="1068" y="1028"/>
                  </a:cubicBezTo>
                  <a:cubicBezTo>
                    <a:pt x="1132" y="1028"/>
                    <a:pt x="1201" y="1012"/>
                    <a:pt x="1253" y="981"/>
                  </a:cubicBezTo>
                  <a:lnTo>
                    <a:pt x="1726" y="709"/>
                  </a:lnTo>
                  <a:cubicBezTo>
                    <a:pt x="1824" y="653"/>
                    <a:pt x="1834" y="568"/>
                    <a:pt x="1751" y="519"/>
                  </a:cubicBezTo>
                  <a:lnTo>
                    <a:pt x="908" y="33"/>
                  </a:lnTo>
                  <a:cubicBezTo>
                    <a:pt x="870" y="11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592;p60">
              <a:extLst>
                <a:ext uri="{FF2B5EF4-FFF2-40B4-BE49-F238E27FC236}">
                  <a16:creationId xmlns:a16="http://schemas.microsoft.com/office/drawing/2014/main" id="{79ABC04C-060B-6150-70E2-0310F4FDB12F}"/>
                </a:ext>
              </a:extLst>
            </p:cNvPr>
            <p:cNvSpPr/>
            <p:nvPr/>
          </p:nvSpPr>
          <p:spPr>
            <a:xfrm>
              <a:off x="3090489" y="360131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8" y="846"/>
                    <a:pt x="751" y="846"/>
                  </a:cubicBezTo>
                  <a:cubicBezTo>
                    <a:pt x="815" y="846"/>
                    <a:pt x="884" y="830"/>
                    <a:pt x="937" y="799"/>
                  </a:cubicBezTo>
                  <a:lnTo>
                    <a:pt x="1410" y="526"/>
                  </a:lnTo>
                  <a:cubicBezTo>
                    <a:pt x="1508" y="470"/>
                    <a:pt x="1518" y="385"/>
                    <a:pt x="1434" y="338"/>
                  </a:cubicBezTo>
                  <a:lnTo>
                    <a:pt x="908" y="34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593;p60">
              <a:extLst>
                <a:ext uri="{FF2B5EF4-FFF2-40B4-BE49-F238E27FC236}">
                  <a16:creationId xmlns:a16="http://schemas.microsoft.com/office/drawing/2014/main" id="{BD40E1E9-5125-43BA-8A44-6E3A6E0A1CD5}"/>
                </a:ext>
              </a:extLst>
            </p:cNvPr>
            <p:cNvSpPr/>
            <p:nvPr/>
          </p:nvSpPr>
          <p:spPr>
            <a:xfrm>
              <a:off x="3060286" y="3583886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1"/>
                  </a:moveTo>
                  <a:cubicBezTo>
                    <a:pt x="702" y="1"/>
                    <a:pt x="634" y="16"/>
                    <a:pt x="580" y="46"/>
                  </a:cubicBezTo>
                  <a:lnTo>
                    <a:pt x="107" y="320"/>
                  </a:lnTo>
                  <a:cubicBezTo>
                    <a:pt x="11" y="376"/>
                    <a:pt x="1" y="460"/>
                    <a:pt x="84" y="509"/>
                  </a:cubicBezTo>
                  <a:lnTo>
                    <a:pt x="609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5" y="845"/>
                    <a:pt x="883" y="829"/>
                    <a:pt x="937" y="798"/>
                  </a:cubicBezTo>
                  <a:lnTo>
                    <a:pt x="1410" y="526"/>
                  </a:lnTo>
                  <a:cubicBezTo>
                    <a:pt x="1506" y="470"/>
                    <a:pt x="1518" y="385"/>
                    <a:pt x="1433" y="337"/>
                  </a:cubicBezTo>
                  <a:lnTo>
                    <a:pt x="908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594;p60">
              <a:extLst>
                <a:ext uri="{FF2B5EF4-FFF2-40B4-BE49-F238E27FC236}">
                  <a16:creationId xmlns:a16="http://schemas.microsoft.com/office/drawing/2014/main" id="{356C8FD7-1E3E-6BF0-DDF8-CDDC9F02E20F}"/>
                </a:ext>
              </a:extLst>
            </p:cNvPr>
            <p:cNvSpPr/>
            <p:nvPr/>
          </p:nvSpPr>
          <p:spPr>
            <a:xfrm>
              <a:off x="3030050" y="3566457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0"/>
                  </a:moveTo>
                  <a:cubicBezTo>
                    <a:pt x="703" y="0"/>
                    <a:pt x="635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0" y="461"/>
                    <a:pt x="85" y="509"/>
                  </a:cubicBezTo>
                  <a:lnTo>
                    <a:pt x="610" y="813"/>
                  </a:lnTo>
                  <a:cubicBezTo>
                    <a:pt x="648" y="835"/>
                    <a:pt x="698" y="845"/>
                    <a:pt x="751" y="845"/>
                  </a:cubicBezTo>
                  <a:cubicBezTo>
                    <a:pt x="816" y="845"/>
                    <a:pt x="884" y="829"/>
                    <a:pt x="938" y="798"/>
                  </a:cubicBezTo>
                  <a:lnTo>
                    <a:pt x="1411" y="526"/>
                  </a:lnTo>
                  <a:cubicBezTo>
                    <a:pt x="1508" y="470"/>
                    <a:pt x="1519" y="385"/>
                    <a:pt x="1434" y="337"/>
                  </a:cubicBezTo>
                  <a:lnTo>
                    <a:pt x="910" y="33"/>
                  </a:lnTo>
                  <a:cubicBezTo>
                    <a:pt x="872" y="11"/>
                    <a:pt x="821" y="0"/>
                    <a:pt x="7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3595;p60">
              <a:extLst>
                <a:ext uri="{FF2B5EF4-FFF2-40B4-BE49-F238E27FC236}">
                  <a16:creationId xmlns:a16="http://schemas.microsoft.com/office/drawing/2014/main" id="{7CD72F42-BD72-1354-72F5-B6FED5706C8F}"/>
                </a:ext>
              </a:extLst>
            </p:cNvPr>
            <p:cNvSpPr/>
            <p:nvPr/>
          </p:nvSpPr>
          <p:spPr>
            <a:xfrm>
              <a:off x="2999911" y="354902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3" y="16"/>
                    <a:pt x="579" y="46"/>
                  </a:cubicBezTo>
                  <a:lnTo>
                    <a:pt x="107" y="320"/>
                  </a:lnTo>
                  <a:cubicBezTo>
                    <a:pt x="10" y="375"/>
                    <a:pt x="0" y="460"/>
                    <a:pt x="84" y="508"/>
                  </a:cubicBezTo>
                  <a:lnTo>
                    <a:pt x="608" y="812"/>
                  </a:lnTo>
                  <a:cubicBezTo>
                    <a:pt x="646" y="834"/>
                    <a:pt x="697" y="845"/>
                    <a:pt x="750" y="845"/>
                  </a:cubicBezTo>
                  <a:cubicBezTo>
                    <a:pt x="815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6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3596;p60">
              <a:extLst>
                <a:ext uri="{FF2B5EF4-FFF2-40B4-BE49-F238E27FC236}">
                  <a16:creationId xmlns:a16="http://schemas.microsoft.com/office/drawing/2014/main" id="{5A2D7FC3-267A-A2DE-357D-E30C0CA73353}"/>
                </a:ext>
              </a:extLst>
            </p:cNvPr>
            <p:cNvSpPr/>
            <p:nvPr/>
          </p:nvSpPr>
          <p:spPr>
            <a:xfrm>
              <a:off x="2969644" y="3531568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6" y="1"/>
                  </a:moveTo>
                  <a:cubicBezTo>
                    <a:pt x="702" y="1"/>
                    <a:pt x="635" y="16"/>
                    <a:pt x="582" y="47"/>
                  </a:cubicBezTo>
                  <a:lnTo>
                    <a:pt x="109" y="321"/>
                  </a:lnTo>
                  <a:cubicBezTo>
                    <a:pt x="12" y="377"/>
                    <a:pt x="1" y="462"/>
                    <a:pt x="86" y="509"/>
                  </a:cubicBezTo>
                  <a:lnTo>
                    <a:pt x="610" y="813"/>
                  </a:lnTo>
                  <a:cubicBezTo>
                    <a:pt x="649" y="835"/>
                    <a:pt x="699" y="845"/>
                    <a:pt x="752" y="845"/>
                  </a:cubicBezTo>
                  <a:cubicBezTo>
                    <a:pt x="817" y="845"/>
                    <a:pt x="885" y="830"/>
                    <a:pt x="939" y="799"/>
                  </a:cubicBezTo>
                  <a:lnTo>
                    <a:pt x="1411" y="527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4"/>
                  </a:lnTo>
                  <a:cubicBezTo>
                    <a:pt x="871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3597;p60">
              <a:extLst>
                <a:ext uri="{FF2B5EF4-FFF2-40B4-BE49-F238E27FC236}">
                  <a16:creationId xmlns:a16="http://schemas.microsoft.com/office/drawing/2014/main" id="{E15BBD0B-7616-43AB-0F0C-34DA7D312209}"/>
                </a:ext>
              </a:extLst>
            </p:cNvPr>
            <p:cNvSpPr/>
            <p:nvPr/>
          </p:nvSpPr>
          <p:spPr>
            <a:xfrm>
              <a:off x="2939472" y="351413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8" y="320"/>
                  </a:lnTo>
                  <a:cubicBezTo>
                    <a:pt x="12" y="377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3598;p60">
              <a:extLst>
                <a:ext uri="{FF2B5EF4-FFF2-40B4-BE49-F238E27FC236}">
                  <a16:creationId xmlns:a16="http://schemas.microsoft.com/office/drawing/2014/main" id="{2008AC37-0BB8-A907-7D9C-E6BEAA7723EB}"/>
                </a:ext>
              </a:extLst>
            </p:cNvPr>
            <p:cNvSpPr/>
            <p:nvPr/>
          </p:nvSpPr>
          <p:spPr>
            <a:xfrm>
              <a:off x="2909269" y="34967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8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6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3599;p60">
              <a:extLst>
                <a:ext uri="{FF2B5EF4-FFF2-40B4-BE49-F238E27FC236}">
                  <a16:creationId xmlns:a16="http://schemas.microsoft.com/office/drawing/2014/main" id="{67BE30C9-481F-6E33-F66B-B6FE4082466C}"/>
                </a:ext>
              </a:extLst>
            </p:cNvPr>
            <p:cNvSpPr/>
            <p:nvPr/>
          </p:nvSpPr>
          <p:spPr>
            <a:xfrm>
              <a:off x="2879066" y="3479282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5" y="0"/>
                  </a:moveTo>
                  <a:cubicBezTo>
                    <a:pt x="701" y="0"/>
                    <a:pt x="634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610" y="813"/>
                  </a:lnTo>
                  <a:cubicBezTo>
                    <a:pt x="648" y="834"/>
                    <a:pt x="698" y="845"/>
                    <a:pt x="751" y="845"/>
                  </a:cubicBezTo>
                  <a:cubicBezTo>
                    <a:pt x="816" y="845"/>
                    <a:pt x="885" y="829"/>
                    <a:pt x="938" y="798"/>
                  </a:cubicBezTo>
                  <a:lnTo>
                    <a:pt x="1411" y="526"/>
                  </a:lnTo>
                  <a:cubicBezTo>
                    <a:pt x="1507" y="470"/>
                    <a:pt x="1518" y="385"/>
                    <a:pt x="1434" y="336"/>
                  </a:cubicBezTo>
                  <a:lnTo>
                    <a:pt x="910" y="33"/>
                  </a:lnTo>
                  <a:cubicBezTo>
                    <a:pt x="871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3600;p60">
              <a:extLst>
                <a:ext uri="{FF2B5EF4-FFF2-40B4-BE49-F238E27FC236}">
                  <a16:creationId xmlns:a16="http://schemas.microsoft.com/office/drawing/2014/main" id="{6D84DF86-BB20-CE6E-253F-6925C25D5E69}"/>
                </a:ext>
              </a:extLst>
            </p:cNvPr>
            <p:cNvSpPr/>
            <p:nvPr/>
          </p:nvSpPr>
          <p:spPr>
            <a:xfrm>
              <a:off x="2848862" y="346182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4" y="17"/>
                    <a:pt x="581" y="47"/>
                  </a:cubicBezTo>
                  <a:lnTo>
                    <a:pt x="109" y="321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5"/>
                    <a:pt x="699" y="846"/>
                    <a:pt x="753" y="846"/>
                  </a:cubicBezTo>
                  <a:cubicBezTo>
                    <a:pt x="817" y="846"/>
                    <a:pt x="885" y="830"/>
                    <a:pt x="937" y="799"/>
                  </a:cubicBezTo>
                  <a:lnTo>
                    <a:pt x="1411" y="526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3601;p60">
              <a:extLst>
                <a:ext uri="{FF2B5EF4-FFF2-40B4-BE49-F238E27FC236}">
                  <a16:creationId xmlns:a16="http://schemas.microsoft.com/office/drawing/2014/main" id="{BA0C5C5A-D2B2-91F3-1007-328C3D30213A}"/>
                </a:ext>
              </a:extLst>
            </p:cNvPr>
            <p:cNvSpPr/>
            <p:nvPr/>
          </p:nvSpPr>
          <p:spPr>
            <a:xfrm>
              <a:off x="2818659" y="3444392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6"/>
                    <a:pt x="581" y="47"/>
                  </a:cubicBezTo>
                  <a:lnTo>
                    <a:pt x="109" y="321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1" y="527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9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3602;p60">
              <a:extLst>
                <a:ext uri="{FF2B5EF4-FFF2-40B4-BE49-F238E27FC236}">
                  <a16:creationId xmlns:a16="http://schemas.microsoft.com/office/drawing/2014/main" id="{9CB2A1E1-8454-7FE4-7901-A259692E3BB4}"/>
                </a:ext>
              </a:extLst>
            </p:cNvPr>
            <p:cNvSpPr/>
            <p:nvPr/>
          </p:nvSpPr>
          <p:spPr>
            <a:xfrm>
              <a:off x="3118413" y="3577306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1" y="377"/>
                    <a:pt x="1" y="462"/>
                    <a:pt x="84" y="509"/>
                  </a:cubicBezTo>
                  <a:lnTo>
                    <a:pt x="610" y="813"/>
                  </a:lnTo>
                  <a:cubicBezTo>
                    <a:pt x="648" y="835"/>
                    <a:pt x="698" y="846"/>
                    <a:pt x="751" y="846"/>
                  </a:cubicBezTo>
                  <a:cubicBezTo>
                    <a:pt x="816" y="846"/>
                    <a:pt x="884" y="830"/>
                    <a:pt x="937" y="799"/>
                  </a:cubicBezTo>
                  <a:lnTo>
                    <a:pt x="1410" y="527"/>
                  </a:lnTo>
                  <a:cubicBezTo>
                    <a:pt x="1508" y="470"/>
                    <a:pt x="1518" y="385"/>
                    <a:pt x="1434" y="338"/>
                  </a:cubicBezTo>
                  <a:lnTo>
                    <a:pt x="908" y="34"/>
                  </a:lnTo>
                  <a:cubicBezTo>
                    <a:pt x="871" y="12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3603;p60">
              <a:extLst>
                <a:ext uri="{FF2B5EF4-FFF2-40B4-BE49-F238E27FC236}">
                  <a16:creationId xmlns:a16="http://schemas.microsoft.com/office/drawing/2014/main" id="{C6704E34-AB83-F11F-717A-1E895F258A66}"/>
                </a:ext>
              </a:extLst>
            </p:cNvPr>
            <p:cNvSpPr/>
            <p:nvPr/>
          </p:nvSpPr>
          <p:spPr>
            <a:xfrm>
              <a:off x="3088467" y="3560006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3" y="16"/>
                    <a:pt x="581" y="47"/>
                  </a:cubicBezTo>
                  <a:lnTo>
                    <a:pt x="107" y="321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09" y="527"/>
                  </a:lnTo>
                  <a:cubicBezTo>
                    <a:pt x="1507" y="470"/>
                    <a:pt x="1517" y="385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3604;p60">
              <a:extLst>
                <a:ext uri="{FF2B5EF4-FFF2-40B4-BE49-F238E27FC236}">
                  <a16:creationId xmlns:a16="http://schemas.microsoft.com/office/drawing/2014/main" id="{45FCBF54-E3EC-CA6D-9999-61A96BA6F87D}"/>
                </a:ext>
              </a:extLst>
            </p:cNvPr>
            <p:cNvSpPr/>
            <p:nvPr/>
          </p:nvSpPr>
          <p:spPr>
            <a:xfrm>
              <a:off x="3028510" y="3525437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6" y="0"/>
                  </a:moveTo>
                  <a:cubicBezTo>
                    <a:pt x="702" y="0"/>
                    <a:pt x="634" y="16"/>
                    <a:pt x="582" y="46"/>
                  </a:cubicBezTo>
                  <a:lnTo>
                    <a:pt x="108" y="320"/>
                  </a:lnTo>
                  <a:cubicBezTo>
                    <a:pt x="11" y="375"/>
                    <a:pt x="1" y="460"/>
                    <a:pt x="85" y="509"/>
                  </a:cubicBezTo>
                  <a:lnTo>
                    <a:pt x="609" y="811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7" y="798"/>
                  </a:cubicBezTo>
                  <a:lnTo>
                    <a:pt x="1410" y="525"/>
                  </a:lnTo>
                  <a:cubicBezTo>
                    <a:pt x="1508" y="470"/>
                    <a:pt x="1518" y="385"/>
                    <a:pt x="1434" y="336"/>
                  </a:cubicBezTo>
                  <a:lnTo>
                    <a:pt x="909" y="33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3605;p60">
              <a:extLst>
                <a:ext uri="{FF2B5EF4-FFF2-40B4-BE49-F238E27FC236}">
                  <a16:creationId xmlns:a16="http://schemas.microsoft.com/office/drawing/2014/main" id="{D5C9FB15-E6E4-B479-CEB9-9F4354FB29E0}"/>
                </a:ext>
              </a:extLst>
            </p:cNvPr>
            <p:cNvSpPr/>
            <p:nvPr/>
          </p:nvSpPr>
          <p:spPr>
            <a:xfrm>
              <a:off x="2998499" y="3508105"/>
              <a:ext cx="48788" cy="27154"/>
            </a:xfrm>
            <a:custGeom>
              <a:avLst/>
              <a:gdLst/>
              <a:ahLst/>
              <a:cxnLst/>
              <a:rect l="l" t="t" r="r" b="b"/>
              <a:pathLst>
                <a:path w="1520" h="846" extrusionOk="0">
                  <a:moveTo>
                    <a:pt x="768" y="1"/>
                  </a:moveTo>
                  <a:cubicBezTo>
                    <a:pt x="704" y="1"/>
                    <a:pt x="635" y="17"/>
                    <a:pt x="582" y="47"/>
                  </a:cubicBezTo>
                  <a:lnTo>
                    <a:pt x="109" y="320"/>
                  </a:lnTo>
                  <a:cubicBezTo>
                    <a:pt x="12" y="376"/>
                    <a:pt x="1" y="461"/>
                    <a:pt x="86" y="510"/>
                  </a:cubicBezTo>
                  <a:lnTo>
                    <a:pt x="610" y="812"/>
                  </a:lnTo>
                  <a:cubicBezTo>
                    <a:pt x="649" y="835"/>
                    <a:pt x="701" y="846"/>
                    <a:pt x="754" y="846"/>
                  </a:cubicBezTo>
                  <a:cubicBezTo>
                    <a:pt x="819" y="846"/>
                    <a:pt x="886" y="830"/>
                    <a:pt x="939" y="799"/>
                  </a:cubicBezTo>
                  <a:lnTo>
                    <a:pt x="1411" y="526"/>
                  </a:lnTo>
                  <a:cubicBezTo>
                    <a:pt x="1508" y="470"/>
                    <a:pt x="1519" y="386"/>
                    <a:pt x="1434" y="337"/>
                  </a:cubicBezTo>
                  <a:lnTo>
                    <a:pt x="910" y="33"/>
                  </a:lnTo>
                  <a:cubicBezTo>
                    <a:pt x="872" y="12"/>
                    <a:pt x="822" y="1"/>
                    <a:pt x="768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3606;p60">
              <a:extLst>
                <a:ext uri="{FF2B5EF4-FFF2-40B4-BE49-F238E27FC236}">
                  <a16:creationId xmlns:a16="http://schemas.microsoft.com/office/drawing/2014/main" id="{5A200F23-9436-DE3A-25AF-119504BC917F}"/>
                </a:ext>
              </a:extLst>
            </p:cNvPr>
            <p:cNvSpPr/>
            <p:nvPr/>
          </p:nvSpPr>
          <p:spPr>
            <a:xfrm>
              <a:off x="2968584" y="3490837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609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6" y="845"/>
                    <a:pt x="884" y="829"/>
                    <a:pt x="937" y="799"/>
                  </a:cubicBezTo>
                  <a:lnTo>
                    <a:pt x="1410" y="525"/>
                  </a:lnTo>
                  <a:cubicBezTo>
                    <a:pt x="1506" y="469"/>
                    <a:pt x="1518" y="385"/>
                    <a:pt x="1433" y="336"/>
                  </a:cubicBezTo>
                  <a:lnTo>
                    <a:pt x="908" y="32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3607;p60">
              <a:extLst>
                <a:ext uri="{FF2B5EF4-FFF2-40B4-BE49-F238E27FC236}">
                  <a16:creationId xmlns:a16="http://schemas.microsoft.com/office/drawing/2014/main" id="{FFBD13BB-2DD4-0262-B3D9-61CDE2E4C1B3}"/>
                </a:ext>
              </a:extLst>
            </p:cNvPr>
            <p:cNvSpPr/>
            <p:nvPr/>
          </p:nvSpPr>
          <p:spPr>
            <a:xfrm>
              <a:off x="2938638" y="3473504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7"/>
                    <a:pt x="581" y="48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9"/>
                  </a:cubicBezTo>
                  <a:lnTo>
                    <a:pt x="608" y="813"/>
                  </a:lnTo>
                  <a:cubicBezTo>
                    <a:pt x="646" y="835"/>
                    <a:pt x="697" y="845"/>
                    <a:pt x="749" y="845"/>
                  </a:cubicBezTo>
                  <a:cubicBezTo>
                    <a:pt x="814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3608;p60">
              <a:extLst>
                <a:ext uri="{FF2B5EF4-FFF2-40B4-BE49-F238E27FC236}">
                  <a16:creationId xmlns:a16="http://schemas.microsoft.com/office/drawing/2014/main" id="{99FEA3CA-E051-DCED-01B5-55282F5D39FA}"/>
                </a:ext>
              </a:extLst>
            </p:cNvPr>
            <p:cNvSpPr/>
            <p:nvPr/>
          </p:nvSpPr>
          <p:spPr>
            <a:xfrm>
              <a:off x="2908659" y="3456204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609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5" y="845"/>
                    <a:pt x="883" y="829"/>
                    <a:pt x="937" y="799"/>
                  </a:cubicBezTo>
                  <a:lnTo>
                    <a:pt x="1410" y="526"/>
                  </a:lnTo>
                  <a:cubicBezTo>
                    <a:pt x="1506" y="470"/>
                    <a:pt x="1518" y="385"/>
                    <a:pt x="1433" y="337"/>
                  </a:cubicBezTo>
                  <a:lnTo>
                    <a:pt x="908" y="33"/>
                  </a:lnTo>
                  <a:cubicBezTo>
                    <a:pt x="870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3609;p60">
              <a:extLst>
                <a:ext uri="{FF2B5EF4-FFF2-40B4-BE49-F238E27FC236}">
                  <a16:creationId xmlns:a16="http://schemas.microsoft.com/office/drawing/2014/main" id="{107E5F41-CF0C-63D2-14D0-D31C1F812F6F}"/>
                </a:ext>
              </a:extLst>
            </p:cNvPr>
            <p:cNvSpPr/>
            <p:nvPr/>
          </p:nvSpPr>
          <p:spPr>
            <a:xfrm>
              <a:off x="3138217" y="3548611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3" y="16"/>
                    <a:pt x="580" y="46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9"/>
                  </a:cubicBezTo>
                  <a:lnTo>
                    <a:pt x="608" y="813"/>
                  </a:lnTo>
                  <a:cubicBezTo>
                    <a:pt x="647" y="834"/>
                    <a:pt x="698" y="845"/>
                    <a:pt x="751" y="845"/>
                  </a:cubicBezTo>
                  <a:cubicBezTo>
                    <a:pt x="816" y="845"/>
                    <a:pt x="884" y="829"/>
                    <a:pt x="937" y="798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3610;p60">
              <a:extLst>
                <a:ext uri="{FF2B5EF4-FFF2-40B4-BE49-F238E27FC236}">
                  <a16:creationId xmlns:a16="http://schemas.microsoft.com/office/drawing/2014/main" id="{7216B0A8-54B7-B8CC-E35B-81C4EFE6124C}"/>
                </a:ext>
              </a:extLst>
            </p:cNvPr>
            <p:cNvSpPr/>
            <p:nvPr/>
          </p:nvSpPr>
          <p:spPr>
            <a:xfrm>
              <a:off x="3108207" y="3531279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8" y="321"/>
                  </a:lnTo>
                  <a:cubicBezTo>
                    <a:pt x="12" y="377"/>
                    <a:pt x="0" y="461"/>
                    <a:pt x="85" y="510"/>
                  </a:cubicBezTo>
                  <a:lnTo>
                    <a:pt x="610" y="814"/>
                  </a:lnTo>
                  <a:cubicBezTo>
                    <a:pt x="648" y="835"/>
                    <a:pt x="699" y="846"/>
                    <a:pt x="752" y="846"/>
                  </a:cubicBezTo>
                  <a:cubicBezTo>
                    <a:pt x="816" y="846"/>
                    <a:pt x="885" y="830"/>
                    <a:pt x="938" y="799"/>
                  </a:cubicBezTo>
                  <a:lnTo>
                    <a:pt x="1411" y="527"/>
                  </a:lnTo>
                  <a:cubicBezTo>
                    <a:pt x="1507" y="471"/>
                    <a:pt x="1519" y="386"/>
                    <a:pt x="1434" y="337"/>
                  </a:cubicBezTo>
                  <a:lnTo>
                    <a:pt x="909" y="34"/>
                  </a:lnTo>
                  <a:cubicBezTo>
                    <a:pt x="871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3611;p60">
              <a:extLst>
                <a:ext uri="{FF2B5EF4-FFF2-40B4-BE49-F238E27FC236}">
                  <a16:creationId xmlns:a16="http://schemas.microsoft.com/office/drawing/2014/main" id="{7378E015-8B5A-250E-9374-800963BC6EE4}"/>
                </a:ext>
              </a:extLst>
            </p:cNvPr>
            <p:cNvSpPr/>
            <p:nvPr/>
          </p:nvSpPr>
          <p:spPr>
            <a:xfrm>
              <a:off x="3236723" y="3565334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0" y="377"/>
                    <a:pt x="0" y="462"/>
                    <a:pt x="84" y="509"/>
                  </a:cubicBezTo>
                  <a:lnTo>
                    <a:pt x="610" y="813"/>
                  </a:lnTo>
                  <a:cubicBezTo>
                    <a:pt x="647" y="835"/>
                    <a:pt x="697" y="846"/>
                    <a:pt x="750" y="846"/>
                  </a:cubicBezTo>
                  <a:cubicBezTo>
                    <a:pt x="815" y="846"/>
                    <a:pt x="883" y="830"/>
                    <a:pt x="937" y="799"/>
                  </a:cubicBezTo>
                  <a:lnTo>
                    <a:pt x="1409" y="526"/>
                  </a:lnTo>
                  <a:cubicBezTo>
                    <a:pt x="1507" y="470"/>
                    <a:pt x="1517" y="385"/>
                    <a:pt x="1434" y="338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3612;p60">
              <a:extLst>
                <a:ext uri="{FF2B5EF4-FFF2-40B4-BE49-F238E27FC236}">
                  <a16:creationId xmlns:a16="http://schemas.microsoft.com/office/drawing/2014/main" id="{7794594A-7DC3-7FF2-DDD7-3EBFE5A01B62}"/>
                </a:ext>
              </a:extLst>
            </p:cNvPr>
            <p:cNvSpPr/>
            <p:nvPr/>
          </p:nvSpPr>
          <p:spPr>
            <a:xfrm>
              <a:off x="3206744" y="3548066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9" y="320"/>
                  </a:lnTo>
                  <a:cubicBezTo>
                    <a:pt x="11" y="376"/>
                    <a:pt x="1" y="459"/>
                    <a:pt x="84" y="508"/>
                  </a:cubicBezTo>
                  <a:lnTo>
                    <a:pt x="610" y="812"/>
                  </a:lnTo>
                  <a:cubicBezTo>
                    <a:pt x="648" y="834"/>
                    <a:pt x="698" y="844"/>
                    <a:pt x="751" y="844"/>
                  </a:cubicBezTo>
                  <a:cubicBezTo>
                    <a:pt x="816" y="844"/>
                    <a:pt x="884" y="829"/>
                    <a:pt x="937" y="798"/>
                  </a:cubicBezTo>
                  <a:lnTo>
                    <a:pt x="1410" y="526"/>
                  </a:lnTo>
                  <a:cubicBezTo>
                    <a:pt x="1508" y="469"/>
                    <a:pt x="1518" y="384"/>
                    <a:pt x="1434" y="337"/>
                  </a:cubicBezTo>
                  <a:lnTo>
                    <a:pt x="908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3613;p60">
              <a:extLst>
                <a:ext uri="{FF2B5EF4-FFF2-40B4-BE49-F238E27FC236}">
                  <a16:creationId xmlns:a16="http://schemas.microsoft.com/office/drawing/2014/main" id="{F52F2DE0-EF40-76A6-12E7-F9CF2AAC7B0D}"/>
                </a:ext>
              </a:extLst>
            </p:cNvPr>
            <p:cNvSpPr/>
            <p:nvPr/>
          </p:nvSpPr>
          <p:spPr>
            <a:xfrm>
              <a:off x="3176766" y="3530733"/>
              <a:ext cx="48756" cy="27154"/>
            </a:xfrm>
            <a:custGeom>
              <a:avLst/>
              <a:gdLst/>
              <a:ahLst/>
              <a:cxnLst/>
              <a:rect l="l" t="t" r="r" b="b"/>
              <a:pathLst>
                <a:path w="1519" h="846" extrusionOk="0">
                  <a:moveTo>
                    <a:pt x="766" y="1"/>
                  </a:moveTo>
                  <a:cubicBezTo>
                    <a:pt x="702" y="1"/>
                    <a:pt x="634" y="16"/>
                    <a:pt x="582" y="47"/>
                  </a:cubicBezTo>
                  <a:lnTo>
                    <a:pt x="108" y="321"/>
                  </a:lnTo>
                  <a:cubicBezTo>
                    <a:pt x="11" y="375"/>
                    <a:pt x="1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700" y="845"/>
                    <a:pt x="753" y="845"/>
                  </a:cubicBezTo>
                  <a:cubicBezTo>
                    <a:pt x="817" y="845"/>
                    <a:pt x="885" y="830"/>
                    <a:pt x="937" y="799"/>
                  </a:cubicBezTo>
                  <a:lnTo>
                    <a:pt x="1410" y="527"/>
                  </a:lnTo>
                  <a:cubicBezTo>
                    <a:pt x="1508" y="471"/>
                    <a:pt x="1518" y="385"/>
                    <a:pt x="1435" y="337"/>
                  </a:cubicBezTo>
                  <a:lnTo>
                    <a:pt x="909" y="34"/>
                  </a:lnTo>
                  <a:cubicBezTo>
                    <a:pt x="871" y="12"/>
                    <a:pt x="819" y="1"/>
                    <a:pt x="7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3614;p60">
              <a:extLst>
                <a:ext uri="{FF2B5EF4-FFF2-40B4-BE49-F238E27FC236}">
                  <a16:creationId xmlns:a16="http://schemas.microsoft.com/office/drawing/2014/main" id="{172E6AFE-79DF-5B38-26F5-2390CFE5F055}"/>
                </a:ext>
              </a:extLst>
            </p:cNvPr>
            <p:cNvSpPr/>
            <p:nvPr/>
          </p:nvSpPr>
          <p:spPr>
            <a:xfrm>
              <a:off x="2954494" y="340240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7" y="319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608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09" y="525"/>
                  </a:lnTo>
                  <a:cubicBezTo>
                    <a:pt x="1506" y="469"/>
                    <a:pt x="1517" y="385"/>
                    <a:pt x="1432" y="336"/>
                  </a:cubicBezTo>
                  <a:lnTo>
                    <a:pt x="908" y="32"/>
                  </a:lnTo>
                  <a:cubicBezTo>
                    <a:pt x="870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3615;p60">
              <a:extLst>
                <a:ext uri="{FF2B5EF4-FFF2-40B4-BE49-F238E27FC236}">
                  <a16:creationId xmlns:a16="http://schemas.microsoft.com/office/drawing/2014/main" id="{AE718DE3-665E-227E-AA31-E1704CFC3D82}"/>
                </a:ext>
              </a:extLst>
            </p:cNvPr>
            <p:cNvSpPr/>
            <p:nvPr/>
          </p:nvSpPr>
          <p:spPr>
            <a:xfrm>
              <a:off x="2924515" y="3385109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7" y="1"/>
                  </a:moveTo>
                  <a:cubicBezTo>
                    <a:pt x="702" y="1"/>
                    <a:pt x="634" y="16"/>
                    <a:pt x="580" y="47"/>
                  </a:cubicBezTo>
                  <a:lnTo>
                    <a:pt x="107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09" y="812"/>
                  </a:lnTo>
                  <a:cubicBezTo>
                    <a:pt x="647" y="834"/>
                    <a:pt x="699" y="845"/>
                    <a:pt x="752" y="845"/>
                  </a:cubicBezTo>
                  <a:cubicBezTo>
                    <a:pt x="816" y="845"/>
                    <a:pt x="884" y="830"/>
                    <a:pt x="937" y="799"/>
                  </a:cubicBezTo>
                  <a:lnTo>
                    <a:pt x="1410" y="525"/>
                  </a:lnTo>
                  <a:cubicBezTo>
                    <a:pt x="1506" y="469"/>
                    <a:pt x="1518" y="386"/>
                    <a:pt x="1433" y="337"/>
                  </a:cubicBezTo>
                  <a:lnTo>
                    <a:pt x="908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3616;p60">
              <a:extLst>
                <a:ext uri="{FF2B5EF4-FFF2-40B4-BE49-F238E27FC236}">
                  <a16:creationId xmlns:a16="http://schemas.microsoft.com/office/drawing/2014/main" id="{8C83E2B6-C5C8-67FB-0A7C-3ADBED0DF84F}"/>
                </a:ext>
              </a:extLst>
            </p:cNvPr>
            <p:cNvSpPr/>
            <p:nvPr/>
          </p:nvSpPr>
          <p:spPr>
            <a:xfrm>
              <a:off x="2894569" y="33678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3" y="16"/>
                    <a:pt x="579" y="47"/>
                  </a:cubicBezTo>
                  <a:lnTo>
                    <a:pt x="107" y="320"/>
                  </a:lnTo>
                  <a:cubicBezTo>
                    <a:pt x="10" y="376"/>
                    <a:pt x="0" y="461"/>
                    <a:pt x="84" y="508"/>
                  </a:cubicBezTo>
                  <a:lnTo>
                    <a:pt x="608" y="812"/>
                  </a:lnTo>
                  <a:cubicBezTo>
                    <a:pt x="646" y="834"/>
                    <a:pt x="697" y="845"/>
                    <a:pt x="749" y="845"/>
                  </a:cubicBezTo>
                  <a:cubicBezTo>
                    <a:pt x="814" y="845"/>
                    <a:pt x="883" y="829"/>
                    <a:pt x="937" y="798"/>
                  </a:cubicBezTo>
                  <a:lnTo>
                    <a:pt x="1409" y="526"/>
                  </a:lnTo>
                  <a:cubicBezTo>
                    <a:pt x="1506" y="469"/>
                    <a:pt x="1517" y="384"/>
                    <a:pt x="1432" y="337"/>
                  </a:cubicBezTo>
                  <a:lnTo>
                    <a:pt x="908" y="33"/>
                  </a:lnTo>
                  <a:cubicBezTo>
                    <a:pt x="870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3617;p60">
              <a:extLst>
                <a:ext uri="{FF2B5EF4-FFF2-40B4-BE49-F238E27FC236}">
                  <a16:creationId xmlns:a16="http://schemas.microsoft.com/office/drawing/2014/main" id="{B364422C-B556-7C87-181B-3EDFD349BAE3}"/>
                </a:ext>
              </a:extLst>
            </p:cNvPr>
            <p:cNvSpPr/>
            <p:nvPr/>
          </p:nvSpPr>
          <p:spPr>
            <a:xfrm>
              <a:off x="3048281" y="34967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19"/>
                  </a:lnTo>
                  <a:cubicBezTo>
                    <a:pt x="12" y="375"/>
                    <a:pt x="0" y="460"/>
                    <a:pt x="85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5"/>
                  </a:lnTo>
                  <a:cubicBezTo>
                    <a:pt x="1507" y="470"/>
                    <a:pt x="1517" y="385"/>
                    <a:pt x="1434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3618;p60">
              <a:extLst>
                <a:ext uri="{FF2B5EF4-FFF2-40B4-BE49-F238E27FC236}">
                  <a16:creationId xmlns:a16="http://schemas.microsoft.com/office/drawing/2014/main" id="{259DCE92-937A-5B9B-7797-CD25E012AB9E}"/>
                </a:ext>
              </a:extLst>
            </p:cNvPr>
            <p:cNvSpPr/>
            <p:nvPr/>
          </p:nvSpPr>
          <p:spPr>
            <a:xfrm>
              <a:off x="3018303" y="3479410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3" y="0"/>
                    <a:pt x="635" y="16"/>
                    <a:pt x="581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9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8" y="799"/>
                  </a:cubicBezTo>
                  <a:lnTo>
                    <a:pt x="1411" y="525"/>
                  </a:lnTo>
                  <a:cubicBezTo>
                    <a:pt x="1508" y="469"/>
                    <a:pt x="1518" y="385"/>
                    <a:pt x="1434" y="336"/>
                  </a:cubicBezTo>
                  <a:lnTo>
                    <a:pt x="910" y="32"/>
                  </a:lnTo>
                  <a:cubicBezTo>
                    <a:pt x="871" y="11"/>
                    <a:pt x="821" y="0"/>
                    <a:pt x="7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3619;p60">
              <a:extLst>
                <a:ext uri="{FF2B5EF4-FFF2-40B4-BE49-F238E27FC236}">
                  <a16:creationId xmlns:a16="http://schemas.microsoft.com/office/drawing/2014/main" id="{4D4722BA-C1E2-2E09-2D78-FE8F2C6B5A57}"/>
                </a:ext>
              </a:extLst>
            </p:cNvPr>
            <p:cNvSpPr/>
            <p:nvPr/>
          </p:nvSpPr>
          <p:spPr>
            <a:xfrm>
              <a:off x="2988324" y="3462110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7" y="0"/>
                  </a:moveTo>
                  <a:cubicBezTo>
                    <a:pt x="703" y="0"/>
                    <a:pt x="635" y="16"/>
                    <a:pt x="582" y="47"/>
                  </a:cubicBezTo>
                  <a:lnTo>
                    <a:pt x="109" y="319"/>
                  </a:lnTo>
                  <a:cubicBezTo>
                    <a:pt x="12" y="375"/>
                    <a:pt x="1" y="460"/>
                    <a:pt x="86" y="508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2" y="845"/>
                  </a:cubicBezTo>
                  <a:cubicBezTo>
                    <a:pt x="817" y="845"/>
                    <a:pt x="885" y="829"/>
                    <a:pt x="939" y="799"/>
                  </a:cubicBezTo>
                  <a:lnTo>
                    <a:pt x="1411" y="525"/>
                  </a:lnTo>
                  <a:cubicBezTo>
                    <a:pt x="1508" y="469"/>
                    <a:pt x="1518" y="384"/>
                    <a:pt x="1434" y="336"/>
                  </a:cubicBezTo>
                  <a:lnTo>
                    <a:pt x="910" y="32"/>
                  </a:lnTo>
                  <a:cubicBezTo>
                    <a:pt x="872" y="11"/>
                    <a:pt x="821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3620;p60">
              <a:extLst>
                <a:ext uri="{FF2B5EF4-FFF2-40B4-BE49-F238E27FC236}">
                  <a16:creationId xmlns:a16="http://schemas.microsoft.com/office/drawing/2014/main" id="{6C077E54-AA93-3948-740D-4CFB8E3246B3}"/>
                </a:ext>
              </a:extLst>
            </p:cNvPr>
            <p:cNvSpPr/>
            <p:nvPr/>
          </p:nvSpPr>
          <p:spPr>
            <a:xfrm>
              <a:off x="2958378" y="34448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6" y="0"/>
                  </a:moveTo>
                  <a:cubicBezTo>
                    <a:pt x="701" y="0"/>
                    <a:pt x="634" y="16"/>
                    <a:pt x="581" y="46"/>
                  </a:cubicBezTo>
                  <a:lnTo>
                    <a:pt x="108" y="319"/>
                  </a:lnTo>
                  <a:cubicBezTo>
                    <a:pt x="10" y="376"/>
                    <a:pt x="0" y="461"/>
                    <a:pt x="84" y="508"/>
                  </a:cubicBezTo>
                  <a:lnTo>
                    <a:pt x="610" y="812"/>
                  </a:lnTo>
                  <a:cubicBezTo>
                    <a:pt x="647" y="834"/>
                    <a:pt x="698" y="845"/>
                    <a:pt x="750" y="845"/>
                  </a:cubicBezTo>
                  <a:cubicBezTo>
                    <a:pt x="815" y="845"/>
                    <a:pt x="884" y="829"/>
                    <a:pt x="937" y="798"/>
                  </a:cubicBezTo>
                  <a:lnTo>
                    <a:pt x="1411" y="525"/>
                  </a:lnTo>
                  <a:cubicBezTo>
                    <a:pt x="1507" y="469"/>
                    <a:pt x="1517" y="384"/>
                    <a:pt x="1434" y="337"/>
                  </a:cubicBezTo>
                  <a:lnTo>
                    <a:pt x="909" y="33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3621;p60">
              <a:extLst>
                <a:ext uri="{FF2B5EF4-FFF2-40B4-BE49-F238E27FC236}">
                  <a16:creationId xmlns:a16="http://schemas.microsoft.com/office/drawing/2014/main" id="{A10AB7B5-13F4-9344-1DB1-C6F1228FF40E}"/>
                </a:ext>
              </a:extLst>
            </p:cNvPr>
            <p:cNvSpPr/>
            <p:nvPr/>
          </p:nvSpPr>
          <p:spPr>
            <a:xfrm>
              <a:off x="2928399" y="3427509"/>
              <a:ext cx="48724" cy="27122"/>
            </a:xfrm>
            <a:custGeom>
              <a:avLst/>
              <a:gdLst/>
              <a:ahLst/>
              <a:cxnLst/>
              <a:rect l="l" t="t" r="r" b="b"/>
              <a:pathLst>
                <a:path w="1518" h="845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9" y="319"/>
                  </a:lnTo>
                  <a:cubicBezTo>
                    <a:pt x="11" y="376"/>
                    <a:pt x="1" y="459"/>
                    <a:pt x="84" y="508"/>
                  </a:cubicBezTo>
                  <a:lnTo>
                    <a:pt x="610" y="812"/>
                  </a:lnTo>
                  <a:cubicBezTo>
                    <a:pt x="648" y="834"/>
                    <a:pt x="699" y="844"/>
                    <a:pt x="752" y="844"/>
                  </a:cubicBezTo>
                  <a:cubicBezTo>
                    <a:pt x="816" y="844"/>
                    <a:pt x="885" y="829"/>
                    <a:pt x="939" y="798"/>
                  </a:cubicBezTo>
                  <a:lnTo>
                    <a:pt x="1411" y="526"/>
                  </a:lnTo>
                  <a:cubicBezTo>
                    <a:pt x="1508" y="469"/>
                    <a:pt x="1518" y="384"/>
                    <a:pt x="1434" y="335"/>
                  </a:cubicBezTo>
                  <a:lnTo>
                    <a:pt x="910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3622;p60">
              <a:extLst>
                <a:ext uri="{FF2B5EF4-FFF2-40B4-BE49-F238E27FC236}">
                  <a16:creationId xmlns:a16="http://schemas.microsoft.com/office/drawing/2014/main" id="{78CAC32F-EECA-94CD-EB7C-D71C467FE122}"/>
                </a:ext>
              </a:extLst>
            </p:cNvPr>
            <p:cNvSpPr/>
            <p:nvPr/>
          </p:nvSpPr>
          <p:spPr>
            <a:xfrm>
              <a:off x="2878681" y="3438904"/>
              <a:ext cx="48756" cy="27122"/>
            </a:xfrm>
            <a:custGeom>
              <a:avLst/>
              <a:gdLst/>
              <a:ahLst/>
              <a:cxnLst/>
              <a:rect l="l" t="t" r="r" b="b"/>
              <a:pathLst>
                <a:path w="1519" h="845" extrusionOk="0">
                  <a:moveTo>
                    <a:pt x="766" y="0"/>
                  </a:moveTo>
                  <a:cubicBezTo>
                    <a:pt x="702" y="0"/>
                    <a:pt x="634" y="16"/>
                    <a:pt x="582" y="47"/>
                  </a:cubicBezTo>
                  <a:lnTo>
                    <a:pt x="108" y="320"/>
                  </a:lnTo>
                  <a:cubicBezTo>
                    <a:pt x="11" y="377"/>
                    <a:pt x="1" y="460"/>
                    <a:pt x="85" y="509"/>
                  </a:cubicBezTo>
                  <a:lnTo>
                    <a:pt x="609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5" y="829"/>
                    <a:pt x="937" y="799"/>
                  </a:cubicBezTo>
                  <a:lnTo>
                    <a:pt x="1410" y="526"/>
                  </a:lnTo>
                  <a:cubicBezTo>
                    <a:pt x="1507" y="470"/>
                    <a:pt x="1518" y="385"/>
                    <a:pt x="1433" y="336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3623;p60">
              <a:extLst>
                <a:ext uri="{FF2B5EF4-FFF2-40B4-BE49-F238E27FC236}">
                  <a16:creationId xmlns:a16="http://schemas.microsoft.com/office/drawing/2014/main" id="{6EC730DB-0C31-23A6-3830-FB7A546EE1FF}"/>
                </a:ext>
              </a:extLst>
            </p:cNvPr>
            <p:cNvSpPr/>
            <p:nvPr/>
          </p:nvSpPr>
          <p:spPr>
            <a:xfrm>
              <a:off x="2790285" y="3427991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6" y="1"/>
                  </a:moveTo>
                  <a:cubicBezTo>
                    <a:pt x="702" y="1"/>
                    <a:pt x="634" y="17"/>
                    <a:pt x="581" y="47"/>
                  </a:cubicBezTo>
                  <a:lnTo>
                    <a:pt x="107" y="320"/>
                  </a:lnTo>
                  <a:cubicBezTo>
                    <a:pt x="10" y="377"/>
                    <a:pt x="0" y="460"/>
                    <a:pt x="84" y="509"/>
                  </a:cubicBezTo>
                  <a:lnTo>
                    <a:pt x="608" y="813"/>
                  </a:lnTo>
                  <a:cubicBezTo>
                    <a:pt x="647" y="835"/>
                    <a:pt x="698" y="845"/>
                    <a:pt x="751" y="845"/>
                  </a:cubicBezTo>
                  <a:cubicBezTo>
                    <a:pt x="816" y="845"/>
                    <a:pt x="884" y="829"/>
                    <a:pt x="937" y="799"/>
                  </a:cubicBezTo>
                  <a:lnTo>
                    <a:pt x="1409" y="526"/>
                  </a:lnTo>
                  <a:cubicBezTo>
                    <a:pt x="1506" y="470"/>
                    <a:pt x="1517" y="385"/>
                    <a:pt x="1432" y="336"/>
                  </a:cubicBezTo>
                  <a:lnTo>
                    <a:pt x="908" y="34"/>
                  </a:lnTo>
                  <a:cubicBezTo>
                    <a:pt x="870" y="12"/>
                    <a:pt x="820" y="1"/>
                    <a:pt x="766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3624;p60">
              <a:extLst>
                <a:ext uri="{FF2B5EF4-FFF2-40B4-BE49-F238E27FC236}">
                  <a16:creationId xmlns:a16="http://schemas.microsoft.com/office/drawing/2014/main" id="{40E3CF8F-27F6-B7E7-75F1-D0E84313A849}"/>
                </a:ext>
              </a:extLst>
            </p:cNvPr>
            <p:cNvSpPr/>
            <p:nvPr/>
          </p:nvSpPr>
          <p:spPr>
            <a:xfrm>
              <a:off x="3148906" y="3594927"/>
              <a:ext cx="66474" cy="37361"/>
            </a:xfrm>
            <a:custGeom>
              <a:avLst/>
              <a:gdLst/>
              <a:ahLst/>
              <a:cxnLst/>
              <a:rect l="l" t="t" r="r" b="b"/>
              <a:pathLst>
                <a:path w="2071" h="1164" extrusionOk="0">
                  <a:moveTo>
                    <a:pt x="766" y="0"/>
                  </a:moveTo>
                  <a:cubicBezTo>
                    <a:pt x="702" y="0"/>
                    <a:pt x="634" y="16"/>
                    <a:pt x="581" y="47"/>
                  </a:cubicBezTo>
                  <a:lnTo>
                    <a:pt x="108" y="320"/>
                  </a:lnTo>
                  <a:cubicBezTo>
                    <a:pt x="12" y="377"/>
                    <a:pt x="0" y="460"/>
                    <a:pt x="85" y="509"/>
                  </a:cubicBezTo>
                  <a:lnTo>
                    <a:pt x="1161" y="1132"/>
                  </a:lnTo>
                  <a:cubicBezTo>
                    <a:pt x="1200" y="1153"/>
                    <a:pt x="1251" y="1164"/>
                    <a:pt x="1304" y="1164"/>
                  </a:cubicBezTo>
                  <a:cubicBezTo>
                    <a:pt x="1368" y="1164"/>
                    <a:pt x="1436" y="1148"/>
                    <a:pt x="1490" y="1117"/>
                  </a:cubicBezTo>
                  <a:lnTo>
                    <a:pt x="1962" y="845"/>
                  </a:lnTo>
                  <a:cubicBezTo>
                    <a:pt x="2059" y="789"/>
                    <a:pt x="2071" y="704"/>
                    <a:pt x="1986" y="655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3625;p60">
              <a:extLst>
                <a:ext uri="{FF2B5EF4-FFF2-40B4-BE49-F238E27FC236}">
                  <a16:creationId xmlns:a16="http://schemas.microsoft.com/office/drawing/2014/main" id="{5F6BDE3A-CD37-0E73-B583-3CAAC6FA9344}"/>
                </a:ext>
              </a:extLst>
            </p:cNvPr>
            <p:cNvSpPr/>
            <p:nvPr/>
          </p:nvSpPr>
          <p:spPr>
            <a:xfrm>
              <a:off x="2859775" y="3387869"/>
              <a:ext cx="85540" cy="48403"/>
            </a:xfrm>
            <a:custGeom>
              <a:avLst/>
              <a:gdLst/>
              <a:ahLst/>
              <a:cxnLst/>
              <a:rect l="l" t="t" r="r" b="b"/>
              <a:pathLst>
                <a:path w="2665" h="1508" extrusionOk="0">
                  <a:moveTo>
                    <a:pt x="767" y="0"/>
                  </a:moveTo>
                  <a:cubicBezTo>
                    <a:pt x="702" y="0"/>
                    <a:pt x="634" y="16"/>
                    <a:pt x="581" y="46"/>
                  </a:cubicBezTo>
                  <a:lnTo>
                    <a:pt x="107" y="320"/>
                  </a:lnTo>
                  <a:cubicBezTo>
                    <a:pt x="11" y="376"/>
                    <a:pt x="1" y="461"/>
                    <a:pt x="84" y="509"/>
                  </a:cubicBezTo>
                  <a:lnTo>
                    <a:pt x="1755" y="1474"/>
                  </a:lnTo>
                  <a:cubicBezTo>
                    <a:pt x="1794" y="1496"/>
                    <a:pt x="1845" y="1507"/>
                    <a:pt x="1899" y="1507"/>
                  </a:cubicBezTo>
                  <a:cubicBezTo>
                    <a:pt x="1963" y="1507"/>
                    <a:pt x="2031" y="1491"/>
                    <a:pt x="2084" y="1461"/>
                  </a:cubicBezTo>
                  <a:lnTo>
                    <a:pt x="2557" y="1187"/>
                  </a:lnTo>
                  <a:cubicBezTo>
                    <a:pt x="2653" y="1131"/>
                    <a:pt x="2665" y="1046"/>
                    <a:pt x="2580" y="998"/>
                  </a:cubicBezTo>
                  <a:lnTo>
                    <a:pt x="908" y="33"/>
                  </a:lnTo>
                  <a:cubicBezTo>
                    <a:pt x="871" y="11"/>
                    <a:pt x="820" y="0"/>
                    <a:pt x="767" y="0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3626;p60">
              <a:extLst>
                <a:ext uri="{FF2B5EF4-FFF2-40B4-BE49-F238E27FC236}">
                  <a16:creationId xmlns:a16="http://schemas.microsoft.com/office/drawing/2014/main" id="{7F36187C-8294-2659-6F73-7D89C1829247}"/>
                </a:ext>
              </a:extLst>
            </p:cNvPr>
            <p:cNvSpPr/>
            <p:nvPr/>
          </p:nvSpPr>
          <p:spPr>
            <a:xfrm>
              <a:off x="2987169" y="3421282"/>
              <a:ext cx="206291" cy="118087"/>
            </a:xfrm>
            <a:custGeom>
              <a:avLst/>
              <a:gdLst/>
              <a:ahLst/>
              <a:cxnLst/>
              <a:rect l="l" t="t" r="r" b="b"/>
              <a:pathLst>
                <a:path w="6427" h="3679" extrusionOk="0">
                  <a:moveTo>
                    <a:pt x="766" y="0"/>
                  </a:moveTo>
                  <a:cubicBezTo>
                    <a:pt x="701" y="0"/>
                    <a:pt x="633" y="16"/>
                    <a:pt x="580" y="47"/>
                  </a:cubicBezTo>
                  <a:lnTo>
                    <a:pt x="108" y="319"/>
                  </a:lnTo>
                  <a:cubicBezTo>
                    <a:pt x="11" y="375"/>
                    <a:pt x="1" y="460"/>
                    <a:pt x="84" y="509"/>
                  </a:cubicBezTo>
                  <a:lnTo>
                    <a:pt x="5518" y="3646"/>
                  </a:lnTo>
                  <a:cubicBezTo>
                    <a:pt x="5556" y="3668"/>
                    <a:pt x="5608" y="3679"/>
                    <a:pt x="5662" y="3679"/>
                  </a:cubicBezTo>
                  <a:cubicBezTo>
                    <a:pt x="5726" y="3679"/>
                    <a:pt x="5793" y="3663"/>
                    <a:pt x="5846" y="3633"/>
                  </a:cubicBezTo>
                  <a:lnTo>
                    <a:pt x="6319" y="3359"/>
                  </a:lnTo>
                  <a:cubicBezTo>
                    <a:pt x="6417" y="3304"/>
                    <a:pt x="6427" y="3219"/>
                    <a:pt x="6343" y="3170"/>
                  </a:cubicBezTo>
                  <a:lnTo>
                    <a:pt x="909" y="34"/>
                  </a:lnTo>
                  <a:cubicBezTo>
                    <a:pt x="871" y="11"/>
                    <a:pt x="81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3627;p60">
              <a:extLst>
                <a:ext uri="{FF2B5EF4-FFF2-40B4-BE49-F238E27FC236}">
                  <a16:creationId xmlns:a16="http://schemas.microsoft.com/office/drawing/2014/main" id="{3DEA54EE-F17D-9631-54D2-CBF1E556A52B}"/>
                </a:ext>
              </a:extLst>
            </p:cNvPr>
            <p:cNvSpPr/>
            <p:nvPr/>
          </p:nvSpPr>
          <p:spPr>
            <a:xfrm>
              <a:off x="3172625" y="3568479"/>
              <a:ext cx="77483" cy="43749"/>
            </a:xfrm>
            <a:custGeom>
              <a:avLst/>
              <a:gdLst/>
              <a:ahLst/>
              <a:cxnLst/>
              <a:rect l="l" t="t" r="r" b="b"/>
              <a:pathLst>
                <a:path w="2414" h="1363" extrusionOk="0">
                  <a:moveTo>
                    <a:pt x="765" y="0"/>
                  </a:moveTo>
                  <a:cubicBezTo>
                    <a:pt x="701" y="0"/>
                    <a:pt x="633" y="16"/>
                    <a:pt x="581" y="47"/>
                  </a:cubicBezTo>
                  <a:lnTo>
                    <a:pt x="107" y="320"/>
                  </a:lnTo>
                  <a:cubicBezTo>
                    <a:pt x="10" y="375"/>
                    <a:pt x="0" y="460"/>
                    <a:pt x="84" y="509"/>
                  </a:cubicBezTo>
                  <a:lnTo>
                    <a:pt x="1506" y="1330"/>
                  </a:lnTo>
                  <a:cubicBezTo>
                    <a:pt x="1544" y="1352"/>
                    <a:pt x="1594" y="1362"/>
                    <a:pt x="1647" y="1362"/>
                  </a:cubicBezTo>
                  <a:cubicBezTo>
                    <a:pt x="1712" y="1362"/>
                    <a:pt x="1780" y="1347"/>
                    <a:pt x="1833" y="1316"/>
                  </a:cubicBezTo>
                  <a:lnTo>
                    <a:pt x="2307" y="1044"/>
                  </a:lnTo>
                  <a:cubicBezTo>
                    <a:pt x="2403" y="987"/>
                    <a:pt x="2414" y="902"/>
                    <a:pt x="2330" y="853"/>
                  </a:cubicBezTo>
                  <a:lnTo>
                    <a:pt x="908" y="34"/>
                  </a:lnTo>
                  <a:cubicBezTo>
                    <a:pt x="870" y="11"/>
                    <a:pt x="819" y="0"/>
                    <a:pt x="7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3628;p60">
              <a:extLst>
                <a:ext uri="{FF2B5EF4-FFF2-40B4-BE49-F238E27FC236}">
                  <a16:creationId xmlns:a16="http://schemas.microsoft.com/office/drawing/2014/main" id="{C64CD2D9-915F-B41C-F26F-0C40FDB1428D}"/>
                </a:ext>
              </a:extLst>
            </p:cNvPr>
            <p:cNvSpPr/>
            <p:nvPr/>
          </p:nvSpPr>
          <p:spPr>
            <a:xfrm>
              <a:off x="2825014" y="3407930"/>
              <a:ext cx="72219" cy="40700"/>
            </a:xfrm>
            <a:custGeom>
              <a:avLst/>
              <a:gdLst/>
              <a:ahLst/>
              <a:cxnLst/>
              <a:rect l="l" t="t" r="r" b="b"/>
              <a:pathLst>
                <a:path w="2250" h="1268" extrusionOk="0">
                  <a:moveTo>
                    <a:pt x="767" y="1"/>
                  </a:moveTo>
                  <a:cubicBezTo>
                    <a:pt x="702" y="1"/>
                    <a:pt x="634" y="16"/>
                    <a:pt x="581" y="46"/>
                  </a:cubicBezTo>
                  <a:lnTo>
                    <a:pt x="108" y="320"/>
                  </a:lnTo>
                  <a:cubicBezTo>
                    <a:pt x="12" y="376"/>
                    <a:pt x="0" y="460"/>
                    <a:pt x="85" y="509"/>
                  </a:cubicBezTo>
                  <a:lnTo>
                    <a:pt x="1342" y="1235"/>
                  </a:lnTo>
                  <a:cubicBezTo>
                    <a:pt x="1379" y="1257"/>
                    <a:pt x="1429" y="1268"/>
                    <a:pt x="1482" y="1268"/>
                  </a:cubicBezTo>
                  <a:cubicBezTo>
                    <a:pt x="1547" y="1268"/>
                    <a:pt x="1615" y="1251"/>
                    <a:pt x="1669" y="1221"/>
                  </a:cubicBezTo>
                  <a:lnTo>
                    <a:pt x="2143" y="948"/>
                  </a:lnTo>
                  <a:cubicBezTo>
                    <a:pt x="2239" y="892"/>
                    <a:pt x="2249" y="807"/>
                    <a:pt x="2166" y="759"/>
                  </a:cubicBezTo>
                  <a:lnTo>
                    <a:pt x="909" y="33"/>
                  </a:lnTo>
                  <a:cubicBezTo>
                    <a:pt x="871" y="11"/>
                    <a:pt x="820" y="1"/>
                    <a:pt x="767" y="1"/>
                  </a:cubicBezTo>
                  <a:close/>
                </a:path>
              </a:pathLst>
            </a:custGeom>
            <a:solidFill>
              <a:srgbClr val="E5E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3629;p60">
              <a:extLst>
                <a:ext uri="{FF2B5EF4-FFF2-40B4-BE49-F238E27FC236}">
                  <a16:creationId xmlns:a16="http://schemas.microsoft.com/office/drawing/2014/main" id="{0BAD00E1-E6D4-0F41-82DB-D94DCE17A354}"/>
                </a:ext>
              </a:extLst>
            </p:cNvPr>
            <p:cNvSpPr/>
            <p:nvPr/>
          </p:nvSpPr>
          <p:spPr>
            <a:xfrm>
              <a:off x="3058488" y="3542705"/>
              <a:ext cx="48724" cy="27154"/>
            </a:xfrm>
            <a:custGeom>
              <a:avLst/>
              <a:gdLst/>
              <a:ahLst/>
              <a:cxnLst/>
              <a:rect l="l" t="t" r="r" b="b"/>
              <a:pathLst>
                <a:path w="1518" h="846" extrusionOk="0">
                  <a:moveTo>
                    <a:pt x="765" y="1"/>
                  </a:moveTo>
                  <a:cubicBezTo>
                    <a:pt x="701" y="1"/>
                    <a:pt x="634" y="16"/>
                    <a:pt x="581" y="47"/>
                  </a:cubicBezTo>
                  <a:lnTo>
                    <a:pt x="109" y="319"/>
                  </a:lnTo>
                  <a:cubicBezTo>
                    <a:pt x="11" y="376"/>
                    <a:pt x="1" y="461"/>
                    <a:pt x="84" y="510"/>
                  </a:cubicBezTo>
                  <a:lnTo>
                    <a:pt x="610" y="812"/>
                  </a:lnTo>
                  <a:cubicBezTo>
                    <a:pt x="648" y="834"/>
                    <a:pt x="699" y="845"/>
                    <a:pt x="753" y="845"/>
                  </a:cubicBezTo>
                  <a:cubicBezTo>
                    <a:pt x="817" y="845"/>
                    <a:pt x="884" y="830"/>
                    <a:pt x="937" y="799"/>
                  </a:cubicBezTo>
                  <a:lnTo>
                    <a:pt x="1410" y="527"/>
                  </a:lnTo>
                  <a:cubicBezTo>
                    <a:pt x="1508" y="471"/>
                    <a:pt x="1518" y="386"/>
                    <a:pt x="1434" y="337"/>
                  </a:cubicBezTo>
                  <a:lnTo>
                    <a:pt x="908" y="34"/>
                  </a:lnTo>
                  <a:cubicBezTo>
                    <a:pt x="870" y="12"/>
                    <a:pt x="819" y="1"/>
                    <a:pt x="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3630;p60">
              <a:extLst>
                <a:ext uri="{FF2B5EF4-FFF2-40B4-BE49-F238E27FC236}">
                  <a16:creationId xmlns:a16="http://schemas.microsoft.com/office/drawing/2014/main" id="{A1A2FCA4-87F7-56E8-D8A4-1045769A9592}"/>
                </a:ext>
              </a:extLst>
            </p:cNvPr>
            <p:cNvSpPr/>
            <p:nvPr/>
          </p:nvSpPr>
          <p:spPr>
            <a:xfrm>
              <a:off x="3078228" y="3514011"/>
              <a:ext cx="48788" cy="27122"/>
            </a:xfrm>
            <a:custGeom>
              <a:avLst/>
              <a:gdLst/>
              <a:ahLst/>
              <a:cxnLst/>
              <a:rect l="l" t="t" r="r" b="b"/>
              <a:pathLst>
                <a:path w="1520" h="845" extrusionOk="0">
                  <a:moveTo>
                    <a:pt x="766" y="0"/>
                  </a:moveTo>
                  <a:cubicBezTo>
                    <a:pt x="702" y="0"/>
                    <a:pt x="635" y="16"/>
                    <a:pt x="581" y="46"/>
                  </a:cubicBezTo>
                  <a:lnTo>
                    <a:pt x="109" y="320"/>
                  </a:lnTo>
                  <a:cubicBezTo>
                    <a:pt x="12" y="376"/>
                    <a:pt x="1" y="460"/>
                    <a:pt x="86" y="509"/>
                  </a:cubicBezTo>
                  <a:lnTo>
                    <a:pt x="610" y="811"/>
                  </a:lnTo>
                  <a:cubicBezTo>
                    <a:pt x="649" y="834"/>
                    <a:pt x="700" y="845"/>
                    <a:pt x="754" y="845"/>
                  </a:cubicBezTo>
                  <a:cubicBezTo>
                    <a:pt x="818" y="845"/>
                    <a:pt x="885" y="829"/>
                    <a:pt x="939" y="798"/>
                  </a:cubicBezTo>
                  <a:lnTo>
                    <a:pt x="1411" y="526"/>
                  </a:lnTo>
                  <a:cubicBezTo>
                    <a:pt x="1508" y="470"/>
                    <a:pt x="1519" y="385"/>
                    <a:pt x="1434" y="336"/>
                  </a:cubicBezTo>
                  <a:lnTo>
                    <a:pt x="910" y="33"/>
                  </a:lnTo>
                  <a:cubicBezTo>
                    <a:pt x="871" y="11"/>
                    <a:pt x="820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3631;p60">
              <a:extLst>
                <a:ext uri="{FF2B5EF4-FFF2-40B4-BE49-F238E27FC236}">
                  <a16:creationId xmlns:a16="http://schemas.microsoft.com/office/drawing/2014/main" id="{E2B12F5A-2CD3-96E1-794B-F28EA4AF7F5C}"/>
                </a:ext>
              </a:extLst>
            </p:cNvPr>
            <p:cNvSpPr/>
            <p:nvPr/>
          </p:nvSpPr>
          <p:spPr>
            <a:xfrm>
              <a:off x="2680481" y="3200230"/>
              <a:ext cx="425228" cy="504509"/>
            </a:xfrm>
            <a:custGeom>
              <a:avLst/>
              <a:gdLst/>
              <a:ahLst/>
              <a:cxnLst/>
              <a:rect l="l" t="t" r="r" b="b"/>
              <a:pathLst>
                <a:path w="13248" h="15718" extrusionOk="0">
                  <a:moveTo>
                    <a:pt x="411" y="0"/>
                  </a:moveTo>
                  <a:cubicBezTo>
                    <a:pt x="260" y="0"/>
                    <a:pt x="1" y="146"/>
                    <a:pt x="1" y="262"/>
                  </a:cubicBezTo>
                  <a:lnTo>
                    <a:pt x="265" y="7873"/>
                  </a:lnTo>
                  <a:cubicBezTo>
                    <a:pt x="265" y="8008"/>
                    <a:pt x="361" y="8176"/>
                    <a:pt x="479" y="8243"/>
                  </a:cubicBezTo>
                  <a:lnTo>
                    <a:pt x="12842" y="15706"/>
                  </a:lnTo>
                  <a:cubicBezTo>
                    <a:pt x="12856" y="15714"/>
                    <a:pt x="12872" y="15718"/>
                    <a:pt x="12889" y="15718"/>
                  </a:cubicBezTo>
                  <a:cubicBezTo>
                    <a:pt x="13023" y="15718"/>
                    <a:pt x="13247" y="15509"/>
                    <a:pt x="13247" y="15388"/>
                  </a:cubicBezTo>
                  <a:lnTo>
                    <a:pt x="13247" y="7653"/>
                  </a:lnTo>
                  <a:cubicBezTo>
                    <a:pt x="13247" y="7517"/>
                    <a:pt x="13151" y="7352"/>
                    <a:pt x="13032" y="7282"/>
                  </a:cubicBezTo>
                  <a:lnTo>
                    <a:pt x="479" y="15"/>
                  </a:lnTo>
                  <a:cubicBezTo>
                    <a:pt x="461" y="5"/>
                    <a:pt x="438" y="0"/>
                    <a:pt x="411" y="0"/>
                  </a:cubicBez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3632;p60">
              <a:extLst>
                <a:ext uri="{FF2B5EF4-FFF2-40B4-BE49-F238E27FC236}">
                  <a16:creationId xmlns:a16="http://schemas.microsoft.com/office/drawing/2014/main" id="{5974577E-43C9-E523-B666-68F6139837BE}"/>
                </a:ext>
              </a:extLst>
            </p:cNvPr>
            <p:cNvSpPr/>
            <p:nvPr/>
          </p:nvSpPr>
          <p:spPr>
            <a:xfrm>
              <a:off x="2680417" y="3205109"/>
              <a:ext cx="416690" cy="499309"/>
            </a:xfrm>
            <a:custGeom>
              <a:avLst/>
              <a:gdLst/>
              <a:ahLst/>
              <a:cxnLst/>
              <a:rect l="l" t="t" r="r" b="b"/>
              <a:pathLst>
                <a:path w="12982" h="15556" extrusionOk="0">
                  <a:moveTo>
                    <a:pt x="117" y="0"/>
                  </a:moveTo>
                  <a:cubicBezTo>
                    <a:pt x="47" y="0"/>
                    <a:pt x="0" y="56"/>
                    <a:pt x="0" y="153"/>
                  </a:cubicBezTo>
                  <a:lnTo>
                    <a:pt x="0" y="7888"/>
                  </a:lnTo>
                  <a:cubicBezTo>
                    <a:pt x="0" y="8025"/>
                    <a:pt x="97" y="8191"/>
                    <a:pt x="215" y="8258"/>
                  </a:cubicBezTo>
                  <a:lnTo>
                    <a:pt x="12766" y="15526"/>
                  </a:lnTo>
                  <a:cubicBezTo>
                    <a:pt x="12802" y="15546"/>
                    <a:pt x="12835" y="15555"/>
                    <a:pt x="12864" y="15555"/>
                  </a:cubicBezTo>
                  <a:cubicBezTo>
                    <a:pt x="12934" y="15555"/>
                    <a:pt x="12981" y="15500"/>
                    <a:pt x="12981" y="15403"/>
                  </a:cubicBezTo>
                  <a:lnTo>
                    <a:pt x="12981" y="7668"/>
                  </a:lnTo>
                  <a:cubicBezTo>
                    <a:pt x="12981" y="7532"/>
                    <a:pt x="12886" y="7365"/>
                    <a:pt x="12766" y="7297"/>
                  </a:cubicBezTo>
                  <a:lnTo>
                    <a:pt x="215" y="30"/>
                  </a:lnTo>
                  <a:cubicBezTo>
                    <a:pt x="180" y="10"/>
                    <a:pt x="147" y="0"/>
                    <a:pt x="117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143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" name="Google Shape;3153;p59"/>
          <p:cNvSpPr txBox="1">
            <a:spLocks noGrp="1"/>
          </p:cNvSpPr>
          <p:nvPr>
            <p:ph type="ctrTitle"/>
          </p:nvPr>
        </p:nvSpPr>
        <p:spPr>
          <a:xfrm>
            <a:off x="3003600" y="2153237"/>
            <a:ext cx="6198800" cy="108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800"/>
              <a:t>GRAZIE PER L'ATTENZIONE</a:t>
            </a:r>
            <a:endParaRPr lang="it-IT" sz="4267"/>
          </a:p>
        </p:txBody>
      </p:sp>
      <p:cxnSp>
        <p:nvCxnSpPr>
          <p:cNvPr id="3158" name="Google Shape;3158;p59"/>
          <p:cNvCxnSpPr/>
          <p:nvPr/>
        </p:nvCxnSpPr>
        <p:spPr>
          <a:xfrm>
            <a:off x="3073900" y="3644287"/>
            <a:ext cx="6058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67" name="Google Shape;3167;p59"/>
          <p:cNvGrpSpPr/>
          <p:nvPr/>
        </p:nvGrpSpPr>
        <p:grpSpPr>
          <a:xfrm flipH="1">
            <a:off x="10275313" y="4227645"/>
            <a:ext cx="1479584" cy="1340372"/>
            <a:chOff x="7443684" y="123535"/>
            <a:chExt cx="968230" cy="877130"/>
          </a:xfrm>
        </p:grpSpPr>
        <p:sp>
          <p:nvSpPr>
            <p:cNvPr id="3168" name="Google Shape;3168;p59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69" name="Google Shape;3169;p59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0" name="Google Shape;3170;p59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1" name="Google Shape;3171;p59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2" name="Google Shape;3172;p59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3" name="Google Shape;3173;p59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4" name="Google Shape;3174;p59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5" name="Google Shape;3175;p59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6" name="Google Shape;3176;p59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7" name="Google Shape;3177;p59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8" name="Google Shape;3178;p59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79" name="Google Shape;3179;p59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0" name="Google Shape;3180;p59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1" name="Google Shape;3181;p59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2" name="Google Shape;3182;p59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3" name="Google Shape;3183;p59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4" name="Google Shape;3184;p59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5" name="Google Shape;3185;p59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6" name="Google Shape;3186;p59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7" name="Google Shape;3187;p59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8" name="Google Shape;3188;p59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89" name="Google Shape;3189;p59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0" name="Google Shape;3190;p59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1" name="Google Shape;3191;p59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192" name="Google Shape;3192;p59"/>
          <p:cNvGrpSpPr/>
          <p:nvPr/>
        </p:nvGrpSpPr>
        <p:grpSpPr>
          <a:xfrm>
            <a:off x="10575681" y="5473034"/>
            <a:ext cx="878848" cy="1204295"/>
            <a:chOff x="138587" y="4252590"/>
            <a:chExt cx="519455" cy="711814"/>
          </a:xfrm>
        </p:grpSpPr>
        <p:sp>
          <p:nvSpPr>
            <p:cNvPr id="3193" name="Google Shape;3193;p59"/>
            <p:cNvSpPr/>
            <p:nvPr/>
          </p:nvSpPr>
          <p:spPr>
            <a:xfrm>
              <a:off x="376756" y="4413494"/>
              <a:ext cx="23385" cy="15761"/>
            </a:xfrm>
            <a:custGeom>
              <a:avLst/>
              <a:gdLst/>
              <a:ahLst/>
              <a:cxnLst/>
              <a:rect l="l" t="t" r="r" b="b"/>
              <a:pathLst>
                <a:path w="319" h="215" extrusionOk="0">
                  <a:moveTo>
                    <a:pt x="270" y="1"/>
                  </a:moveTo>
                  <a:cubicBezTo>
                    <a:pt x="263" y="1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6"/>
                    <a:pt x="0" y="172"/>
                    <a:pt x="11" y="193"/>
                  </a:cubicBezTo>
                  <a:cubicBezTo>
                    <a:pt x="19" y="207"/>
                    <a:pt x="34" y="214"/>
                    <a:pt x="48" y="214"/>
                  </a:cubicBezTo>
                  <a:cubicBezTo>
                    <a:pt x="56" y="214"/>
                    <a:pt x="63" y="212"/>
                    <a:pt x="70" y="209"/>
                  </a:cubicBezTo>
                  <a:lnTo>
                    <a:pt x="292" y="80"/>
                  </a:lnTo>
                  <a:cubicBezTo>
                    <a:pt x="312" y="68"/>
                    <a:pt x="319" y="42"/>
                    <a:pt x="307" y="22"/>
                  </a:cubicBezTo>
                  <a:cubicBezTo>
                    <a:pt x="300" y="8"/>
                    <a:pt x="285" y="1"/>
                    <a:pt x="270" y="1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4" name="Google Shape;3194;p59"/>
            <p:cNvSpPr/>
            <p:nvPr/>
          </p:nvSpPr>
          <p:spPr>
            <a:xfrm>
              <a:off x="570430" y="4586787"/>
              <a:ext cx="23532" cy="15688"/>
            </a:xfrm>
            <a:custGeom>
              <a:avLst/>
              <a:gdLst/>
              <a:ahLst/>
              <a:cxnLst/>
              <a:rect l="l" t="t" r="r" b="b"/>
              <a:pathLst>
                <a:path w="321" h="214" extrusionOk="0">
                  <a:moveTo>
                    <a:pt x="50" y="0"/>
                  </a:moveTo>
                  <a:cubicBezTo>
                    <a:pt x="35" y="0"/>
                    <a:pt x="21" y="8"/>
                    <a:pt x="12" y="21"/>
                  </a:cubicBezTo>
                  <a:cubicBezTo>
                    <a:pt x="1" y="42"/>
                    <a:pt x="8" y="68"/>
                    <a:pt x="28" y="80"/>
                  </a:cubicBezTo>
                  <a:lnTo>
                    <a:pt x="250" y="208"/>
                  </a:lnTo>
                  <a:cubicBezTo>
                    <a:pt x="257" y="212"/>
                    <a:pt x="264" y="214"/>
                    <a:pt x="271" y="214"/>
                  </a:cubicBezTo>
                  <a:cubicBezTo>
                    <a:pt x="286" y="214"/>
                    <a:pt x="300" y="206"/>
                    <a:pt x="308" y="193"/>
                  </a:cubicBezTo>
                  <a:cubicBezTo>
                    <a:pt x="321" y="172"/>
                    <a:pt x="313" y="145"/>
                    <a:pt x="293" y="134"/>
                  </a:cubicBezTo>
                  <a:lnTo>
                    <a:pt x="71" y="6"/>
                  </a:lnTo>
                  <a:cubicBezTo>
                    <a:pt x="64" y="2"/>
                    <a:pt x="57" y="0"/>
                    <a:pt x="5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5" name="Google Shape;3195;p59"/>
            <p:cNvSpPr/>
            <p:nvPr/>
          </p:nvSpPr>
          <p:spPr>
            <a:xfrm>
              <a:off x="272369" y="4375156"/>
              <a:ext cx="23458" cy="15908"/>
            </a:xfrm>
            <a:custGeom>
              <a:avLst/>
              <a:gdLst/>
              <a:ahLst/>
              <a:cxnLst/>
              <a:rect l="l" t="t" r="r" b="b"/>
              <a:pathLst>
                <a:path w="320" h="217" extrusionOk="0">
                  <a:moveTo>
                    <a:pt x="50" y="0"/>
                  </a:moveTo>
                  <a:cubicBezTo>
                    <a:pt x="35" y="0"/>
                    <a:pt x="21" y="8"/>
                    <a:pt x="13" y="21"/>
                  </a:cubicBezTo>
                  <a:cubicBezTo>
                    <a:pt x="1" y="41"/>
                    <a:pt x="7" y="67"/>
                    <a:pt x="28" y="80"/>
                  </a:cubicBezTo>
                  <a:lnTo>
                    <a:pt x="248" y="209"/>
                  </a:lnTo>
                  <a:cubicBezTo>
                    <a:pt x="256" y="214"/>
                    <a:pt x="263" y="216"/>
                    <a:pt x="271" y="216"/>
                  </a:cubicBezTo>
                  <a:cubicBezTo>
                    <a:pt x="286" y="216"/>
                    <a:pt x="299" y="208"/>
                    <a:pt x="307" y="195"/>
                  </a:cubicBezTo>
                  <a:cubicBezTo>
                    <a:pt x="319" y="174"/>
                    <a:pt x="313" y="148"/>
                    <a:pt x="292" y="136"/>
                  </a:cubicBezTo>
                  <a:lnTo>
                    <a:pt x="72" y="5"/>
                  </a:lnTo>
                  <a:cubicBezTo>
                    <a:pt x="65" y="2"/>
                    <a:pt x="58" y="0"/>
                    <a:pt x="5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6" name="Google Shape;3196;p59"/>
            <p:cNvSpPr/>
            <p:nvPr/>
          </p:nvSpPr>
          <p:spPr>
            <a:xfrm>
              <a:off x="214678" y="4252590"/>
              <a:ext cx="443364" cy="667758"/>
            </a:xfrm>
            <a:custGeom>
              <a:avLst/>
              <a:gdLst/>
              <a:ahLst/>
              <a:cxnLst/>
              <a:rect l="l" t="t" r="r" b="b"/>
              <a:pathLst>
                <a:path w="6048" h="9109" extrusionOk="0">
                  <a:moveTo>
                    <a:pt x="177" y="1"/>
                  </a:moveTo>
                  <a:lnTo>
                    <a:pt x="177" y="1"/>
                  </a:lnTo>
                  <a:cubicBezTo>
                    <a:pt x="1" y="3388"/>
                    <a:pt x="728" y="6477"/>
                    <a:pt x="3044" y="9108"/>
                  </a:cubicBezTo>
                  <a:cubicBezTo>
                    <a:pt x="3067" y="9109"/>
                    <a:pt x="3090" y="9109"/>
                    <a:pt x="3112" y="9109"/>
                  </a:cubicBezTo>
                  <a:cubicBezTo>
                    <a:pt x="3605" y="9109"/>
                    <a:pt x="4024" y="9002"/>
                    <a:pt x="4378" y="8799"/>
                  </a:cubicBezTo>
                  <a:cubicBezTo>
                    <a:pt x="5643" y="8068"/>
                    <a:pt x="6048" y="6092"/>
                    <a:pt x="5911" y="3310"/>
                  </a:cubicBezTo>
                  <a:lnTo>
                    <a:pt x="4918" y="2737"/>
                  </a:lnTo>
                  <a:lnTo>
                    <a:pt x="4918" y="3564"/>
                  </a:lnTo>
                  <a:lnTo>
                    <a:pt x="3673" y="2844"/>
                  </a:lnTo>
                  <a:lnTo>
                    <a:pt x="3673" y="2019"/>
                  </a:lnTo>
                  <a:lnTo>
                    <a:pt x="2416" y="1292"/>
                  </a:lnTo>
                  <a:lnTo>
                    <a:pt x="2416" y="2119"/>
                  </a:lnTo>
                  <a:lnTo>
                    <a:pt x="1171" y="1399"/>
                  </a:lnTo>
                  <a:lnTo>
                    <a:pt x="1171" y="574"/>
                  </a:lnTo>
                  <a:lnTo>
                    <a:pt x="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7" name="Google Shape;3197;p59"/>
            <p:cNvSpPr/>
            <p:nvPr/>
          </p:nvSpPr>
          <p:spPr>
            <a:xfrm>
              <a:off x="151562" y="4252590"/>
              <a:ext cx="384058" cy="688944"/>
            </a:xfrm>
            <a:custGeom>
              <a:avLst/>
              <a:gdLst/>
              <a:ahLst/>
              <a:cxnLst/>
              <a:rect l="l" t="t" r="r" b="b"/>
              <a:pathLst>
                <a:path w="5239" h="9398" extrusionOk="0">
                  <a:moveTo>
                    <a:pt x="1038" y="1"/>
                  </a:moveTo>
                  <a:lnTo>
                    <a:pt x="0" y="600"/>
                  </a:lnTo>
                  <a:lnTo>
                    <a:pt x="4209" y="9382"/>
                  </a:lnTo>
                  <a:lnTo>
                    <a:pt x="4200" y="9398"/>
                  </a:lnTo>
                  <a:lnTo>
                    <a:pt x="5239" y="8799"/>
                  </a:lnTo>
                  <a:lnTo>
                    <a:pt x="103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8" name="Google Shape;3198;p59"/>
            <p:cNvSpPr/>
            <p:nvPr/>
          </p:nvSpPr>
          <p:spPr>
            <a:xfrm>
              <a:off x="138587" y="4296500"/>
              <a:ext cx="443364" cy="667905"/>
            </a:xfrm>
            <a:custGeom>
              <a:avLst/>
              <a:gdLst/>
              <a:ahLst/>
              <a:cxnLst/>
              <a:rect l="l" t="t" r="r" b="b"/>
              <a:pathLst>
                <a:path w="6048" h="9111" extrusionOk="0">
                  <a:moveTo>
                    <a:pt x="177" y="1"/>
                  </a:moveTo>
                  <a:cubicBezTo>
                    <a:pt x="0" y="3388"/>
                    <a:pt x="728" y="6477"/>
                    <a:pt x="3044" y="9109"/>
                  </a:cubicBezTo>
                  <a:cubicBezTo>
                    <a:pt x="3064" y="9110"/>
                    <a:pt x="3085" y="9110"/>
                    <a:pt x="3105" y="9110"/>
                  </a:cubicBezTo>
                  <a:cubicBezTo>
                    <a:pt x="3601" y="9110"/>
                    <a:pt x="4022" y="9003"/>
                    <a:pt x="4377" y="8799"/>
                  </a:cubicBezTo>
                  <a:cubicBezTo>
                    <a:pt x="5642" y="8068"/>
                    <a:pt x="6047" y="6093"/>
                    <a:pt x="5910" y="3311"/>
                  </a:cubicBezTo>
                  <a:lnTo>
                    <a:pt x="4918" y="2738"/>
                  </a:lnTo>
                  <a:lnTo>
                    <a:pt x="4918" y="3564"/>
                  </a:lnTo>
                  <a:lnTo>
                    <a:pt x="3672" y="2845"/>
                  </a:lnTo>
                  <a:lnTo>
                    <a:pt x="3672" y="2019"/>
                  </a:lnTo>
                  <a:lnTo>
                    <a:pt x="2416" y="1294"/>
                  </a:lnTo>
                  <a:lnTo>
                    <a:pt x="2416" y="2119"/>
                  </a:lnTo>
                  <a:lnTo>
                    <a:pt x="1170" y="1401"/>
                  </a:lnTo>
                  <a:lnTo>
                    <a:pt x="1170" y="574"/>
                  </a:lnTo>
                  <a:lnTo>
                    <a:pt x="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199" name="Google Shape;3199;p59"/>
            <p:cNvSpPr/>
            <p:nvPr/>
          </p:nvSpPr>
          <p:spPr>
            <a:xfrm>
              <a:off x="192980" y="4429108"/>
              <a:ext cx="339120" cy="493140"/>
            </a:xfrm>
            <a:custGeom>
              <a:avLst/>
              <a:gdLst/>
              <a:ahLst/>
              <a:cxnLst/>
              <a:rect l="l" t="t" r="r" b="b"/>
              <a:pathLst>
                <a:path w="4626" h="6727" extrusionOk="0">
                  <a:moveTo>
                    <a:pt x="0" y="0"/>
                  </a:moveTo>
                  <a:cubicBezTo>
                    <a:pt x="109" y="1957"/>
                    <a:pt x="591" y="3659"/>
                    <a:pt x="1460" y="5167"/>
                  </a:cubicBezTo>
                  <a:cubicBezTo>
                    <a:pt x="1773" y="5707"/>
                    <a:pt x="2141" y="6231"/>
                    <a:pt x="2558" y="6726"/>
                  </a:cubicBezTo>
                  <a:cubicBezTo>
                    <a:pt x="2862" y="6704"/>
                    <a:pt x="3123" y="6628"/>
                    <a:pt x="3350" y="6498"/>
                  </a:cubicBezTo>
                  <a:cubicBezTo>
                    <a:pt x="3385" y="6477"/>
                    <a:pt x="3418" y="6457"/>
                    <a:pt x="3451" y="6433"/>
                  </a:cubicBezTo>
                  <a:cubicBezTo>
                    <a:pt x="4209" y="5915"/>
                    <a:pt x="4602" y="4652"/>
                    <a:pt x="4625" y="2670"/>
                  </a:cubicBezTo>
                  <a:lnTo>
                    <a:pt x="229" y="132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0" name="Google Shape;3200;p59"/>
            <p:cNvSpPr/>
            <p:nvPr/>
          </p:nvSpPr>
          <p:spPr>
            <a:xfrm>
              <a:off x="499030" y="4453225"/>
              <a:ext cx="149034" cy="86063"/>
            </a:xfrm>
            <a:custGeom>
              <a:avLst/>
              <a:gdLst/>
              <a:ahLst/>
              <a:cxnLst/>
              <a:rect l="l" t="t" r="r" b="b"/>
              <a:pathLst>
                <a:path w="2033" h="1174" extrusionOk="0">
                  <a:moveTo>
                    <a:pt x="1039" y="0"/>
                  </a:moveTo>
                  <a:lnTo>
                    <a:pt x="1" y="600"/>
                  </a:lnTo>
                  <a:lnTo>
                    <a:pt x="993" y="1173"/>
                  </a:lnTo>
                  <a:lnTo>
                    <a:pt x="2032" y="573"/>
                  </a:lnTo>
                  <a:lnTo>
                    <a:pt x="10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1" name="Google Shape;3201;p59"/>
            <p:cNvSpPr/>
            <p:nvPr/>
          </p:nvSpPr>
          <p:spPr>
            <a:xfrm>
              <a:off x="151562" y="4252590"/>
              <a:ext cx="148961" cy="85990"/>
            </a:xfrm>
            <a:custGeom>
              <a:avLst/>
              <a:gdLst/>
              <a:ahLst/>
              <a:cxnLst/>
              <a:rect l="l" t="t" r="r" b="b"/>
              <a:pathLst>
                <a:path w="2032" h="1173" extrusionOk="0">
                  <a:moveTo>
                    <a:pt x="1038" y="1"/>
                  </a:moveTo>
                  <a:lnTo>
                    <a:pt x="0" y="600"/>
                  </a:lnTo>
                  <a:lnTo>
                    <a:pt x="993" y="1173"/>
                  </a:lnTo>
                  <a:lnTo>
                    <a:pt x="2032" y="574"/>
                  </a:lnTo>
                  <a:lnTo>
                    <a:pt x="103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2" name="Google Shape;3202;p59"/>
            <p:cNvSpPr/>
            <p:nvPr/>
          </p:nvSpPr>
          <p:spPr>
            <a:xfrm>
              <a:off x="315620" y="4347300"/>
              <a:ext cx="168314" cy="97206"/>
            </a:xfrm>
            <a:custGeom>
              <a:avLst/>
              <a:gdLst/>
              <a:ahLst/>
              <a:cxnLst/>
              <a:rect l="l" t="t" r="r" b="b"/>
              <a:pathLst>
                <a:path w="2296" h="1326" extrusionOk="0">
                  <a:moveTo>
                    <a:pt x="1039" y="0"/>
                  </a:moveTo>
                  <a:lnTo>
                    <a:pt x="1" y="601"/>
                  </a:lnTo>
                  <a:lnTo>
                    <a:pt x="1257" y="1326"/>
                  </a:lnTo>
                  <a:lnTo>
                    <a:pt x="2296" y="727"/>
                  </a:lnTo>
                  <a:lnTo>
                    <a:pt x="10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3" name="Google Shape;3203;p59"/>
            <p:cNvSpPr/>
            <p:nvPr/>
          </p:nvSpPr>
          <p:spPr>
            <a:xfrm>
              <a:off x="224354" y="4294594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7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4" name="Google Shape;3204;p59"/>
            <p:cNvSpPr/>
            <p:nvPr/>
          </p:nvSpPr>
          <p:spPr>
            <a:xfrm>
              <a:off x="407765" y="4400519"/>
              <a:ext cx="76166" cy="104610"/>
            </a:xfrm>
            <a:custGeom>
              <a:avLst/>
              <a:gdLst/>
              <a:ahLst/>
              <a:cxnLst/>
              <a:rect l="l" t="t" r="r" b="b"/>
              <a:pathLst>
                <a:path w="1039" h="1427" extrusionOk="0">
                  <a:moveTo>
                    <a:pt x="1039" y="1"/>
                  </a:moveTo>
                  <a:lnTo>
                    <a:pt x="0" y="600"/>
                  </a:lnTo>
                  <a:lnTo>
                    <a:pt x="0" y="1426"/>
                  </a:lnTo>
                  <a:lnTo>
                    <a:pt x="1039" y="826"/>
                  </a:lnTo>
                  <a:lnTo>
                    <a:pt x="103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3C3C3B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3205" name="Google Shape;3205;p59"/>
          <p:cNvGrpSpPr/>
          <p:nvPr/>
        </p:nvGrpSpPr>
        <p:grpSpPr>
          <a:xfrm>
            <a:off x="321142" y="2063764"/>
            <a:ext cx="921300" cy="583553"/>
            <a:chOff x="500781" y="2059197"/>
            <a:chExt cx="690975" cy="437665"/>
          </a:xfrm>
        </p:grpSpPr>
        <p:sp>
          <p:nvSpPr>
            <p:cNvPr id="3206" name="Google Shape;3206;p59"/>
            <p:cNvSpPr/>
            <p:nvPr/>
          </p:nvSpPr>
          <p:spPr>
            <a:xfrm>
              <a:off x="592958" y="2059197"/>
              <a:ext cx="424962" cy="296365"/>
            </a:xfrm>
            <a:custGeom>
              <a:avLst/>
              <a:gdLst/>
              <a:ahLst/>
              <a:cxnLst/>
              <a:rect l="l" t="t" r="r" b="b"/>
              <a:pathLst>
                <a:path w="6021" h="4199" extrusionOk="0">
                  <a:moveTo>
                    <a:pt x="5823" y="0"/>
                  </a:moveTo>
                  <a:cubicBezTo>
                    <a:pt x="5783" y="0"/>
                    <a:pt x="5740" y="13"/>
                    <a:pt x="5694" y="39"/>
                  </a:cubicBezTo>
                  <a:lnTo>
                    <a:pt x="1" y="3327"/>
                  </a:lnTo>
                  <a:lnTo>
                    <a:pt x="1" y="4199"/>
                  </a:lnTo>
                  <a:lnTo>
                    <a:pt x="5694" y="912"/>
                  </a:lnTo>
                  <a:cubicBezTo>
                    <a:pt x="5874" y="807"/>
                    <a:pt x="6021" y="527"/>
                    <a:pt x="6021" y="287"/>
                  </a:cubicBezTo>
                  <a:cubicBezTo>
                    <a:pt x="6021" y="108"/>
                    <a:pt x="5939" y="0"/>
                    <a:pt x="58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7" name="Google Shape;3207;p59"/>
            <p:cNvSpPr/>
            <p:nvPr/>
          </p:nvSpPr>
          <p:spPr>
            <a:xfrm>
              <a:off x="592958" y="2060326"/>
              <a:ext cx="592166" cy="334055"/>
            </a:xfrm>
            <a:custGeom>
              <a:avLst/>
              <a:gdLst/>
              <a:ahLst/>
              <a:cxnLst/>
              <a:rect l="l" t="t" r="r" b="b"/>
              <a:pathLst>
                <a:path w="8390" h="4733" extrusionOk="0">
                  <a:moveTo>
                    <a:pt x="5895" y="1"/>
                  </a:moveTo>
                  <a:lnTo>
                    <a:pt x="1" y="3311"/>
                  </a:lnTo>
                  <a:lnTo>
                    <a:pt x="2463" y="4732"/>
                  </a:lnTo>
                  <a:lnTo>
                    <a:pt x="8390" y="1442"/>
                  </a:lnTo>
                  <a:lnTo>
                    <a:pt x="5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8" name="Google Shape;3208;p59"/>
            <p:cNvSpPr/>
            <p:nvPr/>
          </p:nvSpPr>
          <p:spPr>
            <a:xfrm>
              <a:off x="766794" y="2159561"/>
              <a:ext cx="424962" cy="296295"/>
            </a:xfrm>
            <a:custGeom>
              <a:avLst/>
              <a:gdLst/>
              <a:ahLst/>
              <a:cxnLst/>
              <a:rect l="l" t="t" r="r" b="b"/>
              <a:pathLst>
                <a:path w="6021" h="4198" extrusionOk="0">
                  <a:moveTo>
                    <a:pt x="5823" y="1"/>
                  </a:moveTo>
                  <a:cubicBezTo>
                    <a:pt x="5783" y="1"/>
                    <a:pt x="5740" y="13"/>
                    <a:pt x="5694" y="39"/>
                  </a:cubicBezTo>
                  <a:lnTo>
                    <a:pt x="0" y="3326"/>
                  </a:lnTo>
                  <a:lnTo>
                    <a:pt x="0" y="4198"/>
                  </a:lnTo>
                  <a:lnTo>
                    <a:pt x="5694" y="911"/>
                  </a:lnTo>
                  <a:cubicBezTo>
                    <a:pt x="5874" y="807"/>
                    <a:pt x="6020" y="526"/>
                    <a:pt x="6020" y="286"/>
                  </a:cubicBezTo>
                  <a:cubicBezTo>
                    <a:pt x="6020" y="108"/>
                    <a:pt x="5939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09" name="Google Shape;3209;p59"/>
            <p:cNvSpPr/>
            <p:nvPr/>
          </p:nvSpPr>
          <p:spPr>
            <a:xfrm>
              <a:off x="592958" y="2294015"/>
              <a:ext cx="173909" cy="161840"/>
            </a:xfrm>
            <a:custGeom>
              <a:avLst/>
              <a:gdLst/>
              <a:ahLst/>
              <a:cxnLst/>
              <a:rect l="l" t="t" r="r" b="b"/>
              <a:pathLst>
                <a:path w="2464" h="2293" extrusionOk="0">
                  <a:moveTo>
                    <a:pt x="1" y="0"/>
                  </a:moveTo>
                  <a:lnTo>
                    <a:pt x="1" y="872"/>
                  </a:lnTo>
                  <a:lnTo>
                    <a:pt x="2463" y="2293"/>
                  </a:lnTo>
                  <a:lnTo>
                    <a:pt x="2463" y="14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0" name="Google Shape;3210;p59"/>
            <p:cNvSpPr/>
            <p:nvPr/>
          </p:nvSpPr>
          <p:spPr>
            <a:xfrm>
              <a:off x="615684" y="2394309"/>
              <a:ext cx="121045" cy="102553"/>
            </a:xfrm>
            <a:custGeom>
              <a:avLst/>
              <a:gdLst/>
              <a:ahLst/>
              <a:cxnLst/>
              <a:rect l="l" t="t" r="r" b="b"/>
              <a:pathLst>
                <a:path w="1715" h="1453" extrusionOk="0">
                  <a:moveTo>
                    <a:pt x="1715" y="0"/>
                  </a:moveTo>
                  <a:lnTo>
                    <a:pt x="1" y="987"/>
                  </a:lnTo>
                  <a:lnTo>
                    <a:pt x="1" y="1453"/>
                  </a:lnTo>
                  <a:lnTo>
                    <a:pt x="1715" y="463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1" name="Google Shape;3211;p59"/>
            <p:cNvSpPr/>
            <p:nvPr/>
          </p:nvSpPr>
          <p:spPr>
            <a:xfrm>
              <a:off x="500781" y="2327752"/>
              <a:ext cx="235949" cy="136219"/>
            </a:xfrm>
            <a:custGeom>
              <a:avLst/>
              <a:gdLst/>
              <a:ahLst/>
              <a:cxnLst/>
              <a:rect l="l" t="t" r="r" b="b"/>
              <a:pathLst>
                <a:path w="3343" h="1930" extrusionOk="0">
                  <a:moveTo>
                    <a:pt x="1714" y="1"/>
                  </a:moveTo>
                  <a:lnTo>
                    <a:pt x="1" y="987"/>
                  </a:lnTo>
                  <a:lnTo>
                    <a:pt x="1629" y="1930"/>
                  </a:lnTo>
                  <a:lnTo>
                    <a:pt x="3343" y="943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2" name="Google Shape;3212;p59"/>
            <p:cNvSpPr/>
            <p:nvPr/>
          </p:nvSpPr>
          <p:spPr>
            <a:xfrm>
              <a:off x="586676" y="2348150"/>
              <a:ext cx="64157" cy="37054"/>
            </a:xfrm>
            <a:custGeom>
              <a:avLst/>
              <a:gdLst/>
              <a:ahLst/>
              <a:cxnLst/>
              <a:rect l="l" t="t" r="r" b="b"/>
              <a:pathLst>
                <a:path w="909" h="525" extrusionOk="0">
                  <a:moveTo>
                    <a:pt x="466" y="0"/>
                  </a:moveTo>
                  <a:lnTo>
                    <a:pt x="1" y="269"/>
                  </a:lnTo>
                  <a:lnTo>
                    <a:pt x="443" y="525"/>
                  </a:lnTo>
                  <a:lnTo>
                    <a:pt x="908" y="257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3" name="Google Shape;3213;p59"/>
            <p:cNvSpPr/>
            <p:nvPr/>
          </p:nvSpPr>
          <p:spPr>
            <a:xfrm>
              <a:off x="636364" y="2377370"/>
              <a:ext cx="64228" cy="37054"/>
            </a:xfrm>
            <a:custGeom>
              <a:avLst/>
              <a:gdLst/>
              <a:ahLst/>
              <a:cxnLst/>
              <a:rect l="l" t="t" r="r" b="b"/>
              <a:pathLst>
                <a:path w="910" h="525" extrusionOk="0">
                  <a:moveTo>
                    <a:pt x="467" y="0"/>
                  </a:moveTo>
                  <a:lnTo>
                    <a:pt x="1" y="268"/>
                  </a:lnTo>
                  <a:lnTo>
                    <a:pt x="443" y="524"/>
                  </a:lnTo>
                  <a:lnTo>
                    <a:pt x="909" y="256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4" name="Google Shape;3214;p59"/>
            <p:cNvSpPr/>
            <p:nvPr/>
          </p:nvSpPr>
          <p:spPr>
            <a:xfrm>
              <a:off x="500781" y="2397414"/>
              <a:ext cx="114975" cy="99447"/>
            </a:xfrm>
            <a:custGeom>
              <a:avLst/>
              <a:gdLst/>
              <a:ahLst/>
              <a:cxnLst/>
              <a:rect l="l" t="t" r="r" b="b"/>
              <a:pathLst>
                <a:path w="1629" h="1409" extrusionOk="0">
                  <a:moveTo>
                    <a:pt x="1" y="0"/>
                  </a:moveTo>
                  <a:lnTo>
                    <a:pt x="1" y="466"/>
                  </a:lnTo>
                  <a:lnTo>
                    <a:pt x="1629" y="1409"/>
                  </a:lnTo>
                  <a:lnTo>
                    <a:pt x="1629" y="9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5" name="Google Shape;3215;p59"/>
            <p:cNvSpPr/>
            <p:nvPr/>
          </p:nvSpPr>
          <p:spPr>
            <a:xfrm>
              <a:off x="506569" y="2417318"/>
              <a:ext cx="103823" cy="70015"/>
            </a:xfrm>
            <a:custGeom>
              <a:avLst/>
              <a:gdLst/>
              <a:ahLst/>
              <a:cxnLst/>
              <a:rect l="l" t="t" r="r" b="b"/>
              <a:pathLst>
                <a:path w="1471" h="992" extrusionOk="0">
                  <a:moveTo>
                    <a:pt x="242" y="1"/>
                  </a:moveTo>
                  <a:lnTo>
                    <a:pt x="1" y="140"/>
                  </a:lnTo>
                  <a:lnTo>
                    <a:pt x="1470" y="992"/>
                  </a:lnTo>
                  <a:lnTo>
                    <a:pt x="1470" y="713"/>
                  </a:lnTo>
                  <a:lnTo>
                    <a:pt x="2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6" name="Google Shape;3216;p59"/>
            <p:cNvSpPr/>
            <p:nvPr/>
          </p:nvSpPr>
          <p:spPr>
            <a:xfrm>
              <a:off x="506569" y="2407507"/>
              <a:ext cx="17080" cy="19762"/>
            </a:xfrm>
            <a:custGeom>
              <a:avLst/>
              <a:gdLst/>
              <a:ahLst/>
              <a:cxnLst/>
              <a:rect l="l" t="t" r="r" b="b"/>
              <a:pathLst>
                <a:path w="242" h="280" extrusionOk="0">
                  <a:moveTo>
                    <a:pt x="1" y="0"/>
                  </a:moveTo>
                  <a:lnTo>
                    <a:pt x="1" y="279"/>
                  </a:lnTo>
                  <a:lnTo>
                    <a:pt x="242" y="1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7" name="Google Shape;3217;p59"/>
            <p:cNvSpPr/>
            <p:nvPr/>
          </p:nvSpPr>
          <p:spPr>
            <a:xfrm>
              <a:off x="703343" y="2275171"/>
              <a:ext cx="97753" cy="56252"/>
            </a:xfrm>
            <a:custGeom>
              <a:avLst/>
              <a:gdLst/>
              <a:ahLst/>
              <a:cxnLst/>
              <a:rect l="l" t="t" r="r" b="b"/>
              <a:pathLst>
                <a:path w="1385" h="797" extrusionOk="0">
                  <a:moveTo>
                    <a:pt x="765" y="0"/>
                  </a:moveTo>
                  <a:lnTo>
                    <a:pt x="628" y="79"/>
                  </a:lnTo>
                  <a:lnTo>
                    <a:pt x="926" y="303"/>
                  </a:lnTo>
                  <a:cubicBezTo>
                    <a:pt x="993" y="352"/>
                    <a:pt x="1063" y="401"/>
                    <a:pt x="1134" y="451"/>
                  </a:cubicBezTo>
                  <a:lnTo>
                    <a:pt x="1129" y="453"/>
                  </a:lnTo>
                  <a:cubicBezTo>
                    <a:pt x="1038" y="415"/>
                    <a:pt x="947" y="378"/>
                    <a:pt x="860" y="342"/>
                  </a:cubicBezTo>
                  <a:lnTo>
                    <a:pt x="448" y="184"/>
                  </a:lnTo>
                  <a:lnTo>
                    <a:pt x="326" y="254"/>
                  </a:lnTo>
                  <a:lnTo>
                    <a:pt x="601" y="491"/>
                  </a:lnTo>
                  <a:cubicBezTo>
                    <a:pt x="665" y="543"/>
                    <a:pt x="729" y="595"/>
                    <a:pt x="796" y="647"/>
                  </a:cubicBezTo>
                  <a:lnTo>
                    <a:pt x="791" y="649"/>
                  </a:lnTo>
                  <a:cubicBezTo>
                    <a:pt x="706" y="608"/>
                    <a:pt x="619" y="569"/>
                    <a:pt x="534" y="530"/>
                  </a:cubicBezTo>
                  <a:lnTo>
                    <a:pt x="147" y="357"/>
                  </a:lnTo>
                  <a:lnTo>
                    <a:pt x="1" y="442"/>
                  </a:lnTo>
                  <a:lnTo>
                    <a:pt x="851" y="796"/>
                  </a:lnTo>
                  <a:lnTo>
                    <a:pt x="1028" y="695"/>
                  </a:lnTo>
                  <a:lnTo>
                    <a:pt x="755" y="468"/>
                  </a:lnTo>
                  <a:cubicBezTo>
                    <a:pt x="709" y="429"/>
                    <a:pt x="657" y="391"/>
                    <a:pt x="611" y="355"/>
                  </a:cubicBezTo>
                  <a:lnTo>
                    <a:pt x="615" y="353"/>
                  </a:lnTo>
                  <a:cubicBezTo>
                    <a:pt x="675" y="380"/>
                    <a:pt x="744" y="409"/>
                    <a:pt x="811" y="436"/>
                  </a:cubicBezTo>
                  <a:lnTo>
                    <a:pt x="1205" y="593"/>
                  </a:lnTo>
                  <a:lnTo>
                    <a:pt x="1385" y="489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8" name="Google Shape;3218;p59"/>
            <p:cNvSpPr/>
            <p:nvPr/>
          </p:nvSpPr>
          <p:spPr>
            <a:xfrm>
              <a:off x="768700" y="2255973"/>
              <a:ext cx="77779" cy="40089"/>
            </a:xfrm>
            <a:custGeom>
              <a:avLst/>
              <a:gdLst/>
              <a:ahLst/>
              <a:cxnLst/>
              <a:rect l="l" t="t" r="r" b="b"/>
              <a:pathLst>
                <a:path w="1102" h="568" extrusionOk="0">
                  <a:moveTo>
                    <a:pt x="429" y="121"/>
                  </a:moveTo>
                  <a:cubicBezTo>
                    <a:pt x="505" y="121"/>
                    <a:pt x="596" y="148"/>
                    <a:pt x="689" y="201"/>
                  </a:cubicBezTo>
                  <a:cubicBezTo>
                    <a:pt x="836" y="287"/>
                    <a:pt x="874" y="371"/>
                    <a:pt x="788" y="422"/>
                  </a:cubicBezTo>
                  <a:cubicBezTo>
                    <a:pt x="757" y="440"/>
                    <a:pt x="719" y="448"/>
                    <a:pt x="676" y="448"/>
                  </a:cubicBezTo>
                  <a:cubicBezTo>
                    <a:pt x="597" y="448"/>
                    <a:pt x="501" y="419"/>
                    <a:pt x="406" y="365"/>
                  </a:cubicBezTo>
                  <a:cubicBezTo>
                    <a:pt x="261" y="280"/>
                    <a:pt x="228" y="198"/>
                    <a:pt x="314" y="148"/>
                  </a:cubicBezTo>
                  <a:cubicBezTo>
                    <a:pt x="345" y="130"/>
                    <a:pt x="385" y="121"/>
                    <a:pt x="429" y="121"/>
                  </a:cubicBezTo>
                  <a:close/>
                  <a:moveTo>
                    <a:pt x="432" y="1"/>
                  </a:moveTo>
                  <a:cubicBezTo>
                    <a:pt x="335" y="1"/>
                    <a:pt x="245" y="23"/>
                    <a:pt x="171" y="65"/>
                  </a:cubicBezTo>
                  <a:cubicBezTo>
                    <a:pt x="0" y="164"/>
                    <a:pt x="20" y="311"/>
                    <a:pt x="259" y="449"/>
                  </a:cubicBezTo>
                  <a:cubicBezTo>
                    <a:pt x="397" y="529"/>
                    <a:pt x="541" y="567"/>
                    <a:pt x="672" y="567"/>
                  </a:cubicBezTo>
                  <a:cubicBezTo>
                    <a:pt x="769" y="567"/>
                    <a:pt x="858" y="546"/>
                    <a:pt x="931" y="504"/>
                  </a:cubicBezTo>
                  <a:cubicBezTo>
                    <a:pt x="1102" y="405"/>
                    <a:pt x="1075" y="255"/>
                    <a:pt x="835" y="117"/>
                  </a:cubicBezTo>
                  <a:cubicBezTo>
                    <a:pt x="700" y="38"/>
                    <a:pt x="560" y="1"/>
                    <a:pt x="4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19" name="Google Shape;3219;p59"/>
            <p:cNvSpPr/>
            <p:nvPr/>
          </p:nvSpPr>
          <p:spPr>
            <a:xfrm>
              <a:off x="810412" y="2230070"/>
              <a:ext cx="87378" cy="44395"/>
            </a:xfrm>
            <a:custGeom>
              <a:avLst/>
              <a:gdLst/>
              <a:ahLst/>
              <a:cxnLst/>
              <a:rect l="l" t="t" r="r" b="b"/>
              <a:pathLst>
                <a:path w="1238" h="629" extrusionOk="0">
                  <a:moveTo>
                    <a:pt x="469" y="118"/>
                  </a:moveTo>
                  <a:cubicBezTo>
                    <a:pt x="499" y="118"/>
                    <a:pt x="530" y="127"/>
                    <a:pt x="561" y="145"/>
                  </a:cubicBezTo>
                  <a:cubicBezTo>
                    <a:pt x="634" y="187"/>
                    <a:pt x="630" y="232"/>
                    <a:pt x="555" y="274"/>
                  </a:cubicBezTo>
                  <a:lnTo>
                    <a:pt x="481" y="317"/>
                  </a:lnTo>
                  <a:lnTo>
                    <a:pt x="277" y="198"/>
                  </a:lnTo>
                  <a:lnTo>
                    <a:pt x="349" y="156"/>
                  </a:lnTo>
                  <a:cubicBezTo>
                    <a:pt x="391" y="132"/>
                    <a:pt x="430" y="118"/>
                    <a:pt x="469" y="118"/>
                  </a:cubicBezTo>
                  <a:close/>
                  <a:moveTo>
                    <a:pt x="478" y="0"/>
                  </a:moveTo>
                  <a:cubicBezTo>
                    <a:pt x="388" y="0"/>
                    <a:pt x="304" y="30"/>
                    <a:pt x="229" y="73"/>
                  </a:cubicBezTo>
                  <a:lnTo>
                    <a:pt x="1" y="206"/>
                  </a:lnTo>
                  <a:lnTo>
                    <a:pt x="734" y="628"/>
                  </a:lnTo>
                  <a:lnTo>
                    <a:pt x="878" y="545"/>
                  </a:lnTo>
                  <a:lnTo>
                    <a:pt x="613" y="393"/>
                  </a:lnTo>
                  <a:lnTo>
                    <a:pt x="691" y="348"/>
                  </a:lnTo>
                  <a:lnTo>
                    <a:pt x="1077" y="430"/>
                  </a:lnTo>
                  <a:lnTo>
                    <a:pt x="1237" y="338"/>
                  </a:lnTo>
                  <a:lnTo>
                    <a:pt x="801" y="251"/>
                  </a:lnTo>
                  <a:cubicBezTo>
                    <a:pt x="833" y="192"/>
                    <a:pt x="810" y="126"/>
                    <a:pt x="702" y="64"/>
                  </a:cubicBezTo>
                  <a:cubicBezTo>
                    <a:pt x="625" y="19"/>
                    <a:pt x="550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0" name="Google Shape;3220;p59"/>
            <p:cNvSpPr/>
            <p:nvPr/>
          </p:nvSpPr>
          <p:spPr>
            <a:xfrm>
              <a:off x="852689" y="2195980"/>
              <a:ext cx="93518" cy="54064"/>
            </a:xfrm>
            <a:custGeom>
              <a:avLst/>
              <a:gdLst/>
              <a:ahLst/>
              <a:cxnLst/>
              <a:rect l="l" t="t" r="r" b="b"/>
              <a:pathLst>
                <a:path w="1325" h="766" extrusionOk="0">
                  <a:moveTo>
                    <a:pt x="593" y="1"/>
                  </a:moveTo>
                  <a:lnTo>
                    <a:pt x="441" y="87"/>
                  </a:lnTo>
                  <a:lnTo>
                    <a:pt x="667" y="337"/>
                  </a:lnTo>
                  <a:lnTo>
                    <a:pt x="757" y="433"/>
                  </a:lnTo>
                  <a:lnTo>
                    <a:pt x="753" y="435"/>
                  </a:lnTo>
                  <a:lnTo>
                    <a:pt x="587" y="384"/>
                  </a:lnTo>
                  <a:lnTo>
                    <a:pt x="152" y="255"/>
                  </a:lnTo>
                  <a:lnTo>
                    <a:pt x="1" y="343"/>
                  </a:lnTo>
                  <a:lnTo>
                    <a:pt x="733" y="765"/>
                  </a:lnTo>
                  <a:lnTo>
                    <a:pt x="866" y="689"/>
                  </a:lnTo>
                  <a:lnTo>
                    <a:pt x="596" y="535"/>
                  </a:lnTo>
                  <a:cubicBezTo>
                    <a:pt x="524" y="493"/>
                    <a:pt x="406" y="438"/>
                    <a:pt x="328" y="401"/>
                  </a:cubicBezTo>
                  <a:lnTo>
                    <a:pt x="333" y="398"/>
                  </a:lnTo>
                  <a:lnTo>
                    <a:pt x="552" y="467"/>
                  </a:lnTo>
                  <a:lnTo>
                    <a:pt x="934" y="575"/>
                  </a:lnTo>
                  <a:lnTo>
                    <a:pt x="992" y="542"/>
                  </a:lnTo>
                  <a:lnTo>
                    <a:pt x="806" y="321"/>
                  </a:lnTo>
                  <a:lnTo>
                    <a:pt x="688" y="193"/>
                  </a:lnTo>
                  <a:lnTo>
                    <a:pt x="691" y="191"/>
                  </a:lnTo>
                  <a:cubicBezTo>
                    <a:pt x="755" y="236"/>
                    <a:pt x="851" y="304"/>
                    <a:pt x="923" y="345"/>
                  </a:cubicBezTo>
                  <a:lnTo>
                    <a:pt x="1191" y="501"/>
                  </a:lnTo>
                  <a:lnTo>
                    <a:pt x="1325" y="423"/>
                  </a:lnTo>
                  <a:lnTo>
                    <a:pt x="5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1" name="Google Shape;3221;p59"/>
            <p:cNvSpPr/>
            <p:nvPr/>
          </p:nvSpPr>
          <p:spPr>
            <a:xfrm>
              <a:off x="910776" y="2104368"/>
              <a:ext cx="206235" cy="95565"/>
            </a:xfrm>
            <a:custGeom>
              <a:avLst/>
              <a:gdLst/>
              <a:ahLst/>
              <a:cxnLst/>
              <a:rect l="l" t="t" r="r" b="b"/>
              <a:pathLst>
                <a:path w="2922" h="1354" extrusionOk="0">
                  <a:moveTo>
                    <a:pt x="1051" y="0"/>
                  </a:moveTo>
                  <a:cubicBezTo>
                    <a:pt x="968" y="0"/>
                    <a:pt x="879" y="13"/>
                    <a:pt x="792" y="40"/>
                  </a:cubicBezTo>
                  <a:cubicBezTo>
                    <a:pt x="465" y="142"/>
                    <a:pt x="314" y="308"/>
                    <a:pt x="136" y="482"/>
                  </a:cubicBezTo>
                  <a:cubicBezTo>
                    <a:pt x="1" y="616"/>
                    <a:pt x="27" y="713"/>
                    <a:pt x="124" y="713"/>
                  </a:cubicBezTo>
                  <a:cubicBezTo>
                    <a:pt x="167" y="713"/>
                    <a:pt x="225" y="693"/>
                    <a:pt x="289" y="647"/>
                  </a:cubicBezTo>
                  <a:cubicBezTo>
                    <a:pt x="480" y="506"/>
                    <a:pt x="795" y="206"/>
                    <a:pt x="1039" y="206"/>
                  </a:cubicBezTo>
                  <a:cubicBezTo>
                    <a:pt x="1055" y="206"/>
                    <a:pt x="1071" y="207"/>
                    <a:pt x="1086" y="210"/>
                  </a:cubicBezTo>
                  <a:cubicBezTo>
                    <a:pt x="1336" y="256"/>
                    <a:pt x="1147" y="419"/>
                    <a:pt x="934" y="681"/>
                  </a:cubicBezTo>
                  <a:cubicBezTo>
                    <a:pt x="722" y="941"/>
                    <a:pt x="610" y="1157"/>
                    <a:pt x="934" y="1325"/>
                  </a:cubicBezTo>
                  <a:cubicBezTo>
                    <a:pt x="973" y="1345"/>
                    <a:pt x="1020" y="1353"/>
                    <a:pt x="1074" y="1353"/>
                  </a:cubicBezTo>
                  <a:cubicBezTo>
                    <a:pt x="1384" y="1353"/>
                    <a:pt x="1906" y="1064"/>
                    <a:pt x="2157" y="969"/>
                  </a:cubicBezTo>
                  <a:cubicBezTo>
                    <a:pt x="2269" y="927"/>
                    <a:pt x="2358" y="912"/>
                    <a:pt x="2434" y="912"/>
                  </a:cubicBezTo>
                  <a:cubicBezTo>
                    <a:pt x="2559" y="912"/>
                    <a:pt x="2648" y="952"/>
                    <a:pt x="2739" y="980"/>
                  </a:cubicBezTo>
                  <a:cubicBezTo>
                    <a:pt x="2757" y="986"/>
                    <a:pt x="2774" y="988"/>
                    <a:pt x="2788" y="988"/>
                  </a:cubicBezTo>
                  <a:cubicBezTo>
                    <a:pt x="2897" y="988"/>
                    <a:pt x="2922" y="855"/>
                    <a:pt x="2763" y="765"/>
                  </a:cubicBezTo>
                  <a:cubicBezTo>
                    <a:pt x="2686" y="722"/>
                    <a:pt x="2574" y="692"/>
                    <a:pt x="2436" y="692"/>
                  </a:cubicBezTo>
                  <a:cubicBezTo>
                    <a:pt x="2252" y="692"/>
                    <a:pt x="2022" y="745"/>
                    <a:pt x="1767" y="887"/>
                  </a:cubicBezTo>
                  <a:cubicBezTo>
                    <a:pt x="1504" y="1032"/>
                    <a:pt x="1265" y="1100"/>
                    <a:pt x="1117" y="1100"/>
                  </a:cubicBezTo>
                  <a:cubicBezTo>
                    <a:pt x="998" y="1100"/>
                    <a:pt x="938" y="1056"/>
                    <a:pt x="970" y="973"/>
                  </a:cubicBezTo>
                  <a:cubicBezTo>
                    <a:pt x="1072" y="712"/>
                    <a:pt x="1518" y="482"/>
                    <a:pt x="1494" y="262"/>
                  </a:cubicBezTo>
                  <a:cubicBezTo>
                    <a:pt x="1477" y="98"/>
                    <a:pt x="1283" y="0"/>
                    <a:pt x="1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2" name="Google Shape;3222;p59"/>
            <p:cNvSpPr/>
            <p:nvPr/>
          </p:nvSpPr>
          <p:spPr>
            <a:xfrm>
              <a:off x="903506" y="2129212"/>
              <a:ext cx="44324" cy="32043"/>
            </a:xfrm>
            <a:custGeom>
              <a:avLst/>
              <a:gdLst/>
              <a:ahLst/>
              <a:cxnLst/>
              <a:rect l="l" t="t" r="r" b="b"/>
              <a:pathLst>
                <a:path w="628" h="454" extrusionOk="0">
                  <a:moveTo>
                    <a:pt x="140" y="0"/>
                  </a:moveTo>
                  <a:cubicBezTo>
                    <a:pt x="1" y="0"/>
                    <a:pt x="222" y="46"/>
                    <a:pt x="222" y="46"/>
                  </a:cubicBezTo>
                  <a:cubicBezTo>
                    <a:pt x="222" y="46"/>
                    <a:pt x="492" y="82"/>
                    <a:pt x="566" y="340"/>
                  </a:cubicBezTo>
                  <a:cubicBezTo>
                    <a:pt x="589" y="423"/>
                    <a:pt x="603" y="453"/>
                    <a:pt x="611" y="453"/>
                  </a:cubicBezTo>
                  <a:cubicBezTo>
                    <a:pt x="627" y="453"/>
                    <a:pt x="615" y="324"/>
                    <a:pt x="604" y="284"/>
                  </a:cubicBezTo>
                  <a:cubicBezTo>
                    <a:pt x="587" y="225"/>
                    <a:pt x="510" y="21"/>
                    <a:pt x="222" y="3"/>
                  </a:cubicBezTo>
                  <a:cubicBezTo>
                    <a:pt x="186" y="1"/>
                    <a:pt x="160" y="0"/>
                    <a:pt x="1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3" name="Google Shape;3223;p59"/>
            <p:cNvSpPr/>
            <p:nvPr/>
          </p:nvSpPr>
          <p:spPr>
            <a:xfrm>
              <a:off x="922704" y="2113896"/>
              <a:ext cx="37831" cy="35643"/>
            </a:xfrm>
            <a:custGeom>
              <a:avLst/>
              <a:gdLst/>
              <a:ahLst/>
              <a:cxnLst/>
              <a:rect l="l" t="t" r="r" b="b"/>
              <a:pathLst>
                <a:path w="536" h="505" extrusionOk="0">
                  <a:moveTo>
                    <a:pt x="66" y="1"/>
                  </a:moveTo>
                  <a:cubicBezTo>
                    <a:pt x="0" y="1"/>
                    <a:pt x="174" y="57"/>
                    <a:pt x="174" y="57"/>
                  </a:cubicBezTo>
                  <a:cubicBezTo>
                    <a:pt x="174" y="57"/>
                    <a:pt x="439" y="122"/>
                    <a:pt x="484" y="387"/>
                  </a:cubicBezTo>
                  <a:cubicBezTo>
                    <a:pt x="499" y="473"/>
                    <a:pt x="510" y="504"/>
                    <a:pt x="517" y="504"/>
                  </a:cubicBezTo>
                  <a:cubicBezTo>
                    <a:pt x="533" y="504"/>
                    <a:pt x="536" y="376"/>
                    <a:pt x="529" y="335"/>
                  </a:cubicBezTo>
                  <a:cubicBezTo>
                    <a:pt x="518" y="273"/>
                    <a:pt x="464" y="62"/>
                    <a:pt x="179" y="15"/>
                  </a:cubicBezTo>
                  <a:cubicBezTo>
                    <a:pt x="118" y="5"/>
                    <a:pt x="83" y="1"/>
                    <a:pt x="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4" name="Google Shape;3224;p59"/>
            <p:cNvSpPr/>
            <p:nvPr/>
          </p:nvSpPr>
          <p:spPr>
            <a:xfrm>
              <a:off x="945359" y="2095334"/>
              <a:ext cx="29361" cy="42348"/>
            </a:xfrm>
            <a:custGeom>
              <a:avLst/>
              <a:gdLst/>
              <a:ahLst/>
              <a:cxnLst/>
              <a:rect l="l" t="t" r="r" b="b"/>
              <a:pathLst>
                <a:path w="416" h="600" extrusionOk="0">
                  <a:moveTo>
                    <a:pt x="31" y="1"/>
                  </a:moveTo>
                  <a:cubicBezTo>
                    <a:pt x="0" y="1"/>
                    <a:pt x="134" y="83"/>
                    <a:pt x="134" y="83"/>
                  </a:cubicBezTo>
                  <a:cubicBezTo>
                    <a:pt x="134" y="83"/>
                    <a:pt x="375" y="211"/>
                    <a:pt x="354" y="478"/>
                  </a:cubicBezTo>
                  <a:cubicBezTo>
                    <a:pt x="347" y="568"/>
                    <a:pt x="351" y="600"/>
                    <a:pt x="359" y="600"/>
                  </a:cubicBezTo>
                  <a:cubicBezTo>
                    <a:pt x="375" y="600"/>
                    <a:pt x="408" y="479"/>
                    <a:pt x="411" y="438"/>
                  </a:cubicBezTo>
                  <a:cubicBezTo>
                    <a:pt x="415" y="376"/>
                    <a:pt x="413" y="159"/>
                    <a:pt x="148" y="44"/>
                  </a:cubicBezTo>
                  <a:cubicBezTo>
                    <a:pt x="76" y="12"/>
                    <a:pt x="42" y="1"/>
                    <a:pt x="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5" name="Google Shape;3225;p59"/>
            <p:cNvSpPr/>
            <p:nvPr/>
          </p:nvSpPr>
          <p:spPr>
            <a:xfrm>
              <a:off x="949171" y="2166619"/>
              <a:ext cx="50465" cy="14681"/>
            </a:xfrm>
            <a:custGeom>
              <a:avLst/>
              <a:gdLst/>
              <a:ahLst/>
              <a:cxnLst/>
              <a:rect l="l" t="t" r="r" b="b"/>
              <a:pathLst>
                <a:path w="715" h="208" extrusionOk="0">
                  <a:moveTo>
                    <a:pt x="359" y="0"/>
                  </a:moveTo>
                  <a:cubicBezTo>
                    <a:pt x="287" y="0"/>
                    <a:pt x="203" y="21"/>
                    <a:pt x="110" y="83"/>
                  </a:cubicBezTo>
                  <a:cubicBezTo>
                    <a:pt x="17" y="146"/>
                    <a:pt x="0" y="165"/>
                    <a:pt x="14" y="165"/>
                  </a:cubicBezTo>
                  <a:cubicBezTo>
                    <a:pt x="36" y="165"/>
                    <a:pt x="136" y="117"/>
                    <a:pt x="136" y="117"/>
                  </a:cubicBezTo>
                  <a:cubicBezTo>
                    <a:pt x="136" y="117"/>
                    <a:pt x="229" y="64"/>
                    <a:pt x="351" y="64"/>
                  </a:cubicBezTo>
                  <a:cubicBezTo>
                    <a:pt x="424" y="64"/>
                    <a:pt x="507" y="83"/>
                    <a:pt x="587" y="144"/>
                  </a:cubicBezTo>
                  <a:cubicBezTo>
                    <a:pt x="649" y="190"/>
                    <a:pt x="678" y="208"/>
                    <a:pt x="689" y="208"/>
                  </a:cubicBezTo>
                  <a:cubicBezTo>
                    <a:pt x="714" y="208"/>
                    <a:pt x="619" y="102"/>
                    <a:pt x="584" y="76"/>
                  </a:cubicBezTo>
                  <a:cubicBezTo>
                    <a:pt x="554" y="53"/>
                    <a:pt x="472" y="0"/>
                    <a:pt x="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6" name="Google Shape;3226;p59"/>
            <p:cNvSpPr/>
            <p:nvPr/>
          </p:nvSpPr>
          <p:spPr>
            <a:xfrm>
              <a:off x="952488" y="2147069"/>
              <a:ext cx="49900" cy="17292"/>
            </a:xfrm>
            <a:custGeom>
              <a:avLst/>
              <a:gdLst/>
              <a:ahLst/>
              <a:cxnLst/>
              <a:rect l="l" t="t" r="r" b="b"/>
              <a:pathLst>
                <a:path w="707" h="245" extrusionOk="0">
                  <a:moveTo>
                    <a:pt x="337" y="1"/>
                  </a:moveTo>
                  <a:cubicBezTo>
                    <a:pt x="274" y="1"/>
                    <a:pt x="202" y="16"/>
                    <a:pt x="120" y="59"/>
                  </a:cubicBezTo>
                  <a:cubicBezTo>
                    <a:pt x="17" y="113"/>
                    <a:pt x="1" y="129"/>
                    <a:pt x="19" y="129"/>
                  </a:cubicBezTo>
                  <a:cubicBezTo>
                    <a:pt x="45" y="129"/>
                    <a:pt x="143" y="95"/>
                    <a:pt x="143" y="95"/>
                  </a:cubicBezTo>
                  <a:cubicBezTo>
                    <a:pt x="143" y="95"/>
                    <a:pt x="216" y="63"/>
                    <a:pt x="314" y="63"/>
                  </a:cubicBezTo>
                  <a:cubicBezTo>
                    <a:pt x="398" y="63"/>
                    <a:pt x="499" y="86"/>
                    <a:pt x="589" y="170"/>
                  </a:cubicBezTo>
                  <a:cubicBezTo>
                    <a:pt x="646" y="224"/>
                    <a:pt x="674" y="244"/>
                    <a:pt x="684" y="244"/>
                  </a:cubicBezTo>
                  <a:cubicBezTo>
                    <a:pt x="706" y="244"/>
                    <a:pt x="625" y="132"/>
                    <a:pt x="592" y="101"/>
                  </a:cubicBezTo>
                  <a:cubicBezTo>
                    <a:pt x="561" y="73"/>
                    <a:pt x="472" y="1"/>
                    <a:pt x="3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7" name="Google Shape;3227;p59"/>
            <p:cNvSpPr/>
            <p:nvPr/>
          </p:nvSpPr>
          <p:spPr>
            <a:xfrm>
              <a:off x="966957" y="2128647"/>
              <a:ext cx="47853" cy="23503"/>
            </a:xfrm>
            <a:custGeom>
              <a:avLst/>
              <a:gdLst/>
              <a:ahLst/>
              <a:cxnLst/>
              <a:rect l="l" t="t" r="r" b="b"/>
              <a:pathLst>
                <a:path w="678" h="333" extrusionOk="0">
                  <a:moveTo>
                    <a:pt x="282" y="1"/>
                  </a:moveTo>
                  <a:cubicBezTo>
                    <a:pt x="244" y="1"/>
                    <a:pt x="202" y="6"/>
                    <a:pt x="156" y="17"/>
                  </a:cubicBezTo>
                  <a:cubicBezTo>
                    <a:pt x="1" y="54"/>
                    <a:pt x="22" y="63"/>
                    <a:pt x="72" y="63"/>
                  </a:cubicBezTo>
                  <a:cubicBezTo>
                    <a:pt x="112" y="63"/>
                    <a:pt x="170" y="57"/>
                    <a:pt x="170" y="57"/>
                  </a:cubicBezTo>
                  <a:cubicBezTo>
                    <a:pt x="170" y="57"/>
                    <a:pt x="192" y="54"/>
                    <a:pt x="227" y="54"/>
                  </a:cubicBezTo>
                  <a:cubicBezTo>
                    <a:pt x="314" y="54"/>
                    <a:pt x="481" y="77"/>
                    <a:pt x="584" y="237"/>
                  </a:cubicBezTo>
                  <a:cubicBezTo>
                    <a:pt x="629" y="307"/>
                    <a:pt x="651" y="333"/>
                    <a:pt x="659" y="333"/>
                  </a:cubicBezTo>
                  <a:cubicBezTo>
                    <a:pt x="678" y="333"/>
                    <a:pt x="628" y="208"/>
                    <a:pt x="605" y="172"/>
                  </a:cubicBezTo>
                  <a:cubicBezTo>
                    <a:pt x="576" y="129"/>
                    <a:pt x="478" y="1"/>
                    <a:pt x="2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8" name="Google Shape;3228;p59"/>
            <p:cNvSpPr/>
            <p:nvPr/>
          </p:nvSpPr>
          <p:spPr>
            <a:xfrm>
              <a:off x="991659" y="2164996"/>
              <a:ext cx="25762" cy="46371"/>
            </a:xfrm>
            <a:custGeom>
              <a:avLst/>
              <a:gdLst/>
              <a:ahLst/>
              <a:cxnLst/>
              <a:rect l="l" t="t" r="r" b="b"/>
              <a:pathLst>
                <a:path w="365" h="657" extrusionOk="0">
                  <a:moveTo>
                    <a:pt x="22" y="0"/>
                  </a:moveTo>
                  <a:cubicBezTo>
                    <a:pt x="1" y="0"/>
                    <a:pt x="107" y="103"/>
                    <a:pt x="107" y="103"/>
                  </a:cubicBezTo>
                  <a:cubicBezTo>
                    <a:pt x="107" y="103"/>
                    <a:pt x="316" y="279"/>
                    <a:pt x="239" y="535"/>
                  </a:cubicBezTo>
                  <a:cubicBezTo>
                    <a:pt x="212" y="625"/>
                    <a:pt x="210" y="656"/>
                    <a:pt x="218" y="656"/>
                  </a:cubicBezTo>
                  <a:cubicBezTo>
                    <a:pt x="235" y="656"/>
                    <a:pt x="291" y="548"/>
                    <a:pt x="302" y="510"/>
                  </a:cubicBezTo>
                  <a:cubicBezTo>
                    <a:pt x="320" y="450"/>
                    <a:pt x="365" y="237"/>
                    <a:pt x="130" y="67"/>
                  </a:cubicBezTo>
                  <a:cubicBezTo>
                    <a:pt x="61" y="18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29" name="Google Shape;3229;p59"/>
            <p:cNvSpPr/>
            <p:nvPr/>
          </p:nvSpPr>
          <p:spPr>
            <a:xfrm>
              <a:off x="1056733" y="2141493"/>
              <a:ext cx="26609" cy="45524"/>
            </a:xfrm>
            <a:custGeom>
              <a:avLst/>
              <a:gdLst/>
              <a:ahLst/>
              <a:cxnLst/>
              <a:rect l="l" t="t" r="r" b="b"/>
              <a:pathLst>
                <a:path w="377" h="645" extrusionOk="0">
                  <a:moveTo>
                    <a:pt x="22" y="1"/>
                  </a:moveTo>
                  <a:cubicBezTo>
                    <a:pt x="0" y="1"/>
                    <a:pt x="113" y="98"/>
                    <a:pt x="113" y="98"/>
                  </a:cubicBezTo>
                  <a:cubicBezTo>
                    <a:pt x="113" y="98"/>
                    <a:pt x="331" y="263"/>
                    <a:pt x="268" y="523"/>
                  </a:cubicBezTo>
                  <a:cubicBezTo>
                    <a:pt x="246" y="613"/>
                    <a:pt x="245" y="645"/>
                    <a:pt x="254" y="645"/>
                  </a:cubicBezTo>
                  <a:cubicBezTo>
                    <a:pt x="270" y="645"/>
                    <a:pt x="320" y="533"/>
                    <a:pt x="329" y="494"/>
                  </a:cubicBezTo>
                  <a:cubicBezTo>
                    <a:pt x="344" y="433"/>
                    <a:pt x="376" y="218"/>
                    <a:pt x="133" y="62"/>
                  </a:cubicBezTo>
                  <a:cubicBezTo>
                    <a:pt x="63" y="17"/>
                    <a:pt x="32" y="1"/>
                    <a:pt x="2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0" name="Google Shape;3230;p59"/>
            <p:cNvSpPr/>
            <p:nvPr/>
          </p:nvSpPr>
          <p:spPr>
            <a:xfrm>
              <a:off x="1001188" y="2158644"/>
              <a:ext cx="34725" cy="38113"/>
            </a:xfrm>
            <a:custGeom>
              <a:avLst/>
              <a:gdLst/>
              <a:ahLst/>
              <a:cxnLst/>
              <a:rect l="l" t="t" r="r" b="b"/>
              <a:pathLst>
                <a:path w="492" h="540" extrusionOk="0">
                  <a:moveTo>
                    <a:pt x="48" y="1"/>
                  </a:moveTo>
                  <a:cubicBezTo>
                    <a:pt x="0" y="1"/>
                    <a:pt x="158" y="66"/>
                    <a:pt x="158" y="66"/>
                  </a:cubicBezTo>
                  <a:cubicBezTo>
                    <a:pt x="158" y="66"/>
                    <a:pt x="417" y="153"/>
                    <a:pt x="439" y="419"/>
                  </a:cubicBezTo>
                  <a:cubicBezTo>
                    <a:pt x="447" y="508"/>
                    <a:pt x="456" y="539"/>
                    <a:pt x="464" y="539"/>
                  </a:cubicBezTo>
                  <a:cubicBezTo>
                    <a:pt x="479" y="539"/>
                    <a:pt x="492" y="412"/>
                    <a:pt x="489" y="371"/>
                  </a:cubicBezTo>
                  <a:cubicBezTo>
                    <a:pt x="483" y="310"/>
                    <a:pt x="446" y="95"/>
                    <a:pt x="166" y="24"/>
                  </a:cubicBezTo>
                  <a:cubicBezTo>
                    <a:pt x="99" y="7"/>
                    <a:pt x="63" y="1"/>
                    <a:pt x="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1" name="Google Shape;3231;p59"/>
            <p:cNvSpPr/>
            <p:nvPr/>
          </p:nvSpPr>
          <p:spPr>
            <a:xfrm>
              <a:off x="1037324" y="2152150"/>
              <a:ext cx="25973" cy="46089"/>
            </a:xfrm>
            <a:custGeom>
              <a:avLst/>
              <a:gdLst/>
              <a:ahLst/>
              <a:cxnLst/>
              <a:rect l="l" t="t" r="r" b="b"/>
              <a:pathLst>
                <a:path w="368" h="653" extrusionOk="0">
                  <a:moveTo>
                    <a:pt x="22" y="0"/>
                  </a:moveTo>
                  <a:cubicBezTo>
                    <a:pt x="0" y="0"/>
                    <a:pt x="108" y="102"/>
                    <a:pt x="108" y="102"/>
                  </a:cubicBezTo>
                  <a:cubicBezTo>
                    <a:pt x="108" y="102"/>
                    <a:pt x="319" y="274"/>
                    <a:pt x="247" y="532"/>
                  </a:cubicBezTo>
                  <a:cubicBezTo>
                    <a:pt x="222" y="621"/>
                    <a:pt x="219" y="652"/>
                    <a:pt x="228" y="652"/>
                  </a:cubicBezTo>
                  <a:cubicBezTo>
                    <a:pt x="244" y="652"/>
                    <a:pt x="298" y="542"/>
                    <a:pt x="309" y="504"/>
                  </a:cubicBezTo>
                  <a:cubicBezTo>
                    <a:pt x="326" y="444"/>
                    <a:pt x="368" y="231"/>
                    <a:pt x="130" y="66"/>
                  </a:cubicBezTo>
                  <a:cubicBezTo>
                    <a:pt x="61" y="17"/>
                    <a:pt x="31" y="0"/>
                    <a:pt x="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2" name="Google Shape;3232;p59"/>
            <p:cNvSpPr/>
            <p:nvPr/>
          </p:nvSpPr>
          <p:spPr>
            <a:xfrm>
              <a:off x="965263" y="2174030"/>
              <a:ext cx="32043" cy="39242"/>
            </a:xfrm>
            <a:custGeom>
              <a:avLst/>
              <a:gdLst/>
              <a:ahLst/>
              <a:cxnLst/>
              <a:rect l="l" t="t" r="r" b="b"/>
              <a:pathLst>
                <a:path w="454" h="556" extrusionOk="0">
                  <a:moveTo>
                    <a:pt x="442" y="0"/>
                  </a:moveTo>
                  <a:cubicBezTo>
                    <a:pt x="425" y="0"/>
                    <a:pt x="386" y="19"/>
                    <a:pt x="359" y="39"/>
                  </a:cubicBezTo>
                  <a:cubicBezTo>
                    <a:pt x="359" y="39"/>
                    <a:pt x="248" y="97"/>
                    <a:pt x="123" y="315"/>
                  </a:cubicBezTo>
                  <a:cubicBezTo>
                    <a:pt x="28" y="483"/>
                    <a:pt x="0" y="555"/>
                    <a:pt x="23" y="555"/>
                  </a:cubicBezTo>
                  <a:cubicBezTo>
                    <a:pt x="30" y="555"/>
                    <a:pt x="42" y="548"/>
                    <a:pt x="59" y="535"/>
                  </a:cubicBezTo>
                  <a:cubicBezTo>
                    <a:pt x="129" y="478"/>
                    <a:pt x="357" y="106"/>
                    <a:pt x="425" y="39"/>
                  </a:cubicBezTo>
                  <a:cubicBezTo>
                    <a:pt x="453" y="11"/>
                    <a:pt x="454" y="0"/>
                    <a:pt x="4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3233" name="Google Shape;3233;p59"/>
            <p:cNvSpPr/>
            <p:nvPr/>
          </p:nvSpPr>
          <p:spPr>
            <a:xfrm>
              <a:off x="977402" y="2096887"/>
              <a:ext cx="31267" cy="39666"/>
            </a:xfrm>
            <a:custGeom>
              <a:avLst/>
              <a:gdLst/>
              <a:ahLst/>
              <a:cxnLst/>
              <a:rect l="l" t="t" r="r" b="b"/>
              <a:pathLst>
                <a:path w="443" h="562" extrusionOk="0">
                  <a:moveTo>
                    <a:pt x="431" y="1"/>
                  </a:moveTo>
                  <a:cubicBezTo>
                    <a:pt x="414" y="1"/>
                    <a:pt x="375" y="19"/>
                    <a:pt x="348" y="39"/>
                  </a:cubicBezTo>
                  <a:cubicBezTo>
                    <a:pt x="348" y="39"/>
                    <a:pt x="252" y="129"/>
                    <a:pt x="127" y="349"/>
                  </a:cubicBezTo>
                  <a:cubicBezTo>
                    <a:pt x="38" y="504"/>
                    <a:pt x="1" y="561"/>
                    <a:pt x="12" y="561"/>
                  </a:cubicBezTo>
                  <a:cubicBezTo>
                    <a:pt x="16" y="561"/>
                    <a:pt x="29" y="552"/>
                    <a:pt x="49" y="535"/>
                  </a:cubicBezTo>
                  <a:cubicBezTo>
                    <a:pt x="118" y="479"/>
                    <a:pt x="346" y="105"/>
                    <a:pt x="414" y="39"/>
                  </a:cubicBezTo>
                  <a:cubicBezTo>
                    <a:pt x="442" y="11"/>
                    <a:pt x="443" y="1"/>
                    <a:pt x="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3234" name="Google Shape;3234;p59"/>
          <p:cNvSpPr/>
          <p:nvPr/>
        </p:nvSpPr>
        <p:spPr>
          <a:xfrm>
            <a:off x="1413025" y="1379928"/>
            <a:ext cx="295308" cy="489547"/>
          </a:xfrm>
          <a:custGeom>
            <a:avLst/>
            <a:gdLst/>
            <a:ahLst/>
            <a:cxnLst/>
            <a:rect l="l" t="t" r="r" b="b"/>
            <a:pathLst>
              <a:path w="3138" h="5202" extrusionOk="0">
                <a:moveTo>
                  <a:pt x="992" y="0"/>
                </a:moveTo>
                <a:cubicBezTo>
                  <a:pt x="992" y="0"/>
                  <a:pt x="461" y="1630"/>
                  <a:pt x="271" y="2252"/>
                </a:cubicBezTo>
                <a:cubicBezTo>
                  <a:pt x="81" y="2876"/>
                  <a:pt x="0" y="3318"/>
                  <a:pt x="569" y="3676"/>
                </a:cubicBezTo>
                <a:cubicBezTo>
                  <a:pt x="1341" y="4163"/>
                  <a:pt x="3137" y="5201"/>
                  <a:pt x="3137" y="5201"/>
                </a:cubicBezTo>
                <a:lnTo>
                  <a:pt x="3137" y="4766"/>
                </a:lnTo>
                <a:cubicBezTo>
                  <a:pt x="3137" y="4766"/>
                  <a:pt x="1265" y="3740"/>
                  <a:pt x="753" y="3382"/>
                </a:cubicBezTo>
                <a:cubicBezTo>
                  <a:pt x="384" y="3123"/>
                  <a:pt x="499" y="2901"/>
                  <a:pt x="726" y="2162"/>
                </a:cubicBezTo>
                <a:cubicBezTo>
                  <a:pt x="953" y="1425"/>
                  <a:pt x="1448" y="73"/>
                  <a:pt x="1448" y="73"/>
                </a:cubicBezTo>
                <a:lnTo>
                  <a:pt x="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5" name="Google Shape;3235;p59"/>
          <p:cNvSpPr/>
          <p:nvPr/>
        </p:nvSpPr>
        <p:spPr>
          <a:xfrm>
            <a:off x="1134097" y="1325818"/>
            <a:ext cx="564079" cy="677196"/>
          </a:xfrm>
          <a:custGeom>
            <a:avLst/>
            <a:gdLst/>
            <a:ahLst/>
            <a:cxnLst/>
            <a:rect l="l" t="t" r="r" b="b"/>
            <a:pathLst>
              <a:path w="5994" h="7196" extrusionOk="0">
                <a:moveTo>
                  <a:pt x="4305" y="1"/>
                </a:moveTo>
                <a:lnTo>
                  <a:pt x="4305" y="1"/>
                </a:lnTo>
                <a:cubicBezTo>
                  <a:pt x="2793" y="151"/>
                  <a:pt x="1285" y="1282"/>
                  <a:pt x="1178" y="1418"/>
                </a:cubicBezTo>
                <a:cubicBezTo>
                  <a:pt x="1066" y="1561"/>
                  <a:pt x="228" y="4670"/>
                  <a:pt x="114" y="5075"/>
                </a:cubicBezTo>
                <a:cubicBezTo>
                  <a:pt x="0" y="5480"/>
                  <a:pt x="115" y="5720"/>
                  <a:pt x="813" y="6138"/>
                </a:cubicBezTo>
                <a:cubicBezTo>
                  <a:pt x="1511" y="6557"/>
                  <a:pt x="2882" y="7195"/>
                  <a:pt x="2882" y="7195"/>
                </a:cubicBezTo>
                <a:lnTo>
                  <a:pt x="5993" y="5436"/>
                </a:lnTo>
                <a:cubicBezTo>
                  <a:pt x="5497" y="5140"/>
                  <a:pt x="4863" y="4876"/>
                  <a:pt x="4356" y="4564"/>
                </a:cubicBezTo>
                <a:cubicBezTo>
                  <a:pt x="3939" y="4308"/>
                  <a:pt x="3476" y="4153"/>
                  <a:pt x="3335" y="3598"/>
                </a:cubicBezTo>
                <a:cubicBezTo>
                  <a:pt x="3196" y="3057"/>
                  <a:pt x="3483" y="2497"/>
                  <a:pt x="3686" y="2001"/>
                </a:cubicBezTo>
                <a:cubicBezTo>
                  <a:pt x="3963" y="1317"/>
                  <a:pt x="3981" y="664"/>
                  <a:pt x="430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6" name="Google Shape;3236;p59"/>
          <p:cNvSpPr/>
          <p:nvPr/>
        </p:nvSpPr>
        <p:spPr>
          <a:xfrm>
            <a:off x="1105582" y="1551107"/>
            <a:ext cx="299732" cy="492933"/>
          </a:xfrm>
          <a:custGeom>
            <a:avLst/>
            <a:gdLst/>
            <a:ahLst/>
            <a:cxnLst/>
            <a:rect l="l" t="t" r="r" b="b"/>
            <a:pathLst>
              <a:path w="3185" h="5238" extrusionOk="0">
                <a:moveTo>
                  <a:pt x="1040" y="1"/>
                </a:moveTo>
                <a:cubicBezTo>
                  <a:pt x="1040" y="1"/>
                  <a:pt x="508" y="1630"/>
                  <a:pt x="319" y="2254"/>
                </a:cubicBezTo>
                <a:cubicBezTo>
                  <a:pt x="130" y="2878"/>
                  <a:pt x="0" y="3362"/>
                  <a:pt x="569" y="3720"/>
                </a:cubicBezTo>
                <a:cubicBezTo>
                  <a:pt x="1342" y="4208"/>
                  <a:pt x="3185" y="5237"/>
                  <a:pt x="3185" y="5237"/>
                </a:cubicBezTo>
                <a:lnTo>
                  <a:pt x="3185" y="4801"/>
                </a:lnTo>
                <a:cubicBezTo>
                  <a:pt x="3185" y="4801"/>
                  <a:pt x="1275" y="3724"/>
                  <a:pt x="776" y="3410"/>
                </a:cubicBezTo>
                <a:cubicBezTo>
                  <a:pt x="393" y="3170"/>
                  <a:pt x="547" y="2902"/>
                  <a:pt x="774" y="2164"/>
                </a:cubicBezTo>
                <a:cubicBezTo>
                  <a:pt x="1000" y="1425"/>
                  <a:pt x="1496" y="74"/>
                  <a:pt x="1496" y="74"/>
                </a:cubicBezTo>
                <a:lnTo>
                  <a:pt x="104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7" name="Google Shape;3237;p59"/>
          <p:cNvSpPr/>
          <p:nvPr/>
        </p:nvSpPr>
        <p:spPr>
          <a:xfrm>
            <a:off x="1405213" y="1828344"/>
            <a:ext cx="303120" cy="215693"/>
          </a:xfrm>
          <a:custGeom>
            <a:avLst/>
            <a:gdLst/>
            <a:ahLst/>
            <a:cxnLst/>
            <a:rect l="l" t="t" r="r" b="b"/>
            <a:pathLst>
              <a:path w="3221" h="2292" extrusionOk="0">
                <a:moveTo>
                  <a:pt x="3220" y="1"/>
                </a:moveTo>
                <a:lnTo>
                  <a:pt x="1" y="1855"/>
                </a:lnTo>
                <a:lnTo>
                  <a:pt x="1" y="2291"/>
                </a:lnTo>
                <a:lnTo>
                  <a:pt x="3220" y="436"/>
                </a:lnTo>
                <a:lnTo>
                  <a:pt x="322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38" name="Google Shape;3238;p59"/>
          <p:cNvSpPr/>
          <p:nvPr/>
        </p:nvSpPr>
        <p:spPr>
          <a:xfrm>
            <a:off x="754286" y="383722"/>
            <a:ext cx="1076681" cy="1471461"/>
          </a:xfrm>
          <a:custGeom>
            <a:avLst/>
            <a:gdLst/>
            <a:ahLst/>
            <a:cxnLst/>
            <a:rect l="l" t="t" r="r" b="b"/>
            <a:pathLst>
              <a:path w="11441" h="15636" extrusionOk="0">
                <a:moveTo>
                  <a:pt x="10629" y="1"/>
                </a:moveTo>
                <a:cubicBezTo>
                  <a:pt x="10494" y="1"/>
                  <a:pt x="10356" y="35"/>
                  <a:pt x="10225" y="111"/>
                </a:cubicBezTo>
                <a:lnTo>
                  <a:pt x="406" y="5779"/>
                </a:lnTo>
                <a:cubicBezTo>
                  <a:pt x="155" y="5923"/>
                  <a:pt x="1" y="6191"/>
                  <a:pt x="1" y="6481"/>
                </a:cubicBezTo>
                <a:lnTo>
                  <a:pt x="1" y="14825"/>
                </a:lnTo>
                <a:cubicBezTo>
                  <a:pt x="1" y="15297"/>
                  <a:pt x="389" y="15636"/>
                  <a:pt x="812" y="15636"/>
                </a:cubicBezTo>
                <a:cubicBezTo>
                  <a:pt x="947" y="15636"/>
                  <a:pt x="1085" y="15602"/>
                  <a:pt x="1216" y="15526"/>
                </a:cubicBezTo>
                <a:lnTo>
                  <a:pt x="11035" y="9857"/>
                </a:lnTo>
                <a:cubicBezTo>
                  <a:pt x="11286" y="9712"/>
                  <a:pt x="11440" y="9444"/>
                  <a:pt x="11440" y="9155"/>
                </a:cubicBezTo>
                <a:lnTo>
                  <a:pt x="11440" y="812"/>
                </a:lnTo>
                <a:cubicBezTo>
                  <a:pt x="11440" y="339"/>
                  <a:pt x="11052" y="1"/>
                  <a:pt x="106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9" name="Google Shape;3239;p59"/>
          <p:cNvSpPr/>
          <p:nvPr/>
        </p:nvSpPr>
        <p:spPr>
          <a:xfrm>
            <a:off x="792587" y="1749390"/>
            <a:ext cx="126292" cy="135044"/>
          </a:xfrm>
          <a:custGeom>
            <a:avLst/>
            <a:gdLst/>
            <a:ahLst/>
            <a:cxnLst/>
            <a:rect l="l" t="t" r="r" b="b"/>
            <a:pathLst>
              <a:path w="1342" h="1435" extrusionOk="0">
                <a:moveTo>
                  <a:pt x="83" y="1"/>
                </a:moveTo>
                <a:lnTo>
                  <a:pt x="0" y="1015"/>
                </a:lnTo>
                <a:lnTo>
                  <a:pt x="706" y="1434"/>
                </a:lnTo>
                <a:lnTo>
                  <a:pt x="1341" y="770"/>
                </a:lnTo>
                <a:lnTo>
                  <a:pt x="83" y="1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0" name="Google Shape;3240;p59"/>
          <p:cNvSpPr/>
          <p:nvPr/>
        </p:nvSpPr>
        <p:spPr>
          <a:xfrm>
            <a:off x="1769215" y="393038"/>
            <a:ext cx="88367" cy="41313"/>
          </a:xfrm>
          <a:custGeom>
            <a:avLst/>
            <a:gdLst/>
            <a:ahLst/>
            <a:cxnLst/>
            <a:rect l="l" t="t" r="r" b="b"/>
            <a:pathLst>
              <a:path w="939" h="439" extrusionOk="0">
                <a:moveTo>
                  <a:pt x="231" y="0"/>
                </a:moveTo>
                <a:lnTo>
                  <a:pt x="1" y="438"/>
                </a:lnTo>
                <a:lnTo>
                  <a:pt x="939" y="421"/>
                </a:lnTo>
                <a:lnTo>
                  <a:pt x="231" y="0"/>
                </a:lnTo>
                <a:close/>
              </a:path>
            </a:pathLst>
          </a:custGeom>
          <a:solidFill>
            <a:srgbClr val="47403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41" name="Google Shape;3241;p59"/>
          <p:cNvSpPr/>
          <p:nvPr/>
        </p:nvSpPr>
        <p:spPr>
          <a:xfrm>
            <a:off x="819595" y="422587"/>
            <a:ext cx="1076588" cy="1471556"/>
          </a:xfrm>
          <a:custGeom>
            <a:avLst/>
            <a:gdLst/>
            <a:ahLst/>
            <a:cxnLst/>
            <a:rect l="l" t="t" r="r" b="b"/>
            <a:pathLst>
              <a:path w="11440" h="15637" extrusionOk="0">
                <a:moveTo>
                  <a:pt x="10628" y="1"/>
                </a:moveTo>
                <a:cubicBezTo>
                  <a:pt x="10494" y="1"/>
                  <a:pt x="10355" y="35"/>
                  <a:pt x="10225" y="111"/>
                </a:cubicBezTo>
                <a:lnTo>
                  <a:pt x="406" y="5779"/>
                </a:lnTo>
                <a:cubicBezTo>
                  <a:pt x="154" y="5925"/>
                  <a:pt x="0" y="6191"/>
                  <a:pt x="0" y="6481"/>
                </a:cubicBezTo>
                <a:lnTo>
                  <a:pt x="0" y="14825"/>
                </a:lnTo>
                <a:cubicBezTo>
                  <a:pt x="0" y="15298"/>
                  <a:pt x="389" y="15636"/>
                  <a:pt x="812" y="15636"/>
                </a:cubicBezTo>
                <a:cubicBezTo>
                  <a:pt x="946" y="15636"/>
                  <a:pt x="1085" y="15602"/>
                  <a:pt x="1215" y="15526"/>
                </a:cubicBezTo>
                <a:lnTo>
                  <a:pt x="11034" y="9858"/>
                </a:lnTo>
                <a:cubicBezTo>
                  <a:pt x="11286" y="9713"/>
                  <a:pt x="11440" y="9446"/>
                  <a:pt x="11440" y="9156"/>
                </a:cubicBezTo>
                <a:lnTo>
                  <a:pt x="11440" y="812"/>
                </a:lnTo>
                <a:cubicBezTo>
                  <a:pt x="11440" y="339"/>
                  <a:pt x="11051" y="1"/>
                  <a:pt x="10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2" name="Google Shape;3242;p59"/>
          <p:cNvSpPr/>
          <p:nvPr/>
        </p:nvSpPr>
        <p:spPr>
          <a:xfrm>
            <a:off x="918781" y="534103"/>
            <a:ext cx="891760" cy="1253980"/>
          </a:xfrm>
          <a:custGeom>
            <a:avLst/>
            <a:gdLst/>
            <a:ahLst/>
            <a:cxnLst/>
            <a:rect l="l" t="t" r="r" b="b"/>
            <a:pathLst>
              <a:path w="9476" h="13325" extrusionOk="0">
                <a:moveTo>
                  <a:pt x="9476" y="0"/>
                </a:moveTo>
                <a:lnTo>
                  <a:pt x="8582" y="517"/>
                </a:lnTo>
                <a:lnTo>
                  <a:pt x="1058" y="4865"/>
                </a:lnTo>
                <a:lnTo>
                  <a:pt x="0" y="5476"/>
                </a:lnTo>
                <a:lnTo>
                  <a:pt x="0" y="13325"/>
                </a:lnTo>
                <a:lnTo>
                  <a:pt x="1058" y="12713"/>
                </a:lnTo>
                <a:lnTo>
                  <a:pt x="8582" y="8364"/>
                </a:lnTo>
                <a:lnTo>
                  <a:pt x="9476" y="7848"/>
                </a:lnTo>
                <a:lnTo>
                  <a:pt x="9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3" name="Google Shape;3243;p59"/>
          <p:cNvSpPr/>
          <p:nvPr/>
        </p:nvSpPr>
        <p:spPr>
          <a:xfrm>
            <a:off x="1383945" y="1491256"/>
            <a:ext cx="116035" cy="84320"/>
          </a:xfrm>
          <a:custGeom>
            <a:avLst/>
            <a:gdLst/>
            <a:ahLst/>
            <a:cxnLst/>
            <a:rect l="l" t="t" r="r" b="b"/>
            <a:pathLst>
              <a:path w="1233" h="896" extrusionOk="0">
                <a:moveTo>
                  <a:pt x="1127" y="1"/>
                </a:moveTo>
                <a:cubicBezTo>
                  <a:pt x="1098" y="1"/>
                  <a:pt x="1065" y="10"/>
                  <a:pt x="1030" y="30"/>
                </a:cubicBezTo>
                <a:lnTo>
                  <a:pt x="183" y="512"/>
                </a:lnTo>
                <a:cubicBezTo>
                  <a:pt x="79" y="570"/>
                  <a:pt x="1" y="698"/>
                  <a:pt x="7" y="796"/>
                </a:cubicBezTo>
                <a:cubicBezTo>
                  <a:pt x="11" y="860"/>
                  <a:pt x="51" y="895"/>
                  <a:pt x="108" y="895"/>
                </a:cubicBezTo>
                <a:cubicBezTo>
                  <a:pt x="137" y="895"/>
                  <a:pt x="170" y="886"/>
                  <a:pt x="204" y="867"/>
                </a:cubicBezTo>
                <a:lnTo>
                  <a:pt x="1051" y="384"/>
                </a:lnTo>
                <a:cubicBezTo>
                  <a:pt x="1154" y="325"/>
                  <a:pt x="1232" y="198"/>
                  <a:pt x="1227" y="101"/>
                </a:cubicBezTo>
                <a:cubicBezTo>
                  <a:pt x="1223" y="36"/>
                  <a:pt x="1183" y="1"/>
                  <a:pt x="112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4" name="Google Shape;3244;p59"/>
          <p:cNvSpPr/>
          <p:nvPr/>
        </p:nvSpPr>
        <p:spPr>
          <a:xfrm>
            <a:off x="1007147" y="785461"/>
            <a:ext cx="724156" cy="745895"/>
          </a:xfrm>
          <a:custGeom>
            <a:avLst/>
            <a:gdLst/>
            <a:ahLst/>
            <a:cxnLst/>
            <a:rect l="l" t="t" r="r" b="b"/>
            <a:pathLst>
              <a:path w="7695" h="7926" extrusionOk="0">
                <a:moveTo>
                  <a:pt x="6205" y="0"/>
                </a:moveTo>
                <a:lnTo>
                  <a:pt x="5230" y="1279"/>
                </a:lnTo>
                <a:lnTo>
                  <a:pt x="4487" y="733"/>
                </a:lnTo>
                <a:lnTo>
                  <a:pt x="3847" y="2108"/>
                </a:lnTo>
                <a:lnTo>
                  <a:pt x="2668" y="1857"/>
                </a:lnTo>
                <a:lnTo>
                  <a:pt x="2147" y="3031"/>
                </a:lnTo>
                <a:lnTo>
                  <a:pt x="1120" y="2855"/>
                </a:lnTo>
                <a:lnTo>
                  <a:pt x="1120" y="2855"/>
                </a:lnTo>
                <a:lnTo>
                  <a:pt x="1400" y="4236"/>
                </a:lnTo>
                <a:lnTo>
                  <a:pt x="0" y="5526"/>
                </a:lnTo>
                <a:lnTo>
                  <a:pt x="1109" y="5988"/>
                </a:lnTo>
                <a:lnTo>
                  <a:pt x="469" y="7771"/>
                </a:lnTo>
                <a:lnTo>
                  <a:pt x="1702" y="6916"/>
                </a:lnTo>
                <a:lnTo>
                  <a:pt x="2473" y="7925"/>
                </a:lnTo>
                <a:lnTo>
                  <a:pt x="3157" y="6401"/>
                </a:lnTo>
                <a:lnTo>
                  <a:pt x="4019" y="6919"/>
                </a:lnTo>
                <a:lnTo>
                  <a:pt x="4664" y="5526"/>
                </a:lnTo>
                <a:lnTo>
                  <a:pt x="5977" y="5758"/>
                </a:lnTo>
                <a:lnTo>
                  <a:pt x="6078" y="4415"/>
                </a:lnTo>
                <a:lnTo>
                  <a:pt x="7465" y="3947"/>
                </a:lnTo>
                <a:lnTo>
                  <a:pt x="6799" y="2710"/>
                </a:lnTo>
                <a:lnTo>
                  <a:pt x="7695" y="910"/>
                </a:lnTo>
                <a:lnTo>
                  <a:pt x="7695" y="910"/>
                </a:lnTo>
                <a:lnTo>
                  <a:pt x="6320" y="1339"/>
                </a:lnTo>
                <a:lnTo>
                  <a:pt x="620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5" name="Google Shape;3245;p59"/>
          <p:cNvSpPr/>
          <p:nvPr/>
        </p:nvSpPr>
        <p:spPr>
          <a:xfrm>
            <a:off x="1224437" y="1085001"/>
            <a:ext cx="70392" cy="141631"/>
          </a:xfrm>
          <a:custGeom>
            <a:avLst/>
            <a:gdLst/>
            <a:ahLst/>
            <a:cxnLst/>
            <a:rect l="l" t="t" r="r" b="b"/>
            <a:pathLst>
              <a:path w="748" h="1505" extrusionOk="0">
                <a:moveTo>
                  <a:pt x="392" y="273"/>
                </a:moveTo>
                <a:cubicBezTo>
                  <a:pt x="476" y="273"/>
                  <a:pt x="528" y="353"/>
                  <a:pt x="528" y="560"/>
                </a:cubicBezTo>
                <a:cubicBezTo>
                  <a:pt x="528" y="864"/>
                  <a:pt x="417" y="1033"/>
                  <a:pt x="258" y="1125"/>
                </a:cubicBezTo>
                <a:lnTo>
                  <a:pt x="216" y="1149"/>
                </a:lnTo>
                <a:lnTo>
                  <a:pt x="216" y="343"/>
                </a:lnTo>
                <a:lnTo>
                  <a:pt x="258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2" y="0"/>
                  <a:pt x="361" y="28"/>
                  <a:pt x="269" y="81"/>
                </a:cubicBezTo>
                <a:lnTo>
                  <a:pt x="1" y="236"/>
                </a:lnTo>
                <a:lnTo>
                  <a:pt x="1" y="1505"/>
                </a:lnTo>
                <a:lnTo>
                  <a:pt x="282" y="1343"/>
                </a:lnTo>
                <a:cubicBezTo>
                  <a:pt x="562" y="1182"/>
                  <a:pt x="747" y="870"/>
                  <a:pt x="747" y="433"/>
                </a:cubicBezTo>
                <a:cubicBezTo>
                  <a:pt x="747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6" name="Google Shape;3246;p59"/>
          <p:cNvSpPr/>
          <p:nvPr/>
        </p:nvSpPr>
        <p:spPr>
          <a:xfrm>
            <a:off x="1311484" y="1034747"/>
            <a:ext cx="70485" cy="141724"/>
          </a:xfrm>
          <a:custGeom>
            <a:avLst/>
            <a:gdLst/>
            <a:ahLst/>
            <a:cxnLst/>
            <a:rect l="l" t="t" r="r" b="b"/>
            <a:pathLst>
              <a:path w="749" h="1506" extrusionOk="0">
                <a:moveTo>
                  <a:pt x="392" y="273"/>
                </a:moveTo>
                <a:cubicBezTo>
                  <a:pt x="476" y="273"/>
                  <a:pt x="527" y="353"/>
                  <a:pt x="527" y="560"/>
                </a:cubicBezTo>
                <a:cubicBezTo>
                  <a:pt x="527" y="864"/>
                  <a:pt x="418" y="1032"/>
                  <a:pt x="257" y="1126"/>
                </a:cubicBezTo>
                <a:lnTo>
                  <a:pt x="217" y="1149"/>
                </a:lnTo>
                <a:lnTo>
                  <a:pt x="217" y="343"/>
                </a:lnTo>
                <a:lnTo>
                  <a:pt x="257" y="319"/>
                </a:lnTo>
                <a:cubicBezTo>
                  <a:pt x="308" y="290"/>
                  <a:pt x="354" y="273"/>
                  <a:pt x="392" y="273"/>
                </a:cubicBezTo>
                <a:close/>
                <a:moveTo>
                  <a:pt x="510" y="0"/>
                </a:moveTo>
                <a:cubicBezTo>
                  <a:pt x="441" y="0"/>
                  <a:pt x="360" y="28"/>
                  <a:pt x="268" y="81"/>
                </a:cubicBezTo>
                <a:lnTo>
                  <a:pt x="0" y="236"/>
                </a:lnTo>
                <a:lnTo>
                  <a:pt x="0" y="1505"/>
                </a:lnTo>
                <a:lnTo>
                  <a:pt x="282" y="1343"/>
                </a:lnTo>
                <a:cubicBezTo>
                  <a:pt x="561" y="1182"/>
                  <a:pt x="748" y="869"/>
                  <a:pt x="748" y="433"/>
                </a:cubicBezTo>
                <a:cubicBezTo>
                  <a:pt x="748" y="134"/>
                  <a:pt x="660" y="0"/>
                  <a:pt x="5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7" name="Google Shape;3247;p59"/>
          <p:cNvSpPr/>
          <p:nvPr/>
        </p:nvSpPr>
        <p:spPr>
          <a:xfrm>
            <a:off x="1394204" y="978002"/>
            <a:ext cx="81497" cy="134573"/>
          </a:xfrm>
          <a:custGeom>
            <a:avLst/>
            <a:gdLst/>
            <a:ahLst/>
            <a:cxnLst/>
            <a:rect l="l" t="t" r="r" b="b"/>
            <a:pathLst>
              <a:path w="866" h="1430" extrusionOk="0">
                <a:moveTo>
                  <a:pt x="509" y="282"/>
                </a:moveTo>
                <a:cubicBezTo>
                  <a:pt x="594" y="282"/>
                  <a:pt x="645" y="389"/>
                  <a:pt x="645" y="588"/>
                </a:cubicBezTo>
                <a:cubicBezTo>
                  <a:pt x="645" y="844"/>
                  <a:pt x="563" y="1052"/>
                  <a:pt x="433" y="1127"/>
                </a:cubicBezTo>
                <a:cubicBezTo>
                  <a:pt x="407" y="1142"/>
                  <a:pt x="383" y="1150"/>
                  <a:pt x="361" y="1150"/>
                </a:cubicBezTo>
                <a:cubicBezTo>
                  <a:pt x="274" y="1150"/>
                  <a:pt x="221" y="1036"/>
                  <a:pt x="221" y="832"/>
                </a:cubicBezTo>
                <a:cubicBezTo>
                  <a:pt x="221" y="580"/>
                  <a:pt x="305" y="380"/>
                  <a:pt x="433" y="305"/>
                </a:cubicBezTo>
                <a:cubicBezTo>
                  <a:pt x="461" y="290"/>
                  <a:pt x="486" y="282"/>
                  <a:pt x="509" y="282"/>
                </a:cubicBezTo>
                <a:close/>
                <a:moveTo>
                  <a:pt x="616" y="1"/>
                </a:moveTo>
                <a:cubicBezTo>
                  <a:pt x="561" y="1"/>
                  <a:pt x="500" y="20"/>
                  <a:pt x="433" y="59"/>
                </a:cubicBezTo>
                <a:cubicBezTo>
                  <a:pt x="178" y="206"/>
                  <a:pt x="1" y="545"/>
                  <a:pt x="1" y="959"/>
                </a:cubicBezTo>
                <a:cubicBezTo>
                  <a:pt x="1" y="1270"/>
                  <a:pt x="99" y="1430"/>
                  <a:pt x="255" y="1430"/>
                </a:cubicBezTo>
                <a:cubicBezTo>
                  <a:pt x="309" y="1430"/>
                  <a:pt x="368" y="1411"/>
                  <a:pt x="433" y="1374"/>
                </a:cubicBezTo>
                <a:cubicBezTo>
                  <a:pt x="690" y="1226"/>
                  <a:pt x="866" y="876"/>
                  <a:pt x="866" y="461"/>
                </a:cubicBezTo>
                <a:cubicBezTo>
                  <a:pt x="866" y="156"/>
                  <a:pt x="770" y="1"/>
                  <a:pt x="61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8" name="Google Shape;3248;p59"/>
          <p:cNvSpPr/>
          <p:nvPr/>
        </p:nvSpPr>
        <p:spPr>
          <a:xfrm>
            <a:off x="1486427" y="928313"/>
            <a:ext cx="67099" cy="135891"/>
          </a:xfrm>
          <a:custGeom>
            <a:avLst/>
            <a:gdLst/>
            <a:ahLst/>
            <a:cxnLst/>
            <a:rect l="l" t="t" r="r" b="b"/>
            <a:pathLst>
              <a:path w="713" h="1444" extrusionOk="0">
                <a:moveTo>
                  <a:pt x="553" y="1"/>
                </a:moveTo>
                <a:cubicBezTo>
                  <a:pt x="497" y="1"/>
                  <a:pt x="436" y="19"/>
                  <a:pt x="378" y="53"/>
                </a:cubicBezTo>
                <a:cubicBezTo>
                  <a:pt x="181" y="167"/>
                  <a:pt x="39" y="415"/>
                  <a:pt x="39" y="626"/>
                </a:cubicBezTo>
                <a:cubicBezTo>
                  <a:pt x="39" y="804"/>
                  <a:pt x="125" y="862"/>
                  <a:pt x="220" y="862"/>
                </a:cubicBezTo>
                <a:cubicBezTo>
                  <a:pt x="224" y="862"/>
                  <a:pt x="228" y="862"/>
                  <a:pt x="231" y="861"/>
                </a:cubicBezTo>
                <a:lnTo>
                  <a:pt x="354" y="860"/>
                </a:lnTo>
                <a:cubicBezTo>
                  <a:pt x="369" y="860"/>
                  <a:pt x="382" y="860"/>
                  <a:pt x="395" y="860"/>
                </a:cubicBezTo>
                <a:cubicBezTo>
                  <a:pt x="455" y="860"/>
                  <a:pt x="491" y="867"/>
                  <a:pt x="491" y="932"/>
                </a:cubicBezTo>
                <a:cubicBezTo>
                  <a:pt x="491" y="1009"/>
                  <a:pt x="448" y="1081"/>
                  <a:pt x="359" y="1132"/>
                </a:cubicBezTo>
                <a:cubicBezTo>
                  <a:pt x="319" y="1155"/>
                  <a:pt x="278" y="1165"/>
                  <a:pt x="238" y="1165"/>
                </a:cubicBezTo>
                <a:cubicBezTo>
                  <a:pt x="198" y="1165"/>
                  <a:pt x="159" y="1154"/>
                  <a:pt x="125" y="1135"/>
                </a:cubicBezTo>
                <a:lnTo>
                  <a:pt x="0" y="1403"/>
                </a:lnTo>
                <a:cubicBezTo>
                  <a:pt x="43" y="1431"/>
                  <a:pt x="93" y="1444"/>
                  <a:pt x="145" y="1444"/>
                </a:cubicBezTo>
                <a:cubicBezTo>
                  <a:pt x="212" y="1444"/>
                  <a:pt x="284" y="1422"/>
                  <a:pt x="354" y="1382"/>
                </a:cubicBezTo>
                <a:cubicBezTo>
                  <a:pt x="580" y="1251"/>
                  <a:pt x="712" y="992"/>
                  <a:pt x="712" y="781"/>
                </a:cubicBezTo>
                <a:cubicBezTo>
                  <a:pt x="712" y="609"/>
                  <a:pt x="644" y="546"/>
                  <a:pt x="536" y="546"/>
                </a:cubicBezTo>
                <a:cubicBezTo>
                  <a:pt x="532" y="546"/>
                  <a:pt x="528" y="546"/>
                  <a:pt x="524" y="546"/>
                </a:cubicBezTo>
                <a:lnTo>
                  <a:pt x="402" y="549"/>
                </a:lnTo>
                <a:cubicBezTo>
                  <a:pt x="381" y="550"/>
                  <a:pt x="360" y="552"/>
                  <a:pt x="342" y="552"/>
                </a:cubicBezTo>
                <a:cubicBezTo>
                  <a:pt x="290" y="552"/>
                  <a:pt x="256" y="542"/>
                  <a:pt x="256" y="484"/>
                </a:cubicBezTo>
                <a:cubicBezTo>
                  <a:pt x="256" y="412"/>
                  <a:pt x="304" y="341"/>
                  <a:pt x="378" y="300"/>
                </a:cubicBezTo>
                <a:cubicBezTo>
                  <a:pt x="418" y="276"/>
                  <a:pt x="455" y="266"/>
                  <a:pt x="489" y="266"/>
                </a:cubicBezTo>
                <a:cubicBezTo>
                  <a:pt x="519" y="266"/>
                  <a:pt x="547" y="273"/>
                  <a:pt x="576" y="286"/>
                </a:cubicBezTo>
                <a:lnTo>
                  <a:pt x="684" y="43"/>
                </a:lnTo>
                <a:cubicBezTo>
                  <a:pt x="647" y="14"/>
                  <a:pt x="602" y="1"/>
                  <a:pt x="55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49" name="Google Shape;3249;p59"/>
          <p:cNvSpPr/>
          <p:nvPr/>
        </p:nvSpPr>
        <p:spPr>
          <a:xfrm>
            <a:off x="1154612" y="1269825"/>
            <a:ext cx="80649" cy="149724"/>
          </a:xfrm>
          <a:custGeom>
            <a:avLst/>
            <a:gdLst/>
            <a:ahLst/>
            <a:cxnLst/>
            <a:rect l="l" t="t" r="r" b="b"/>
            <a:pathLst>
              <a:path w="857" h="1591" extrusionOk="0">
                <a:moveTo>
                  <a:pt x="426" y="294"/>
                </a:moveTo>
                <a:cubicBezTo>
                  <a:pt x="452" y="411"/>
                  <a:pt x="477" y="546"/>
                  <a:pt x="503" y="658"/>
                </a:cubicBezTo>
                <a:lnTo>
                  <a:pt x="527" y="761"/>
                </a:lnTo>
                <a:lnTo>
                  <a:pt x="323" y="879"/>
                </a:lnTo>
                <a:lnTo>
                  <a:pt x="345" y="749"/>
                </a:lnTo>
                <a:cubicBezTo>
                  <a:pt x="372" y="607"/>
                  <a:pt x="398" y="444"/>
                  <a:pt x="421" y="298"/>
                </a:cubicBezTo>
                <a:lnTo>
                  <a:pt x="426" y="294"/>
                </a:lnTo>
                <a:close/>
                <a:moveTo>
                  <a:pt x="557" y="0"/>
                </a:moveTo>
                <a:lnTo>
                  <a:pt x="300" y="148"/>
                </a:lnTo>
                <a:lnTo>
                  <a:pt x="1" y="1590"/>
                </a:lnTo>
                <a:lnTo>
                  <a:pt x="220" y="1464"/>
                </a:lnTo>
                <a:lnTo>
                  <a:pt x="279" y="1129"/>
                </a:lnTo>
                <a:lnTo>
                  <a:pt x="571" y="960"/>
                </a:lnTo>
                <a:lnTo>
                  <a:pt x="629" y="1228"/>
                </a:lnTo>
                <a:lnTo>
                  <a:pt x="857" y="1096"/>
                </a:lnTo>
                <a:lnTo>
                  <a:pt x="5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0" name="Google Shape;3250;p59"/>
          <p:cNvSpPr/>
          <p:nvPr/>
        </p:nvSpPr>
        <p:spPr>
          <a:xfrm>
            <a:off x="1231778" y="1215336"/>
            <a:ext cx="69639" cy="145395"/>
          </a:xfrm>
          <a:custGeom>
            <a:avLst/>
            <a:gdLst/>
            <a:ahLst/>
            <a:cxnLst/>
            <a:rect l="l" t="t" r="r" b="b"/>
            <a:pathLst>
              <a:path w="740" h="1545" extrusionOk="0">
                <a:moveTo>
                  <a:pt x="739" y="0"/>
                </a:moveTo>
                <a:lnTo>
                  <a:pt x="1" y="426"/>
                </a:lnTo>
                <a:lnTo>
                  <a:pt x="1" y="668"/>
                </a:lnTo>
                <a:lnTo>
                  <a:pt x="264" y="516"/>
                </a:lnTo>
                <a:lnTo>
                  <a:pt x="264" y="1544"/>
                </a:lnTo>
                <a:lnTo>
                  <a:pt x="478" y="1420"/>
                </a:lnTo>
                <a:lnTo>
                  <a:pt x="478" y="392"/>
                </a:lnTo>
                <a:lnTo>
                  <a:pt x="739" y="241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1" name="Google Shape;3251;p59"/>
          <p:cNvSpPr/>
          <p:nvPr/>
        </p:nvSpPr>
        <p:spPr>
          <a:xfrm>
            <a:off x="1308004" y="1171295"/>
            <a:ext cx="69545" cy="145395"/>
          </a:xfrm>
          <a:custGeom>
            <a:avLst/>
            <a:gdLst/>
            <a:ahLst/>
            <a:cxnLst/>
            <a:rect l="l" t="t" r="r" b="b"/>
            <a:pathLst>
              <a:path w="739" h="1545" extrusionOk="0">
                <a:moveTo>
                  <a:pt x="739" y="0"/>
                </a:moveTo>
                <a:lnTo>
                  <a:pt x="0" y="427"/>
                </a:lnTo>
                <a:lnTo>
                  <a:pt x="0" y="669"/>
                </a:lnTo>
                <a:lnTo>
                  <a:pt x="264" y="517"/>
                </a:lnTo>
                <a:lnTo>
                  <a:pt x="264" y="1545"/>
                </a:lnTo>
                <a:lnTo>
                  <a:pt x="478" y="1421"/>
                </a:lnTo>
                <a:lnTo>
                  <a:pt x="478" y="393"/>
                </a:lnTo>
                <a:lnTo>
                  <a:pt x="739" y="242"/>
                </a:lnTo>
                <a:lnTo>
                  <a:pt x="7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2" name="Google Shape;3252;p59"/>
          <p:cNvSpPr/>
          <p:nvPr/>
        </p:nvSpPr>
        <p:spPr>
          <a:xfrm>
            <a:off x="1374442" y="1142876"/>
            <a:ext cx="80649" cy="149817"/>
          </a:xfrm>
          <a:custGeom>
            <a:avLst/>
            <a:gdLst/>
            <a:ahLst/>
            <a:cxnLst/>
            <a:rect l="l" t="t" r="r" b="b"/>
            <a:pathLst>
              <a:path w="857" h="1592" extrusionOk="0">
                <a:moveTo>
                  <a:pt x="426" y="294"/>
                </a:moveTo>
                <a:cubicBezTo>
                  <a:pt x="452" y="411"/>
                  <a:pt x="477" y="546"/>
                  <a:pt x="502" y="658"/>
                </a:cubicBezTo>
                <a:lnTo>
                  <a:pt x="526" y="761"/>
                </a:lnTo>
                <a:lnTo>
                  <a:pt x="321" y="880"/>
                </a:lnTo>
                <a:lnTo>
                  <a:pt x="345" y="749"/>
                </a:lnTo>
                <a:cubicBezTo>
                  <a:pt x="372" y="607"/>
                  <a:pt x="398" y="445"/>
                  <a:pt x="419" y="298"/>
                </a:cubicBezTo>
                <a:lnTo>
                  <a:pt x="426" y="294"/>
                </a:lnTo>
                <a:close/>
                <a:moveTo>
                  <a:pt x="556" y="0"/>
                </a:moveTo>
                <a:lnTo>
                  <a:pt x="300" y="149"/>
                </a:lnTo>
                <a:lnTo>
                  <a:pt x="0" y="1591"/>
                </a:lnTo>
                <a:lnTo>
                  <a:pt x="220" y="1464"/>
                </a:lnTo>
                <a:lnTo>
                  <a:pt x="278" y="1129"/>
                </a:lnTo>
                <a:lnTo>
                  <a:pt x="570" y="961"/>
                </a:lnTo>
                <a:lnTo>
                  <a:pt x="629" y="1229"/>
                </a:lnTo>
                <a:lnTo>
                  <a:pt x="856" y="1097"/>
                </a:lnTo>
                <a:lnTo>
                  <a:pt x="5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3" name="Google Shape;3253;p59"/>
          <p:cNvSpPr/>
          <p:nvPr/>
        </p:nvSpPr>
        <p:spPr>
          <a:xfrm>
            <a:off x="1458665" y="1093564"/>
            <a:ext cx="70675" cy="133913"/>
          </a:xfrm>
          <a:custGeom>
            <a:avLst/>
            <a:gdLst/>
            <a:ahLst/>
            <a:cxnLst/>
            <a:rect l="l" t="t" r="r" b="b"/>
            <a:pathLst>
              <a:path w="751" h="1423" extrusionOk="0">
                <a:moveTo>
                  <a:pt x="601" y="0"/>
                </a:moveTo>
                <a:cubicBezTo>
                  <a:pt x="557" y="0"/>
                  <a:pt x="508" y="13"/>
                  <a:pt x="454" y="43"/>
                </a:cubicBezTo>
                <a:cubicBezTo>
                  <a:pt x="209" y="185"/>
                  <a:pt x="0" y="551"/>
                  <a:pt x="0" y="971"/>
                </a:cubicBezTo>
                <a:cubicBezTo>
                  <a:pt x="0" y="1281"/>
                  <a:pt x="106" y="1422"/>
                  <a:pt x="259" y="1422"/>
                </a:cubicBezTo>
                <a:cubicBezTo>
                  <a:pt x="316" y="1422"/>
                  <a:pt x="381" y="1402"/>
                  <a:pt x="449" y="1363"/>
                </a:cubicBezTo>
                <a:cubicBezTo>
                  <a:pt x="567" y="1294"/>
                  <a:pt x="672" y="1169"/>
                  <a:pt x="750" y="1002"/>
                </a:cubicBezTo>
                <a:lnTo>
                  <a:pt x="632" y="897"/>
                </a:lnTo>
                <a:cubicBezTo>
                  <a:pt x="585" y="992"/>
                  <a:pt x="530" y="1069"/>
                  <a:pt x="451" y="1114"/>
                </a:cubicBezTo>
                <a:cubicBezTo>
                  <a:pt x="420" y="1132"/>
                  <a:pt x="391" y="1141"/>
                  <a:pt x="365" y="1141"/>
                </a:cubicBezTo>
                <a:cubicBezTo>
                  <a:pt x="275" y="1141"/>
                  <a:pt x="220" y="1036"/>
                  <a:pt x="220" y="835"/>
                </a:cubicBezTo>
                <a:cubicBezTo>
                  <a:pt x="220" y="579"/>
                  <a:pt x="324" y="367"/>
                  <a:pt x="456" y="290"/>
                </a:cubicBezTo>
                <a:cubicBezTo>
                  <a:pt x="487" y="272"/>
                  <a:pt x="513" y="265"/>
                  <a:pt x="537" y="265"/>
                </a:cubicBezTo>
                <a:cubicBezTo>
                  <a:pt x="566" y="265"/>
                  <a:pt x="591" y="276"/>
                  <a:pt x="618" y="292"/>
                </a:cubicBezTo>
                <a:lnTo>
                  <a:pt x="736" y="47"/>
                </a:lnTo>
                <a:cubicBezTo>
                  <a:pt x="701" y="19"/>
                  <a:pt x="655" y="0"/>
                  <a:pt x="60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4" name="Google Shape;3254;p59"/>
          <p:cNvSpPr/>
          <p:nvPr/>
        </p:nvSpPr>
        <p:spPr>
          <a:xfrm>
            <a:off x="1542514" y="1035784"/>
            <a:ext cx="74815" cy="159793"/>
          </a:xfrm>
          <a:custGeom>
            <a:avLst/>
            <a:gdLst/>
            <a:ahLst/>
            <a:cxnLst/>
            <a:rect l="l" t="t" r="r" b="b"/>
            <a:pathLst>
              <a:path w="795" h="1698" extrusionOk="0">
                <a:moveTo>
                  <a:pt x="740" y="1"/>
                </a:moveTo>
                <a:lnTo>
                  <a:pt x="506" y="137"/>
                </a:lnTo>
                <a:lnTo>
                  <a:pt x="221" y="821"/>
                </a:lnTo>
                <a:lnTo>
                  <a:pt x="216" y="824"/>
                </a:lnTo>
                <a:lnTo>
                  <a:pt x="216" y="304"/>
                </a:lnTo>
                <a:lnTo>
                  <a:pt x="0" y="429"/>
                </a:lnTo>
                <a:lnTo>
                  <a:pt x="0" y="1698"/>
                </a:lnTo>
                <a:lnTo>
                  <a:pt x="216" y="1573"/>
                </a:lnTo>
                <a:lnTo>
                  <a:pt x="216" y="1232"/>
                </a:lnTo>
                <a:lnTo>
                  <a:pt x="328" y="974"/>
                </a:lnTo>
                <a:lnTo>
                  <a:pt x="558" y="1376"/>
                </a:lnTo>
                <a:lnTo>
                  <a:pt x="794" y="1240"/>
                </a:lnTo>
                <a:lnTo>
                  <a:pt x="453" y="673"/>
                </a:lnTo>
                <a:lnTo>
                  <a:pt x="74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5" name="Google Shape;3255;p59"/>
          <p:cNvSpPr/>
          <p:nvPr/>
        </p:nvSpPr>
        <p:spPr>
          <a:xfrm>
            <a:off x="321117" y="1538403"/>
            <a:ext cx="438352" cy="354408"/>
          </a:xfrm>
          <a:custGeom>
            <a:avLst/>
            <a:gdLst/>
            <a:ahLst/>
            <a:cxnLst/>
            <a:rect l="l" t="t" r="r" b="b"/>
            <a:pathLst>
              <a:path w="4658" h="3766" extrusionOk="0">
                <a:moveTo>
                  <a:pt x="3014" y="1"/>
                </a:moveTo>
                <a:lnTo>
                  <a:pt x="3014" y="491"/>
                </a:lnTo>
                <a:lnTo>
                  <a:pt x="0" y="2232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5"/>
                </a:lnTo>
                <a:lnTo>
                  <a:pt x="4658" y="309"/>
                </a:lnTo>
                <a:lnTo>
                  <a:pt x="3014" y="1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6" name="Google Shape;3256;p59"/>
          <p:cNvSpPr/>
          <p:nvPr/>
        </p:nvSpPr>
        <p:spPr>
          <a:xfrm>
            <a:off x="604657" y="1729344"/>
            <a:ext cx="32091" cy="65123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57" name="Google Shape;3257;p59"/>
          <p:cNvSpPr/>
          <p:nvPr/>
        </p:nvSpPr>
        <p:spPr>
          <a:xfrm>
            <a:off x="353019" y="1557224"/>
            <a:ext cx="438445" cy="354408"/>
          </a:xfrm>
          <a:custGeom>
            <a:avLst/>
            <a:gdLst/>
            <a:ahLst/>
            <a:cxnLst/>
            <a:rect l="l" t="t" r="r" b="b"/>
            <a:pathLst>
              <a:path w="4659" h="3766" extrusionOk="0">
                <a:moveTo>
                  <a:pt x="3015" y="0"/>
                </a:moveTo>
                <a:lnTo>
                  <a:pt x="3015" y="491"/>
                </a:lnTo>
                <a:lnTo>
                  <a:pt x="0" y="2232"/>
                </a:lnTo>
                <a:lnTo>
                  <a:pt x="0" y="3766"/>
                </a:lnTo>
                <a:lnTo>
                  <a:pt x="3015" y="2025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8" name="Google Shape;3258;p59"/>
          <p:cNvSpPr/>
          <p:nvPr/>
        </p:nvSpPr>
        <p:spPr>
          <a:xfrm>
            <a:off x="321118" y="1748354"/>
            <a:ext cx="31996" cy="163276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1"/>
                </a:moveTo>
                <a:lnTo>
                  <a:pt x="0" y="1534"/>
                </a:lnTo>
                <a:lnTo>
                  <a:pt x="339" y="1735"/>
                </a:lnTo>
                <a:lnTo>
                  <a:pt x="339" y="201"/>
                </a:lnTo>
                <a:lnTo>
                  <a:pt x="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59" name="Google Shape;3259;p59"/>
          <p:cNvSpPr/>
          <p:nvPr/>
        </p:nvSpPr>
        <p:spPr>
          <a:xfrm>
            <a:off x="321118" y="1584515"/>
            <a:ext cx="315636" cy="182756"/>
          </a:xfrm>
          <a:custGeom>
            <a:avLst/>
            <a:gdLst/>
            <a:ahLst/>
            <a:cxnLst/>
            <a:rect l="l" t="t" r="r" b="b"/>
            <a:pathLst>
              <a:path w="3354" h="1942" extrusionOk="0">
                <a:moveTo>
                  <a:pt x="3014" y="1"/>
                </a:moveTo>
                <a:lnTo>
                  <a:pt x="0" y="1742"/>
                </a:lnTo>
                <a:lnTo>
                  <a:pt x="339" y="1942"/>
                </a:lnTo>
                <a:lnTo>
                  <a:pt x="3354" y="201"/>
                </a:lnTo>
                <a:lnTo>
                  <a:pt x="3014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0" name="Google Shape;3260;p59"/>
          <p:cNvSpPr/>
          <p:nvPr/>
        </p:nvSpPr>
        <p:spPr>
          <a:xfrm>
            <a:off x="604657" y="1538403"/>
            <a:ext cx="32091" cy="65123"/>
          </a:xfrm>
          <a:custGeom>
            <a:avLst/>
            <a:gdLst/>
            <a:ahLst/>
            <a:cxnLst/>
            <a:rect l="l" t="t" r="r" b="b"/>
            <a:pathLst>
              <a:path w="341" h="692" extrusionOk="0">
                <a:moveTo>
                  <a:pt x="1" y="1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1" name="Google Shape;3261;p59"/>
          <p:cNvSpPr/>
          <p:nvPr/>
        </p:nvSpPr>
        <p:spPr>
          <a:xfrm>
            <a:off x="604657" y="1538403"/>
            <a:ext cx="186803" cy="47995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1"/>
                </a:moveTo>
                <a:lnTo>
                  <a:pt x="341" y="200"/>
                </a:lnTo>
                <a:lnTo>
                  <a:pt x="1985" y="510"/>
                </a:lnTo>
                <a:lnTo>
                  <a:pt x="1645" y="30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2" name="Google Shape;3262;p59"/>
          <p:cNvSpPr/>
          <p:nvPr/>
        </p:nvSpPr>
        <p:spPr>
          <a:xfrm>
            <a:off x="321117" y="1239617"/>
            <a:ext cx="438352" cy="354313"/>
          </a:xfrm>
          <a:custGeom>
            <a:avLst/>
            <a:gdLst/>
            <a:ahLst/>
            <a:cxnLst/>
            <a:rect l="l" t="t" r="r" b="b"/>
            <a:pathLst>
              <a:path w="4658" h="3765" extrusionOk="0">
                <a:moveTo>
                  <a:pt x="3014" y="0"/>
                </a:moveTo>
                <a:lnTo>
                  <a:pt x="3014" y="491"/>
                </a:lnTo>
                <a:lnTo>
                  <a:pt x="0" y="2231"/>
                </a:lnTo>
                <a:lnTo>
                  <a:pt x="0" y="3765"/>
                </a:lnTo>
                <a:lnTo>
                  <a:pt x="3014" y="2025"/>
                </a:lnTo>
                <a:lnTo>
                  <a:pt x="3014" y="2516"/>
                </a:lnTo>
                <a:lnTo>
                  <a:pt x="4658" y="309"/>
                </a:lnTo>
                <a:lnTo>
                  <a:pt x="3014" y="0"/>
                </a:lnTo>
                <a:close/>
              </a:path>
            </a:pathLst>
          </a:custGeom>
          <a:solidFill>
            <a:srgbClr val="F91F4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3" name="Google Shape;3263;p59"/>
          <p:cNvSpPr/>
          <p:nvPr/>
        </p:nvSpPr>
        <p:spPr>
          <a:xfrm>
            <a:off x="604657" y="1430558"/>
            <a:ext cx="32091" cy="65028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4" name="Google Shape;3264;p59"/>
          <p:cNvSpPr/>
          <p:nvPr/>
        </p:nvSpPr>
        <p:spPr>
          <a:xfrm>
            <a:off x="353019" y="1258343"/>
            <a:ext cx="438445" cy="354503"/>
          </a:xfrm>
          <a:custGeom>
            <a:avLst/>
            <a:gdLst/>
            <a:ahLst/>
            <a:cxnLst/>
            <a:rect l="l" t="t" r="r" b="b"/>
            <a:pathLst>
              <a:path w="4659" h="3767" extrusionOk="0">
                <a:moveTo>
                  <a:pt x="3015" y="1"/>
                </a:moveTo>
                <a:lnTo>
                  <a:pt x="3015" y="492"/>
                </a:lnTo>
                <a:lnTo>
                  <a:pt x="0" y="2232"/>
                </a:lnTo>
                <a:lnTo>
                  <a:pt x="0" y="3766"/>
                </a:lnTo>
                <a:lnTo>
                  <a:pt x="3015" y="2026"/>
                </a:lnTo>
                <a:lnTo>
                  <a:pt x="3015" y="2516"/>
                </a:lnTo>
                <a:lnTo>
                  <a:pt x="4659" y="310"/>
                </a:lnTo>
                <a:lnTo>
                  <a:pt x="30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5" name="Google Shape;3265;p59"/>
          <p:cNvSpPr/>
          <p:nvPr/>
        </p:nvSpPr>
        <p:spPr>
          <a:xfrm>
            <a:off x="321118" y="1449567"/>
            <a:ext cx="31996" cy="163276"/>
          </a:xfrm>
          <a:custGeom>
            <a:avLst/>
            <a:gdLst/>
            <a:ahLst/>
            <a:cxnLst/>
            <a:rect l="l" t="t" r="r" b="b"/>
            <a:pathLst>
              <a:path w="340" h="1735" extrusionOk="0">
                <a:moveTo>
                  <a:pt x="0" y="0"/>
                </a:moveTo>
                <a:lnTo>
                  <a:pt x="0" y="1534"/>
                </a:lnTo>
                <a:lnTo>
                  <a:pt x="339" y="1734"/>
                </a:lnTo>
                <a:lnTo>
                  <a:pt x="339" y="20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6" name="Google Shape;3266;p59"/>
          <p:cNvSpPr/>
          <p:nvPr/>
        </p:nvSpPr>
        <p:spPr>
          <a:xfrm>
            <a:off x="321118" y="1285823"/>
            <a:ext cx="315636" cy="182663"/>
          </a:xfrm>
          <a:custGeom>
            <a:avLst/>
            <a:gdLst/>
            <a:ahLst/>
            <a:cxnLst/>
            <a:rect l="l" t="t" r="r" b="b"/>
            <a:pathLst>
              <a:path w="3354" h="1941" extrusionOk="0">
                <a:moveTo>
                  <a:pt x="3014" y="0"/>
                </a:moveTo>
                <a:lnTo>
                  <a:pt x="0" y="1740"/>
                </a:lnTo>
                <a:lnTo>
                  <a:pt x="339" y="1940"/>
                </a:lnTo>
                <a:lnTo>
                  <a:pt x="3354" y="200"/>
                </a:lnTo>
                <a:lnTo>
                  <a:pt x="301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67" name="Google Shape;3267;p59"/>
          <p:cNvSpPr/>
          <p:nvPr/>
        </p:nvSpPr>
        <p:spPr>
          <a:xfrm>
            <a:off x="604657" y="1239617"/>
            <a:ext cx="32091" cy="65028"/>
          </a:xfrm>
          <a:custGeom>
            <a:avLst/>
            <a:gdLst/>
            <a:ahLst/>
            <a:cxnLst/>
            <a:rect l="l" t="t" r="r" b="b"/>
            <a:pathLst>
              <a:path w="341" h="691" extrusionOk="0">
                <a:moveTo>
                  <a:pt x="1" y="0"/>
                </a:moveTo>
                <a:lnTo>
                  <a:pt x="1" y="491"/>
                </a:lnTo>
                <a:lnTo>
                  <a:pt x="341" y="691"/>
                </a:lnTo>
                <a:lnTo>
                  <a:pt x="341" y="200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8" name="Google Shape;3268;p59"/>
          <p:cNvSpPr/>
          <p:nvPr/>
        </p:nvSpPr>
        <p:spPr>
          <a:xfrm>
            <a:off x="604657" y="1239616"/>
            <a:ext cx="186803" cy="47995"/>
          </a:xfrm>
          <a:custGeom>
            <a:avLst/>
            <a:gdLst/>
            <a:ahLst/>
            <a:cxnLst/>
            <a:rect l="l" t="t" r="r" b="b"/>
            <a:pathLst>
              <a:path w="1985" h="510" extrusionOk="0">
                <a:moveTo>
                  <a:pt x="1" y="0"/>
                </a:moveTo>
                <a:lnTo>
                  <a:pt x="341" y="200"/>
                </a:lnTo>
                <a:lnTo>
                  <a:pt x="1985" y="509"/>
                </a:lnTo>
                <a:lnTo>
                  <a:pt x="1985" y="509"/>
                </a:lnTo>
                <a:lnTo>
                  <a:pt x="1645" y="309"/>
                </a:lnTo>
                <a:lnTo>
                  <a:pt x="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69" name="Google Shape;3269;p59"/>
          <p:cNvSpPr/>
          <p:nvPr/>
        </p:nvSpPr>
        <p:spPr>
          <a:xfrm>
            <a:off x="860814" y="2167221"/>
            <a:ext cx="14021" cy="90343"/>
          </a:xfrm>
          <a:custGeom>
            <a:avLst/>
            <a:gdLst/>
            <a:ahLst/>
            <a:cxnLst/>
            <a:rect l="l" t="t" r="r" b="b"/>
            <a:pathLst>
              <a:path w="149" h="960" extrusionOk="0">
                <a:moveTo>
                  <a:pt x="149" y="1"/>
                </a:moveTo>
                <a:lnTo>
                  <a:pt x="0" y="86"/>
                </a:lnTo>
                <a:lnTo>
                  <a:pt x="0" y="959"/>
                </a:lnTo>
                <a:lnTo>
                  <a:pt x="149" y="874"/>
                </a:lnTo>
                <a:lnTo>
                  <a:pt x="1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70" name="Google Shape;3270;p59"/>
          <p:cNvSpPr/>
          <p:nvPr/>
        </p:nvSpPr>
        <p:spPr>
          <a:xfrm>
            <a:off x="889044" y="2131178"/>
            <a:ext cx="48371" cy="109917"/>
          </a:xfrm>
          <a:custGeom>
            <a:avLst/>
            <a:gdLst/>
            <a:ahLst/>
            <a:cxnLst/>
            <a:rect l="l" t="t" r="r" b="b"/>
            <a:pathLst>
              <a:path w="514" h="1168" extrusionOk="0">
                <a:moveTo>
                  <a:pt x="513" y="1"/>
                </a:moveTo>
                <a:lnTo>
                  <a:pt x="374" y="82"/>
                </a:lnTo>
                <a:lnTo>
                  <a:pt x="374" y="389"/>
                </a:lnTo>
                <a:cubicBezTo>
                  <a:pt x="374" y="492"/>
                  <a:pt x="385" y="608"/>
                  <a:pt x="392" y="696"/>
                </a:cubicBezTo>
                <a:lnTo>
                  <a:pt x="388" y="699"/>
                </a:lnTo>
                <a:lnTo>
                  <a:pt x="323" y="544"/>
                </a:lnTo>
                <a:lnTo>
                  <a:pt x="153" y="209"/>
                </a:lnTo>
                <a:lnTo>
                  <a:pt x="2" y="296"/>
                </a:lnTo>
                <a:lnTo>
                  <a:pt x="1" y="296"/>
                </a:lnTo>
                <a:lnTo>
                  <a:pt x="1" y="1168"/>
                </a:lnTo>
                <a:lnTo>
                  <a:pt x="143" y="1086"/>
                </a:lnTo>
                <a:lnTo>
                  <a:pt x="143" y="778"/>
                </a:lnTo>
                <a:cubicBezTo>
                  <a:pt x="143" y="674"/>
                  <a:pt x="130" y="565"/>
                  <a:pt x="124" y="473"/>
                </a:cubicBezTo>
                <a:lnTo>
                  <a:pt x="128" y="471"/>
                </a:lnTo>
                <a:lnTo>
                  <a:pt x="191" y="624"/>
                </a:lnTo>
                <a:lnTo>
                  <a:pt x="362" y="960"/>
                </a:lnTo>
                <a:lnTo>
                  <a:pt x="513" y="873"/>
                </a:lnTo>
                <a:lnTo>
                  <a:pt x="5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71" name="Google Shape;3271;p59"/>
          <p:cNvSpPr/>
          <p:nvPr/>
        </p:nvSpPr>
        <p:spPr>
          <a:xfrm>
            <a:off x="948801" y="2102193"/>
            <a:ext cx="50536" cy="92884"/>
          </a:xfrm>
          <a:custGeom>
            <a:avLst/>
            <a:gdLst/>
            <a:ahLst/>
            <a:cxnLst/>
            <a:rect l="l" t="t" r="r" b="b"/>
            <a:pathLst>
              <a:path w="537" h="987" extrusionOk="0">
                <a:moveTo>
                  <a:pt x="435" y="1"/>
                </a:moveTo>
                <a:cubicBezTo>
                  <a:pt x="403" y="1"/>
                  <a:pt x="365" y="11"/>
                  <a:pt x="323" y="35"/>
                </a:cubicBezTo>
                <a:cubicBezTo>
                  <a:pt x="145" y="138"/>
                  <a:pt x="1" y="390"/>
                  <a:pt x="1" y="679"/>
                </a:cubicBezTo>
                <a:cubicBezTo>
                  <a:pt x="1" y="890"/>
                  <a:pt x="74" y="986"/>
                  <a:pt x="180" y="986"/>
                </a:cubicBezTo>
                <a:cubicBezTo>
                  <a:pt x="221" y="986"/>
                  <a:pt x="268" y="971"/>
                  <a:pt x="317" y="943"/>
                </a:cubicBezTo>
                <a:cubicBezTo>
                  <a:pt x="409" y="890"/>
                  <a:pt x="490" y="792"/>
                  <a:pt x="537" y="711"/>
                </a:cubicBezTo>
                <a:lnTo>
                  <a:pt x="537" y="309"/>
                </a:lnTo>
                <a:lnTo>
                  <a:pt x="297" y="447"/>
                </a:lnTo>
                <a:lnTo>
                  <a:pt x="297" y="608"/>
                </a:lnTo>
                <a:lnTo>
                  <a:pt x="405" y="545"/>
                </a:lnTo>
                <a:lnTo>
                  <a:pt x="405" y="695"/>
                </a:lnTo>
                <a:cubicBezTo>
                  <a:pt x="389" y="722"/>
                  <a:pt x="362" y="747"/>
                  <a:pt x="337" y="762"/>
                </a:cubicBezTo>
                <a:cubicBezTo>
                  <a:pt x="304" y="780"/>
                  <a:pt x="277" y="789"/>
                  <a:pt x="253" y="789"/>
                </a:cubicBezTo>
                <a:cubicBezTo>
                  <a:pt x="186" y="789"/>
                  <a:pt x="152" y="717"/>
                  <a:pt x="152" y="585"/>
                </a:cubicBezTo>
                <a:cubicBezTo>
                  <a:pt x="152" y="409"/>
                  <a:pt x="224" y="263"/>
                  <a:pt x="324" y="204"/>
                </a:cubicBezTo>
                <a:cubicBezTo>
                  <a:pt x="351" y="189"/>
                  <a:pt x="372" y="182"/>
                  <a:pt x="391" y="182"/>
                </a:cubicBezTo>
                <a:cubicBezTo>
                  <a:pt x="411" y="182"/>
                  <a:pt x="428" y="190"/>
                  <a:pt x="445" y="201"/>
                </a:cubicBezTo>
                <a:lnTo>
                  <a:pt x="526" y="32"/>
                </a:lnTo>
                <a:cubicBezTo>
                  <a:pt x="502" y="14"/>
                  <a:pt x="472" y="1"/>
                  <a:pt x="43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272" name="Google Shape;3272;p59"/>
          <p:cNvSpPr/>
          <p:nvPr/>
        </p:nvSpPr>
        <p:spPr>
          <a:xfrm>
            <a:off x="1012323" y="2076785"/>
            <a:ext cx="16845" cy="90908"/>
          </a:xfrm>
          <a:custGeom>
            <a:avLst/>
            <a:gdLst/>
            <a:ahLst/>
            <a:cxnLst/>
            <a:rect l="l" t="t" r="r" b="b"/>
            <a:pathLst>
              <a:path w="179" h="966" extrusionOk="0">
                <a:moveTo>
                  <a:pt x="164" y="0"/>
                </a:moveTo>
                <a:lnTo>
                  <a:pt x="15" y="86"/>
                </a:lnTo>
                <a:lnTo>
                  <a:pt x="20" y="260"/>
                </a:lnTo>
                <a:lnTo>
                  <a:pt x="41" y="658"/>
                </a:lnTo>
                <a:lnTo>
                  <a:pt x="137" y="603"/>
                </a:lnTo>
                <a:lnTo>
                  <a:pt x="158" y="181"/>
                </a:lnTo>
                <a:lnTo>
                  <a:pt x="164" y="0"/>
                </a:lnTo>
                <a:close/>
                <a:moveTo>
                  <a:pt x="125" y="696"/>
                </a:moveTo>
                <a:cubicBezTo>
                  <a:pt x="114" y="696"/>
                  <a:pt x="102" y="700"/>
                  <a:pt x="89" y="707"/>
                </a:cubicBezTo>
                <a:cubicBezTo>
                  <a:pt x="38" y="737"/>
                  <a:pt x="0" y="813"/>
                  <a:pt x="0" y="883"/>
                </a:cubicBezTo>
                <a:cubicBezTo>
                  <a:pt x="0" y="935"/>
                  <a:pt x="21" y="966"/>
                  <a:pt x="53" y="966"/>
                </a:cubicBezTo>
                <a:cubicBezTo>
                  <a:pt x="64" y="966"/>
                  <a:pt x="76" y="962"/>
                  <a:pt x="89" y="955"/>
                </a:cubicBezTo>
                <a:cubicBezTo>
                  <a:pt x="140" y="926"/>
                  <a:pt x="178" y="850"/>
                  <a:pt x="178" y="781"/>
                </a:cubicBezTo>
                <a:cubicBezTo>
                  <a:pt x="178" y="727"/>
                  <a:pt x="157" y="696"/>
                  <a:pt x="125" y="69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E30BEE0-AE22-0C2E-E918-69A4DD89D4F6}"/>
              </a:ext>
            </a:extLst>
          </p:cNvPr>
          <p:cNvSpPr/>
          <p:nvPr/>
        </p:nvSpPr>
        <p:spPr>
          <a:xfrm>
            <a:off x="2905124" y="5162550"/>
            <a:ext cx="6391275" cy="647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buClr>
                <a:srgbClr val="000000"/>
              </a:buClr>
            </a:pPr>
            <a:endParaRPr lang="it-IT" sz="1867" kern="0">
              <a:solidFill>
                <a:srgbClr val="FFFFFF"/>
              </a:solidFill>
              <a:latin typeface="Arial"/>
              <a:sym typeface="Arial"/>
            </a:endParaRPr>
          </a:p>
        </p:txBody>
      </p:sp>
      <p:pic>
        <p:nvPicPr>
          <p:cNvPr id="3" name="Immagine 2" descr="Immagine che contiene vestiti, calzature, persona, arredo&#10;&#10;Descrizione generata automaticamente">
            <a:extLst>
              <a:ext uri="{FF2B5EF4-FFF2-40B4-BE49-F238E27FC236}">
                <a16:creationId xmlns:a16="http://schemas.microsoft.com/office/drawing/2014/main" id="{BB979EE0-F66D-67C9-63C5-8BF136DAC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93" y="4107429"/>
            <a:ext cx="3525209" cy="23409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A9B101BE-2767-BC3F-6A10-F11A080D6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3153;p59">
            <a:extLst>
              <a:ext uri="{FF2B5EF4-FFF2-40B4-BE49-F238E27FC236}">
                <a16:creationId xmlns:a16="http://schemas.microsoft.com/office/drawing/2014/main" id="{84649803-2524-F0F3-F568-5DAD570531A2}"/>
              </a:ext>
            </a:extLst>
          </p:cNvPr>
          <p:cNvSpPr txBox="1">
            <a:spLocks/>
          </p:cNvSpPr>
          <p:nvPr/>
        </p:nvSpPr>
        <p:spPr>
          <a:xfrm>
            <a:off x="3079800" y="2038937"/>
            <a:ext cx="6027350" cy="27743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lvl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" sz="7200" b="1">
                <a:latin typeface="Oswald"/>
              </a:rPr>
              <a:t>SLIDE DI </a:t>
            </a:r>
            <a:r>
              <a:rPr lang="en" sz="7200" b="1">
                <a:solidFill>
                  <a:srgbClr val="C00000"/>
                </a:solidFill>
                <a:latin typeface="Oswald"/>
              </a:rPr>
              <a:t>BACKUP</a:t>
            </a:r>
            <a:endParaRPr lang="it-IT" sz="7200" b="1">
              <a:solidFill>
                <a:srgbClr val="C00000"/>
              </a:solidFill>
              <a:latin typeface="Oswald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9635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13CB59AB-F6AA-E6B8-1E5A-EEDE39B357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04C885D8-9CE6-5837-091F-DABA6B2F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1836" y="1262570"/>
            <a:ext cx="5648325" cy="4752975"/>
          </a:xfrm>
          <a:prstGeom prst="rect">
            <a:avLst/>
          </a:prstGeom>
        </p:spPr>
      </p:pic>
      <p:sp>
        <p:nvSpPr>
          <p:cNvPr id="3" name="Google Shape;2599;p56">
            <a:extLst>
              <a:ext uri="{FF2B5EF4-FFF2-40B4-BE49-F238E27FC236}">
                <a16:creationId xmlns:a16="http://schemas.microsoft.com/office/drawing/2014/main" id="{4731D571-6F5A-387A-F430-CA62DE3EA20D}"/>
              </a:ext>
            </a:extLst>
          </p:cNvPr>
          <p:cNvSpPr txBox="1">
            <a:spLocks noGrp="1"/>
          </p:cNvSpPr>
          <p:nvPr/>
        </p:nvSpPr>
        <p:spPr>
          <a:xfrm>
            <a:off x="4097542" y="101078"/>
            <a:ext cx="39969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CLASS </a:t>
            </a:r>
            <a:r>
              <a:rPr lang="en" sz="4400">
                <a:solidFill>
                  <a:srgbClr val="C00000"/>
                </a:solidFill>
              </a:rPr>
              <a:t>DIAGRAM</a:t>
            </a:r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23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509FE7CA-4BE8-472F-D196-7C1CA9728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diagramma, testo, Piano, schermata&#10;&#10;Descrizione generata automaticamente">
            <a:extLst>
              <a:ext uri="{FF2B5EF4-FFF2-40B4-BE49-F238E27FC236}">
                <a16:creationId xmlns:a16="http://schemas.microsoft.com/office/drawing/2014/main" id="{968A7FB0-CEB0-217E-0BF7-E0FBFBF9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662" y="1007616"/>
            <a:ext cx="8448675" cy="5486400"/>
          </a:xfrm>
          <a:prstGeom prst="rect">
            <a:avLst/>
          </a:prstGeom>
        </p:spPr>
      </p:pic>
      <p:sp>
        <p:nvSpPr>
          <p:cNvPr id="4" name="Google Shape;2599;p56">
            <a:extLst>
              <a:ext uri="{FF2B5EF4-FFF2-40B4-BE49-F238E27FC236}">
                <a16:creationId xmlns:a16="http://schemas.microsoft.com/office/drawing/2014/main" id="{3CE39536-0101-A97E-1432-AF62847CDECA}"/>
              </a:ext>
            </a:extLst>
          </p:cNvPr>
          <p:cNvSpPr txBox="1">
            <a:spLocks noGrp="1"/>
          </p:cNvSpPr>
          <p:nvPr/>
        </p:nvSpPr>
        <p:spPr>
          <a:xfrm>
            <a:off x="4053153" y="77634"/>
            <a:ext cx="408569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DIAGRAMMA </a:t>
            </a:r>
            <a:r>
              <a:rPr lang="en" sz="4400">
                <a:solidFill>
                  <a:srgbClr val="C00000"/>
                </a:solidFill>
              </a:rPr>
              <a:t>E/R</a:t>
            </a:r>
          </a:p>
        </p:txBody>
      </p:sp>
    </p:spTree>
    <p:extLst>
      <p:ext uri="{BB962C8B-B14F-4D97-AF65-F5344CB8AC3E}">
        <p14:creationId xmlns:p14="http://schemas.microsoft.com/office/powerpoint/2010/main" val="38157137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89C0FFFB-CC01-163E-62CA-B08F2BEE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279C86B4-D5AF-5453-0740-38D66B78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744" y="1371600"/>
            <a:ext cx="8058037" cy="5324475"/>
          </a:xfrm>
          <a:prstGeom prst="rect">
            <a:avLst/>
          </a:prstGeom>
        </p:spPr>
      </p:pic>
      <p:sp>
        <p:nvSpPr>
          <p:cNvPr id="4" name="Google Shape;2599;p56">
            <a:extLst>
              <a:ext uri="{FF2B5EF4-FFF2-40B4-BE49-F238E27FC236}">
                <a16:creationId xmlns:a16="http://schemas.microsoft.com/office/drawing/2014/main" id="{8EF8F3FA-F59A-73C8-5DDB-80833C09AEE6}"/>
              </a:ext>
            </a:extLst>
          </p:cNvPr>
          <p:cNvSpPr txBox="1">
            <a:spLocks noGrp="1"/>
          </p:cNvSpPr>
          <p:nvPr/>
        </p:nvSpPr>
        <p:spPr>
          <a:xfrm>
            <a:off x="2027889" y="32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SERVIZI DEI </a:t>
            </a:r>
            <a:r>
              <a:rPr lang="en" sz="4400">
                <a:solidFill>
                  <a:srgbClr val="C00000"/>
                </a:solidFill>
              </a:rPr>
              <a:t>SOTTOSISTEMI</a:t>
            </a:r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271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01805C60-12C1-B0C2-FE84-13BC38EED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04C5833-5B77-82DA-97B3-072681A5E7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449613"/>
              </p:ext>
            </p:extLst>
          </p:nvPr>
        </p:nvGraphicFramePr>
        <p:xfrm>
          <a:off x="2085975" y="809625"/>
          <a:ext cx="8016805" cy="6054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024">
                  <a:extLst>
                    <a:ext uri="{9D8B030D-6E8A-4147-A177-3AD203B41FA5}">
                      <a16:colId xmlns:a16="http://schemas.microsoft.com/office/drawing/2014/main" val="1909208305"/>
                    </a:ext>
                  </a:extLst>
                </a:gridCol>
                <a:gridCol w="1518730">
                  <a:extLst>
                    <a:ext uri="{9D8B030D-6E8A-4147-A177-3AD203B41FA5}">
                      <a16:colId xmlns:a16="http://schemas.microsoft.com/office/drawing/2014/main" val="2323424872"/>
                    </a:ext>
                  </a:extLst>
                </a:gridCol>
                <a:gridCol w="296935">
                  <a:extLst>
                    <a:ext uri="{9D8B030D-6E8A-4147-A177-3AD203B41FA5}">
                      <a16:colId xmlns:a16="http://schemas.microsoft.com/office/drawing/2014/main" val="2427111061"/>
                    </a:ext>
                  </a:extLst>
                </a:gridCol>
                <a:gridCol w="2495063">
                  <a:extLst>
                    <a:ext uri="{9D8B030D-6E8A-4147-A177-3AD203B41FA5}">
                      <a16:colId xmlns:a16="http://schemas.microsoft.com/office/drawing/2014/main" val="85630550"/>
                    </a:ext>
                  </a:extLst>
                </a:gridCol>
                <a:gridCol w="739499">
                  <a:extLst>
                    <a:ext uri="{9D8B030D-6E8A-4147-A177-3AD203B41FA5}">
                      <a16:colId xmlns:a16="http://schemas.microsoft.com/office/drawing/2014/main" val="3323200540"/>
                    </a:ext>
                  </a:extLst>
                </a:gridCol>
                <a:gridCol w="296935">
                  <a:extLst>
                    <a:ext uri="{9D8B030D-6E8A-4147-A177-3AD203B41FA5}">
                      <a16:colId xmlns:a16="http://schemas.microsoft.com/office/drawing/2014/main" val="120908720"/>
                    </a:ext>
                  </a:extLst>
                </a:gridCol>
                <a:gridCol w="1352619">
                  <a:extLst>
                    <a:ext uri="{9D8B030D-6E8A-4147-A177-3AD203B41FA5}">
                      <a16:colId xmlns:a16="http://schemas.microsoft.com/office/drawing/2014/main" val="3681866374"/>
                    </a:ext>
                  </a:extLst>
                </a:gridCol>
              </a:tblGrid>
              <a:tr h="236325">
                <a:tc rowSpan="3"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UC_GS_01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Picco di dati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7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01/12/2023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F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F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F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1899872"/>
                  </a:ext>
                </a:extLst>
              </a:tr>
              <a:tr h="236325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Vers.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rgbClr val="E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7C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8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0.00.001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rgbClr val="408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084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4493834"/>
                  </a:ext>
                </a:extLst>
              </a:tr>
              <a:tr h="236325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Autore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rgbClr val="E05D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0867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fontAlgn="base"/>
                      <a:r>
                        <a:rPr lang="it-IT" sz="1000" b="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Maiellaro Vincenzo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495530"/>
                  </a:ext>
                </a:extLst>
              </a:tr>
              <a:tr h="381757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II sistema non è in grado di gestire un picco improvviso di dati che va oltre la sua capacità di rilevamento.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35953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Attore Principale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Sistema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33368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Attori secondari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Traffico di rete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342026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Entry Condition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Il sistema è attivo e monitora il traffico dati dell’azienda.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169686"/>
                  </a:ext>
                </a:extLst>
              </a:tr>
              <a:tr h="381757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condition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success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Il sistema riesce a adattarsi al picco di traffico e continua a rilevare le anomalie senza diminuire la precisione.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761786"/>
                  </a:ext>
                </a:extLst>
              </a:tr>
              <a:tr h="381757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condition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failure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Il sistema non riesce a gestire il picco di traffico, causando un malfunzionamento nel rilevamento delle anomalie causando una diminuzione della precisione.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597419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Rilevanza/User Priority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Priorità alta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246580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Frequenza stimata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N/A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31291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Extension point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N/A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210268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Generalization of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N/A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474794"/>
                  </a:ext>
                </a:extLst>
              </a:tr>
              <a:tr h="236325">
                <a:tc gridSpan="7">
                  <a:txBody>
                    <a:bodyPr/>
                    <a:lstStyle/>
                    <a:p>
                      <a:pPr algn="ctr" rtl="0" fontAlgn="base"/>
                      <a:r>
                        <a:rPr lang="it-IT" sz="1000" b="1" i="0" cap="all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FLUSSO DI EVENTI PRINCIPALE/MAIN SCENARIO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517345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1 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Traffico di rete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Subisce un picco di dati improvviso.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245532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Tenta di elaborare l’improvviso picco di dati e rilevare le anomalie.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356143"/>
                  </a:ext>
                </a:extLst>
              </a:tr>
              <a:tr h="381757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3 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Adatta dinamicamente le risorse e le capacità per gestire il picco di traffico, senza compromettere la precisione del rilevamento.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204003"/>
                  </a:ext>
                </a:extLst>
              </a:tr>
              <a:tr h="236325">
                <a:tc gridSpan="7">
                  <a:txBody>
                    <a:bodyPr/>
                    <a:lstStyle/>
                    <a:p>
                      <a:pPr algn="ctr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 Scenario/Flusso di eventi Alternativo: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18533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2.1 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Non riesce ad elaborare il picco di traffico.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4435663"/>
                  </a:ext>
                </a:extLst>
              </a:tr>
              <a:tr h="236325"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2.2 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Non riesce a rilevare in modo accurato le anomalie.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5866398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Note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N/A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585332"/>
                  </a:ext>
                </a:extLst>
              </a:tr>
              <a:tr h="236325">
                <a:tc gridSpan="3">
                  <a:txBody>
                    <a:bodyPr/>
                    <a:lstStyle/>
                    <a:p>
                      <a:pPr algn="l" rtl="0" fontAlgn="base"/>
                      <a:r>
                        <a:rPr lang="it-IT" sz="10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Special Requirements</a:t>
                      </a:r>
                      <a:r>
                        <a:rPr lang="it-IT" sz="10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b="0" i="0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rtl="0" fontAlgn="base"/>
                      <a:r>
                        <a:rPr lang="it-IT" sz="1000" b="0" i="0">
                          <a:effectLst/>
                          <a:latin typeface="Calibri"/>
                        </a:rPr>
                        <a:t>N/A </a:t>
                      </a:r>
                      <a:endParaRPr lang="it-IT" b="0" i="0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215643"/>
                  </a:ext>
                </a:extLst>
              </a:tr>
            </a:tbl>
          </a:graphicData>
        </a:graphic>
      </p:graphicFrame>
      <p:sp>
        <p:nvSpPr>
          <p:cNvPr id="7" name="Google Shape;2599;p56">
            <a:extLst>
              <a:ext uri="{FF2B5EF4-FFF2-40B4-BE49-F238E27FC236}">
                <a16:creationId xmlns:a16="http://schemas.microsoft.com/office/drawing/2014/main" id="{53E963C8-C3E4-6926-A42E-131685D2CF3B}"/>
              </a:ext>
            </a:extLst>
          </p:cNvPr>
          <p:cNvSpPr txBox="1">
            <a:spLocks noGrp="1"/>
          </p:cNvSpPr>
          <p:nvPr/>
        </p:nvSpPr>
        <p:spPr>
          <a:xfrm>
            <a:off x="2027889" y="32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CONDIZIONI </a:t>
            </a:r>
            <a:r>
              <a:rPr lang="en" sz="4400">
                <a:solidFill>
                  <a:srgbClr val="C00000"/>
                </a:solidFill>
              </a:rPr>
              <a:t>LIMITE</a:t>
            </a:r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9239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14F0C931-0F7D-B6BE-0611-AC91D8FB0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C784DF97-0400-D52F-DF1F-E274ED2E96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384735"/>
              </p:ext>
            </p:extLst>
          </p:nvPr>
        </p:nvGraphicFramePr>
        <p:xfrm>
          <a:off x="1924050" y="762000"/>
          <a:ext cx="8256437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098">
                  <a:extLst>
                    <a:ext uri="{9D8B030D-6E8A-4147-A177-3AD203B41FA5}">
                      <a16:colId xmlns:a16="http://schemas.microsoft.com/office/drawing/2014/main" val="2276151483"/>
                    </a:ext>
                  </a:extLst>
                </a:gridCol>
                <a:gridCol w="1553860">
                  <a:extLst>
                    <a:ext uri="{9D8B030D-6E8A-4147-A177-3AD203B41FA5}">
                      <a16:colId xmlns:a16="http://schemas.microsoft.com/office/drawing/2014/main" val="198990156"/>
                    </a:ext>
                  </a:extLst>
                </a:gridCol>
                <a:gridCol w="306684">
                  <a:extLst>
                    <a:ext uri="{9D8B030D-6E8A-4147-A177-3AD203B41FA5}">
                      <a16:colId xmlns:a16="http://schemas.microsoft.com/office/drawing/2014/main" val="4139237475"/>
                    </a:ext>
                  </a:extLst>
                </a:gridCol>
                <a:gridCol w="2789610">
                  <a:extLst>
                    <a:ext uri="{9D8B030D-6E8A-4147-A177-3AD203B41FA5}">
                      <a16:colId xmlns:a16="http://schemas.microsoft.com/office/drawing/2014/main" val="2934063076"/>
                    </a:ext>
                  </a:extLst>
                </a:gridCol>
                <a:gridCol w="546698">
                  <a:extLst>
                    <a:ext uri="{9D8B030D-6E8A-4147-A177-3AD203B41FA5}">
                      <a16:colId xmlns:a16="http://schemas.microsoft.com/office/drawing/2014/main" val="3642005422"/>
                    </a:ext>
                  </a:extLst>
                </a:gridCol>
                <a:gridCol w="306684">
                  <a:extLst>
                    <a:ext uri="{9D8B030D-6E8A-4147-A177-3AD203B41FA5}">
                      <a16:colId xmlns:a16="http://schemas.microsoft.com/office/drawing/2014/main" val="544998693"/>
                    </a:ext>
                  </a:extLst>
                </a:gridCol>
                <a:gridCol w="1394803">
                  <a:extLst>
                    <a:ext uri="{9D8B030D-6E8A-4147-A177-3AD203B41FA5}">
                      <a16:colId xmlns:a16="http://schemas.microsoft.com/office/drawing/2014/main" val="256496551"/>
                    </a:ext>
                  </a:extLst>
                </a:gridCol>
              </a:tblGrid>
              <a:tr h="200446">
                <a:tc rowSpan="3"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UC_GS_02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Rilevazione di un falso positivo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01/12/2023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59139"/>
                  </a:ext>
                </a:extLst>
              </a:tr>
              <a:tr h="200446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Vers.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0.00.001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4270705"/>
                  </a:ext>
                </a:extLst>
              </a:tr>
              <a:tr h="323797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Autore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2">
                  <a:txBody>
                    <a:bodyPr/>
                    <a:lstStyle/>
                    <a:p>
                      <a:pPr rtl="0" fontAlgn="base"/>
                      <a:r>
                        <a:rPr lang="it-IT" sz="10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Maiellaro Vincenzo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102983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Il sistema rileva come anomalie un traffico di rete normale.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609137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Attore Principale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Sistema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297885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Attori secondari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Utente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840615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Entry Condition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Il sistema è attivo e monitora il traffico dati dell’azienda.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2707"/>
                  </a:ext>
                </a:extLst>
              </a:tr>
              <a:tr h="323797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condition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success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Il sistema ottimizza i suoi modelli, riuscendo a ridurre la rilevazione dei falsi positivi.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7392108"/>
                  </a:ext>
                </a:extLst>
              </a:tr>
              <a:tr h="323797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condition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failure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Il sistema continua a generare falsi positivi.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6435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Rilevanza/User Priority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Priorità alta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172752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Frequenza stimata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N/A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4552095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Extension point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N/A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396744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Generalization of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N/A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79517"/>
                  </a:ext>
                </a:extLst>
              </a:tr>
              <a:tr h="200446">
                <a:tc gridSpan="7">
                  <a:txBody>
                    <a:bodyPr/>
                    <a:lstStyle/>
                    <a:p>
                      <a:pPr algn="ctr" rtl="0" fontAlgn="base"/>
                      <a:r>
                        <a:rPr lang="it-IT" sz="1000" b="1" cap="all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FLUSSO DI EVENTI PRINCIPALE/MAIN SCENARIO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877507"/>
                  </a:ext>
                </a:extLst>
              </a:tr>
              <a:tr h="200446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1 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Rileva traffico dati normale come anomalia.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177839"/>
                  </a:ext>
                </a:extLst>
              </a:tr>
              <a:tr h="200446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Genera una serie di falsi positivi, segnalando attività normali come comportamenti anomali.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266502"/>
                  </a:ext>
                </a:extLst>
              </a:tr>
              <a:tr h="200446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3 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Utente: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Accedono alle segnalazioni e verificano che si trattano di attività normali.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967318"/>
                  </a:ext>
                </a:extLst>
              </a:tr>
              <a:tr h="200446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4 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Ottimizza i suoi modelli per ridurre i falsi positivi.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2029075"/>
                  </a:ext>
                </a:extLst>
              </a:tr>
              <a:tr h="200446">
                <a:tc gridSpan="7">
                  <a:txBody>
                    <a:bodyPr/>
                    <a:lstStyle/>
                    <a:p>
                      <a:pPr algn="ctr"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 Scenario/Flusso di eventi Alternativo: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193429"/>
                  </a:ext>
                </a:extLst>
              </a:tr>
              <a:tr h="424020"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4.1 </a:t>
                      </a:r>
                      <a:endParaRPr lang="it-IT">
                        <a:effectLst/>
                        <a:latin typeface="Century Gothic"/>
                      </a:endParaRPr>
                    </a:p>
                    <a:p>
                      <a:pPr rtl="0" fontAlgn="base"/>
                      <a:endParaRPr lang="it-I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gridSpan="5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Non ottimizza i suoi modelli, quindi non riduce i falsi positivi.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346846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Note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N/A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305804"/>
                  </a:ext>
                </a:extLst>
              </a:tr>
              <a:tr h="200446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10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Special Requirements</a:t>
                      </a:r>
                      <a:r>
                        <a:rPr lang="it-IT" sz="10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>
                        <a:effectLst/>
                        <a:latin typeface="Century Gothic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54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1000">
                          <a:effectLst/>
                          <a:latin typeface="Calibri"/>
                        </a:rPr>
                        <a:t>N/A </a:t>
                      </a:r>
                      <a:endParaRPr lang="it-IT"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041315"/>
                  </a:ext>
                </a:extLst>
              </a:tr>
            </a:tbl>
          </a:graphicData>
        </a:graphic>
      </p:graphicFrame>
      <p:sp>
        <p:nvSpPr>
          <p:cNvPr id="9" name="Google Shape;2599;p56">
            <a:extLst>
              <a:ext uri="{FF2B5EF4-FFF2-40B4-BE49-F238E27FC236}">
                <a16:creationId xmlns:a16="http://schemas.microsoft.com/office/drawing/2014/main" id="{38688BD3-EFBF-FD2A-638D-D7444813868D}"/>
              </a:ext>
            </a:extLst>
          </p:cNvPr>
          <p:cNvSpPr txBox="1">
            <a:spLocks noGrp="1"/>
          </p:cNvSpPr>
          <p:nvPr/>
        </p:nvSpPr>
        <p:spPr>
          <a:xfrm>
            <a:off x="2027889" y="32604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109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swald"/>
              <a:buNone/>
              <a:defRPr sz="9600" b="1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en" sz="4400"/>
              <a:t>CONDIZIONI </a:t>
            </a:r>
            <a:r>
              <a:rPr lang="en" sz="4400">
                <a:solidFill>
                  <a:srgbClr val="C00000"/>
                </a:solidFill>
              </a:rPr>
              <a:t>LIMITE</a:t>
            </a:r>
            <a:endParaRPr lang="it-IT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07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/>
          <p:cNvSpPr txBox="1">
            <a:spLocks noGrp="1"/>
          </p:cNvSpPr>
          <p:nvPr>
            <p:ph type="title"/>
          </p:nvPr>
        </p:nvSpPr>
        <p:spPr>
          <a:xfrm>
            <a:off x="966956" y="103092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REQUISITI </a:t>
            </a:r>
            <a:r>
              <a:rPr lang="en">
                <a:solidFill>
                  <a:schemeClr val="lt2"/>
                </a:solidFill>
              </a:rPr>
              <a:t>FUNZIONALI </a:t>
            </a:r>
            <a:r>
              <a:rPr lang="en"/>
              <a:t>E </a:t>
            </a:r>
            <a:r>
              <a:rPr lang="en">
                <a:solidFill>
                  <a:schemeClr val="lt2"/>
                </a:solidFill>
              </a:rPr>
              <a:t>NON FUNZIONALI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3" name="Segnaposto contenuto 4">
            <a:extLst>
              <a:ext uri="{FF2B5EF4-FFF2-40B4-BE49-F238E27FC236}">
                <a16:creationId xmlns:a16="http://schemas.microsoft.com/office/drawing/2014/main" id="{492C257D-BB84-98A0-81EC-764F0B9686C8}"/>
              </a:ext>
            </a:extLst>
          </p:cNvPr>
          <p:cNvGraphicFramePr>
            <a:graphicFrameLocks/>
          </p:cNvGraphicFramePr>
          <p:nvPr/>
        </p:nvGraphicFramePr>
        <p:xfrm>
          <a:off x="1832315" y="1005011"/>
          <a:ext cx="8532973" cy="202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829">
                  <a:extLst>
                    <a:ext uri="{9D8B030D-6E8A-4147-A177-3AD203B41FA5}">
                      <a16:colId xmlns:a16="http://schemas.microsoft.com/office/drawing/2014/main" val="494102816"/>
                    </a:ext>
                  </a:extLst>
                </a:gridCol>
                <a:gridCol w="1725904">
                  <a:extLst>
                    <a:ext uri="{9D8B030D-6E8A-4147-A177-3AD203B41FA5}">
                      <a16:colId xmlns:a16="http://schemas.microsoft.com/office/drawing/2014/main" val="4142216651"/>
                    </a:ext>
                  </a:extLst>
                </a:gridCol>
                <a:gridCol w="4590473">
                  <a:extLst>
                    <a:ext uri="{9D8B030D-6E8A-4147-A177-3AD203B41FA5}">
                      <a16:colId xmlns:a16="http://schemas.microsoft.com/office/drawing/2014/main" val="1375738161"/>
                    </a:ext>
                  </a:extLst>
                </a:gridCol>
                <a:gridCol w="1453767">
                  <a:extLst>
                    <a:ext uri="{9D8B030D-6E8A-4147-A177-3AD203B41FA5}">
                      <a16:colId xmlns:a16="http://schemas.microsoft.com/office/drawing/2014/main" val="4124634283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algn="l" fontAlgn="b"/>
                      <a:r>
                        <a:rPr lang="it-IT" sz="1500" b="1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ID</a:t>
                      </a:r>
                      <a:r>
                        <a:rPr lang="it-IT" sz="1500" b="0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500" b="1" i="0" u="none" strike="noStrike">
                        <a:solidFill>
                          <a:srgbClr val="FFFFFF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500" b="1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Nome</a:t>
                      </a:r>
                      <a:r>
                        <a:rPr lang="it-IT" sz="1500" b="0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500" b="1" i="0" u="none" strike="noStrike">
                        <a:solidFill>
                          <a:srgbClr val="FFFFFF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500" b="1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Descrizione</a:t>
                      </a:r>
                      <a:r>
                        <a:rPr lang="it-IT" sz="1500" b="0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500" b="1" i="0" u="none" strike="noStrike">
                        <a:solidFill>
                          <a:srgbClr val="FFFFFF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500" b="1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Priorità</a:t>
                      </a:r>
                      <a:r>
                        <a:rPr lang="it-IT" sz="1500" b="0" i="0" u="none" strike="noStrike">
                          <a:solidFill>
                            <a:srgbClr val="FFFFFF"/>
                          </a:solidFill>
                          <a:effectLst/>
                          <a:latin typeface="Garamond"/>
                        </a:rPr>
                        <a:t> </a:t>
                      </a:r>
                      <a:endParaRPr lang="it-IT" sz="1500" b="1" i="0" u="none" strike="noStrike">
                        <a:solidFill>
                          <a:srgbClr val="FFFFFF"/>
                        </a:solidFill>
                        <a:effectLst/>
                        <a:latin typeface="Garamond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446486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RF_FU_01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VisualizzaTrafficoAnalizzato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L’utente deve poter visualizzare i dati del traffico di rete analizzato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5546952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RF_FU_02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ModificaPiano</a:t>
                      </a:r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L’ utente deve essere in grado di modificare il proprio piano d’ abbonamento 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Media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8921065"/>
                  </a:ext>
                </a:extLst>
              </a:tr>
              <a:tr h="479645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RF_FU_03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GestioneUtenti</a:t>
                      </a:r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L’ utente admin dell’azienda deve poter aggiungere o rimuovere l’accesso ad un altro utente alla dashboard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Media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20512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RF_FU_04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 err="1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SegnalazioneFalsiPositivi</a:t>
                      </a:r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L’ utente deve poter etichettare una segnalazione ricevuta come falso positivo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200" b="0" i="0" u="none" strike="noStrike">
                          <a:solidFill>
                            <a:srgbClr val="000000"/>
                          </a:solidFill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1069022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2CCEA4-23BB-3C58-E3B6-11B53CB28A80}"/>
              </a:ext>
            </a:extLst>
          </p:cNvPr>
          <p:cNvGraphicFramePr>
            <a:graphicFrameLocks noGrp="1"/>
          </p:cNvGraphicFramePr>
          <p:nvPr/>
        </p:nvGraphicFramePr>
        <p:xfrm>
          <a:off x="1832315" y="3034799"/>
          <a:ext cx="8541284" cy="1269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0500">
                  <a:extLst>
                    <a:ext uri="{9D8B030D-6E8A-4147-A177-3AD203B41FA5}">
                      <a16:colId xmlns:a16="http://schemas.microsoft.com/office/drawing/2014/main" val="1067476240"/>
                    </a:ext>
                  </a:extLst>
                </a:gridCol>
                <a:gridCol w="1728133">
                  <a:extLst>
                    <a:ext uri="{9D8B030D-6E8A-4147-A177-3AD203B41FA5}">
                      <a16:colId xmlns:a16="http://schemas.microsoft.com/office/drawing/2014/main" val="2025549954"/>
                    </a:ext>
                  </a:extLst>
                </a:gridCol>
                <a:gridCol w="4580388">
                  <a:extLst>
                    <a:ext uri="{9D8B030D-6E8A-4147-A177-3AD203B41FA5}">
                      <a16:colId xmlns:a16="http://schemas.microsoft.com/office/drawing/2014/main" val="4263723641"/>
                    </a:ext>
                  </a:extLst>
                </a:gridCol>
                <a:gridCol w="1472263">
                  <a:extLst>
                    <a:ext uri="{9D8B030D-6E8A-4147-A177-3AD203B41FA5}">
                      <a16:colId xmlns:a16="http://schemas.microsoft.com/office/drawing/2014/main" val="947942262"/>
                    </a:ext>
                  </a:extLst>
                </a:gridCol>
              </a:tblGrid>
              <a:tr h="317483">
                <a:tc>
                  <a:txBody>
                    <a:bodyPr/>
                    <a:lstStyle/>
                    <a:p>
                      <a:pPr fontAlgn="b"/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RF_FS_01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b="0" err="1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RicezioneTraffico</a:t>
                      </a:r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Il sistema deve essere in grado di ricevere il traffico di rete dei clienti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b="0">
                          <a:solidFill>
                            <a:schemeClr val="tx1"/>
                          </a:solidFill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155668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RF_FS_02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err="1">
                          <a:effectLst/>
                          <a:latin typeface="Garamond"/>
                        </a:rPr>
                        <a:t>CostruzioneBaseline</a:t>
                      </a:r>
                      <a:r>
                        <a:rPr lang="it-IT" sz="1200"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Il sistema deve costruire una baseline personalizzata per ogni utente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457136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RF_FS_03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err="1">
                          <a:effectLst/>
                          <a:latin typeface="Garamond"/>
                        </a:rPr>
                        <a:t>RilevazioneAnomalie</a:t>
                      </a:r>
                      <a:r>
                        <a:rPr lang="it-IT" sz="1200"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Il sistema deve essere in grado di rilevare le anomalie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8303530"/>
                  </a:ext>
                </a:extLst>
              </a:tr>
              <a:tr h="317483"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RF_FS_04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 err="1">
                          <a:effectLst/>
                          <a:latin typeface="Garamond"/>
                        </a:rPr>
                        <a:t>NotificaAnomalia</a:t>
                      </a:r>
                      <a:r>
                        <a:rPr lang="it-IT" sz="1200">
                          <a:effectLst/>
                          <a:latin typeface="Garamond"/>
                        </a:rPr>
                        <a:t>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Il sistema invia una mail all’utente ogni qual volta viene rilevata un’anomalia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953811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CEB969BD-FDF9-0F6A-44B3-903E0F5E2812}"/>
              </a:ext>
            </a:extLst>
          </p:cNvPr>
          <p:cNvGraphicFramePr>
            <a:graphicFrameLocks noGrp="1"/>
          </p:cNvGraphicFramePr>
          <p:nvPr/>
        </p:nvGraphicFramePr>
        <p:xfrm>
          <a:off x="1824003" y="5187598"/>
          <a:ext cx="8532972" cy="6422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792">
                  <a:extLst>
                    <a:ext uri="{9D8B030D-6E8A-4147-A177-3AD203B41FA5}">
                      <a16:colId xmlns:a16="http://schemas.microsoft.com/office/drawing/2014/main" val="3985503735"/>
                    </a:ext>
                  </a:extLst>
                </a:gridCol>
                <a:gridCol w="2401875">
                  <a:extLst>
                    <a:ext uri="{9D8B030D-6E8A-4147-A177-3AD203B41FA5}">
                      <a16:colId xmlns:a16="http://schemas.microsoft.com/office/drawing/2014/main" val="3936119223"/>
                    </a:ext>
                  </a:extLst>
                </a:gridCol>
                <a:gridCol w="2986540">
                  <a:extLst>
                    <a:ext uri="{9D8B030D-6E8A-4147-A177-3AD203B41FA5}">
                      <a16:colId xmlns:a16="http://schemas.microsoft.com/office/drawing/2014/main" val="25475202"/>
                    </a:ext>
                  </a:extLst>
                </a:gridCol>
                <a:gridCol w="1453765">
                  <a:extLst>
                    <a:ext uri="{9D8B030D-6E8A-4147-A177-3AD203B41FA5}">
                      <a16:colId xmlns:a16="http://schemas.microsoft.com/office/drawing/2014/main" val="78706825"/>
                    </a:ext>
                  </a:extLst>
                </a:gridCol>
              </a:tblGrid>
              <a:tr h="642257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NF_US_01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Usabilità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La dashboard deve avere tasti auto-esplicativi per permettere una facile e non controversa navigazione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Alta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595965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088CC573-62B7-ADED-FADF-D71C0458DE99}"/>
              </a:ext>
            </a:extLst>
          </p:cNvPr>
          <p:cNvGraphicFramePr>
            <a:graphicFrameLocks noGrp="1"/>
          </p:cNvGraphicFramePr>
          <p:nvPr/>
        </p:nvGraphicFramePr>
        <p:xfrm>
          <a:off x="1824002" y="4497987"/>
          <a:ext cx="8543997" cy="704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977">
                  <a:extLst>
                    <a:ext uri="{9D8B030D-6E8A-4147-A177-3AD203B41FA5}">
                      <a16:colId xmlns:a16="http://schemas.microsoft.com/office/drawing/2014/main" val="3006560826"/>
                    </a:ext>
                  </a:extLst>
                </a:gridCol>
                <a:gridCol w="2404977">
                  <a:extLst>
                    <a:ext uri="{9D8B030D-6E8A-4147-A177-3AD203B41FA5}">
                      <a16:colId xmlns:a16="http://schemas.microsoft.com/office/drawing/2014/main" val="2138153726"/>
                    </a:ext>
                  </a:extLst>
                </a:gridCol>
                <a:gridCol w="2990399">
                  <a:extLst>
                    <a:ext uri="{9D8B030D-6E8A-4147-A177-3AD203B41FA5}">
                      <a16:colId xmlns:a16="http://schemas.microsoft.com/office/drawing/2014/main" val="3861846941"/>
                    </a:ext>
                  </a:extLst>
                </a:gridCol>
                <a:gridCol w="1455644">
                  <a:extLst>
                    <a:ext uri="{9D8B030D-6E8A-4147-A177-3AD203B41FA5}">
                      <a16:colId xmlns:a16="http://schemas.microsoft.com/office/drawing/2014/main" val="3124438639"/>
                    </a:ext>
                  </a:extLst>
                </a:gridCol>
              </a:tblGrid>
              <a:tr h="278765">
                <a:tc>
                  <a:txBody>
                    <a:bodyPr/>
                    <a:lstStyle/>
                    <a:p>
                      <a:pPr fontAlgn="b"/>
                      <a:r>
                        <a:rPr lang="it-IT" sz="15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ID</a:t>
                      </a:r>
                      <a:r>
                        <a:rPr lang="it-IT" sz="15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5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Nome</a:t>
                      </a:r>
                      <a:r>
                        <a:rPr lang="it-IT" sz="15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5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Descrizione</a:t>
                      </a:r>
                      <a:r>
                        <a:rPr lang="it-IT" sz="15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500" b="1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Priorità</a:t>
                      </a:r>
                      <a:r>
                        <a:rPr lang="it-IT" sz="1500" b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it-IT" sz="1500" b="1">
                        <a:solidFill>
                          <a:srgbClr val="FFFFFF"/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8647351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 panose="02020404030301010803" pitchFamily="18" charset="0"/>
                        </a:rPr>
                        <a:t>NF_AF_01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 panose="02020404030301010803" pitchFamily="18" charset="0"/>
                        </a:rPr>
                        <a:t>Affidabilità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 panose="02020404030301010803" pitchFamily="18" charset="0"/>
                        </a:rPr>
                        <a:t>Il sistema deve essere sempre raggiungibile ed attivo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r>
                        <a:rPr lang="it-IT" sz="1200">
                          <a:effectLst/>
                          <a:latin typeface="Garamond" panose="02020404030301010803" pitchFamily="18" charset="0"/>
                        </a:rPr>
                        <a:t>Alta </a:t>
                      </a: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44937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60618A6-EAA4-D4D4-F49C-D52F847F0C29}"/>
              </a:ext>
            </a:extLst>
          </p:cNvPr>
          <p:cNvGraphicFramePr>
            <a:graphicFrameLocks noGrp="1"/>
          </p:cNvGraphicFramePr>
          <p:nvPr/>
        </p:nvGraphicFramePr>
        <p:xfrm>
          <a:off x="1824002" y="5830338"/>
          <a:ext cx="8541286" cy="590551"/>
        </p:xfrm>
        <a:graphic>
          <a:graphicData uri="http://schemas.openxmlformats.org/drawingml/2006/table">
            <a:tbl>
              <a:tblPr/>
              <a:tblGrid>
                <a:gridCol w="1694825">
                  <a:extLst>
                    <a:ext uri="{9D8B030D-6E8A-4147-A177-3AD203B41FA5}">
                      <a16:colId xmlns:a16="http://schemas.microsoft.com/office/drawing/2014/main" val="1934632557"/>
                    </a:ext>
                  </a:extLst>
                </a:gridCol>
                <a:gridCol w="2401989">
                  <a:extLst>
                    <a:ext uri="{9D8B030D-6E8A-4147-A177-3AD203B41FA5}">
                      <a16:colId xmlns:a16="http://schemas.microsoft.com/office/drawing/2014/main" val="2363051751"/>
                    </a:ext>
                  </a:extLst>
                </a:gridCol>
                <a:gridCol w="2986685">
                  <a:extLst>
                    <a:ext uri="{9D8B030D-6E8A-4147-A177-3AD203B41FA5}">
                      <a16:colId xmlns:a16="http://schemas.microsoft.com/office/drawing/2014/main" val="2992885165"/>
                    </a:ext>
                  </a:extLst>
                </a:gridCol>
                <a:gridCol w="1457787">
                  <a:extLst>
                    <a:ext uri="{9D8B030D-6E8A-4147-A177-3AD203B41FA5}">
                      <a16:colId xmlns:a16="http://schemas.microsoft.com/office/drawing/2014/main" val="1723071504"/>
                    </a:ext>
                  </a:extLst>
                </a:gridCol>
              </a:tblGrid>
              <a:tr h="590551"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NF_PR_01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Prestazioni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Le prestazioni garantite saranno direttamente proporzionali al piano d’abbonamento acquistato 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Garamond" panose="02020404030301010803" pitchFamily="18" charset="0"/>
                        </a:rPr>
                        <a:t> Alta</a:t>
                      </a:r>
                      <a:endParaRPr lang="it-IT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28644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>
          <a:extLst>
            <a:ext uri="{FF2B5EF4-FFF2-40B4-BE49-F238E27FC236}">
              <a16:creationId xmlns:a16="http://schemas.microsoft.com/office/drawing/2014/main" id="{FFE7D587-168A-44E1-3623-824659334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36">
            <a:extLst>
              <a:ext uri="{FF2B5EF4-FFF2-40B4-BE49-F238E27FC236}">
                <a16:creationId xmlns:a16="http://schemas.microsoft.com/office/drawing/2014/main" id="{17E1F8D9-CAEC-776B-500F-0A31BA41D1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36877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ACTIVITY </a:t>
            </a:r>
            <a:r>
              <a:rPr lang="en">
                <a:solidFill>
                  <a:schemeClr val="lt2"/>
                </a:solidFill>
              </a:rPr>
              <a:t>DIAGRAM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E10FCAE-EFCB-FC4F-EB11-E291058D4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058" y="1391605"/>
            <a:ext cx="5016500" cy="4381500"/>
          </a:xfrm>
          <a:prstGeom prst="rect">
            <a:avLst/>
          </a:prstGeom>
        </p:spPr>
      </p:pic>
      <p:pic>
        <p:nvPicPr>
          <p:cNvPr id="2" name="Immagine 1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7EE5DC2B-896B-6D65-E87C-1BCBE7698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21" y="1306489"/>
            <a:ext cx="4965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31"/>
          <p:cNvGrpSpPr/>
          <p:nvPr/>
        </p:nvGrpSpPr>
        <p:grpSpPr>
          <a:xfrm flipH="1">
            <a:off x="9513984" y="4461558"/>
            <a:ext cx="2678017" cy="2372685"/>
            <a:chOff x="179950" y="3099425"/>
            <a:chExt cx="2008513" cy="1779514"/>
          </a:xfrm>
        </p:grpSpPr>
        <p:sp>
          <p:nvSpPr>
            <p:cNvPr id="446" name="Google Shape;446;p31"/>
            <p:cNvSpPr/>
            <p:nvPr/>
          </p:nvSpPr>
          <p:spPr>
            <a:xfrm>
              <a:off x="1261816" y="3529373"/>
              <a:ext cx="406222" cy="246284"/>
            </a:xfrm>
            <a:custGeom>
              <a:avLst/>
              <a:gdLst/>
              <a:ahLst/>
              <a:cxnLst/>
              <a:rect l="l" t="t" r="r" b="b"/>
              <a:pathLst>
                <a:path w="8854" h="5368" extrusionOk="0">
                  <a:moveTo>
                    <a:pt x="7837" y="0"/>
                  </a:moveTo>
                  <a:cubicBezTo>
                    <a:pt x="7813" y="0"/>
                    <a:pt x="7791" y="6"/>
                    <a:pt x="7771" y="19"/>
                  </a:cubicBezTo>
                  <a:lnTo>
                    <a:pt x="6856" y="547"/>
                  </a:lnTo>
                  <a:cubicBezTo>
                    <a:pt x="6829" y="561"/>
                    <a:pt x="6820" y="578"/>
                    <a:pt x="6828" y="597"/>
                  </a:cubicBezTo>
                  <a:cubicBezTo>
                    <a:pt x="6837" y="618"/>
                    <a:pt x="6852" y="633"/>
                    <a:pt x="6874" y="646"/>
                  </a:cubicBezTo>
                  <a:cubicBezTo>
                    <a:pt x="6901" y="662"/>
                    <a:pt x="6932" y="672"/>
                    <a:pt x="6964" y="675"/>
                  </a:cubicBezTo>
                  <a:cubicBezTo>
                    <a:pt x="6970" y="676"/>
                    <a:pt x="6976" y="676"/>
                    <a:pt x="6982" y="676"/>
                  </a:cubicBezTo>
                  <a:cubicBezTo>
                    <a:pt x="7007" y="676"/>
                    <a:pt x="7030" y="670"/>
                    <a:pt x="7050" y="658"/>
                  </a:cubicBezTo>
                  <a:lnTo>
                    <a:pt x="7391" y="461"/>
                  </a:lnTo>
                  <a:lnTo>
                    <a:pt x="8591" y="1155"/>
                  </a:lnTo>
                  <a:cubicBezTo>
                    <a:pt x="8606" y="1163"/>
                    <a:pt x="8625" y="1167"/>
                    <a:pt x="8646" y="1167"/>
                  </a:cubicBezTo>
                  <a:cubicBezTo>
                    <a:pt x="8657" y="1167"/>
                    <a:pt x="8668" y="1166"/>
                    <a:pt x="8680" y="1164"/>
                  </a:cubicBezTo>
                  <a:cubicBezTo>
                    <a:pt x="8716" y="1156"/>
                    <a:pt x="8749" y="1145"/>
                    <a:pt x="8778" y="1128"/>
                  </a:cubicBezTo>
                  <a:cubicBezTo>
                    <a:pt x="8808" y="1111"/>
                    <a:pt x="8829" y="1092"/>
                    <a:pt x="8841" y="1070"/>
                  </a:cubicBezTo>
                  <a:cubicBezTo>
                    <a:pt x="8854" y="1050"/>
                    <a:pt x="8848" y="1032"/>
                    <a:pt x="8826" y="1020"/>
                  </a:cubicBezTo>
                  <a:lnTo>
                    <a:pt x="7625" y="326"/>
                  </a:lnTo>
                  <a:lnTo>
                    <a:pt x="7964" y="130"/>
                  </a:lnTo>
                  <a:cubicBezTo>
                    <a:pt x="7989" y="117"/>
                    <a:pt x="7999" y="100"/>
                    <a:pt x="7991" y="81"/>
                  </a:cubicBezTo>
                  <a:cubicBezTo>
                    <a:pt x="7985" y="61"/>
                    <a:pt x="7968" y="43"/>
                    <a:pt x="7942" y="29"/>
                  </a:cubicBezTo>
                  <a:cubicBezTo>
                    <a:pt x="7919" y="15"/>
                    <a:pt x="7891" y="6"/>
                    <a:pt x="7858" y="2"/>
                  </a:cubicBezTo>
                  <a:cubicBezTo>
                    <a:pt x="7851" y="1"/>
                    <a:pt x="7844" y="0"/>
                    <a:pt x="7837" y="0"/>
                  </a:cubicBezTo>
                  <a:close/>
                  <a:moveTo>
                    <a:pt x="6986" y="1062"/>
                  </a:moveTo>
                  <a:cubicBezTo>
                    <a:pt x="6981" y="1062"/>
                    <a:pt x="6975" y="1062"/>
                    <a:pt x="6970" y="1063"/>
                  </a:cubicBezTo>
                  <a:cubicBezTo>
                    <a:pt x="6927" y="1065"/>
                    <a:pt x="6894" y="1073"/>
                    <a:pt x="6871" y="1086"/>
                  </a:cubicBezTo>
                  <a:cubicBezTo>
                    <a:pt x="6856" y="1094"/>
                    <a:pt x="6847" y="1102"/>
                    <a:pt x="6846" y="1110"/>
                  </a:cubicBezTo>
                  <a:lnTo>
                    <a:pt x="6611" y="1644"/>
                  </a:lnTo>
                  <a:cubicBezTo>
                    <a:pt x="6606" y="1658"/>
                    <a:pt x="6606" y="1673"/>
                    <a:pt x="6614" y="1686"/>
                  </a:cubicBezTo>
                  <a:cubicBezTo>
                    <a:pt x="6621" y="1700"/>
                    <a:pt x="6631" y="1711"/>
                    <a:pt x="6644" y="1719"/>
                  </a:cubicBezTo>
                  <a:cubicBezTo>
                    <a:pt x="6658" y="1727"/>
                    <a:pt x="6676" y="1733"/>
                    <a:pt x="6699" y="1736"/>
                  </a:cubicBezTo>
                  <a:cubicBezTo>
                    <a:pt x="6712" y="1738"/>
                    <a:pt x="6725" y="1739"/>
                    <a:pt x="6740" y="1739"/>
                  </a:cubicBezTo>
                  <a:cubicBezTo>
                    <a:pt x="6751" y="1739"/>
                    <a:pt x="6762" y="1738"/>
                    <a:pt x="6773" y="1737"/>
                  </a:cubicBezTo>
                  <a:lnTo>
                    <a:pt x="7697" y="1601"/>
                  </a:lnTo>
                  <a:cubicBezTo>
                    <a:pt x="7710" y="1600"/>
                    <a:pt x="7723" y="1595"/>
                    <a:pt x="7738" y="1587"/>
                  </a:cubicBezTo>
                  <a:cubicBezTo>
                    <a:pt x="7762" y="1574"/>
                    <a:pt x="7776" y="1555"/>
                    <a:pt x="7781" y="1530"/>
                  </a:cubicBezTo>
                  <a:cubicBezTo>
                    <a:pt x="7785" y="1506"/>
                    <a:pt x="7774" y="1485"/>
                    <a:pt x="7746" y="1469"/>
                  </a:cubicBezTo>
                  <a:cubicBezTo>
                    <a:pt x="7725" y="1458"/>
                    <a:pt x="7704" y="1452"/>
                    <a:pt x="7681" y="1452"/>
                  </a:cubicBezTo>
                  <a:cubicBezTo>
                    <a:pt x="7672" y="1452"/>
                    <a:pt x="7664" y="1453"/>
                    <a:pt x="7655" y="1454"/>
                  </a:cubicBezTo>
                  <a:lnTo>
                    <a:pt x="6916" y="1562"/>
                  </a:lnTo>
                  <a:lnTo>
                    <a:pt x="7102" y="1136"/>
                  </a:lnTo>
                  <a:cubicBezTo>
                    <a:pt x="7111" y="1115"/>
                    <a:pt x="7102" y="1097"/>
                    <a:pt x="7077" y="1083"/>
                  </a:cubicBezTo>
                  <a:cubicBezTo>
                    <a:pt x="7052" y="1069"/>
                    <a:pt x="7022" y="1062"/>
                    <a:pt x="6986" y="1062"/>
                  </a:cubicBezTo>
                  <a:close/>
                  <a:moveTo>
                    <a:pt x="6125" y="1945"/>
                  </a:moveTo>
                  <a:cubicBezTo>
                    <a:pt x="6162" y="1945"/>
                    <a:pt x="6199" y="1955"/>
                    <a:pt x="6236" y="1976"/>
                  </a:cubicBezTo>
                  <a:lnTo>
                    <a:pt x="6532" y="2147"/>
                  </a:lnTo>
                  <a:cubicBezTo>
                    <a:pt x="6574" y="2171"/>
                    <a:pt x="6592" y="2195"/>
                    <a:pt x="6585" y="2221"/>
                  </a:cubicBezTo>
                  <a:cubicBezTo>
                    <a:pt x="6579" y="2246"/>
                    <a:pt x="6554" y="2271"/>
                    <a:pt x="6512" y="2296"/>
                  </a:cubicBezTo>
                  <a:cubicBezTo>
                    <a:pt x="6469" y="2320"/>
                    <a:pt x="6426" y="2334"/>
                    <a:pt x="6383" y="2337"/>
                  </a:cubicBezTo>
                  <a:cubicBezTo>
                    <a:pt x="6378" y="2338"/>
                    <a:pt x="6373" y="2338"/>
                    <a:pt x="6368" y="2338"/>
                  </a:cubicBezTo>
                  <a:cubicBezTo>
                    <a:pt x="6331" y="2338"/>
                    <a:pt x="6293" y="2327"/>
                    <a:pt x="6257" y="2306"/>
                  </a:cubicBezTo>
                  <a:lnTo>
                    <a:pt x="5960" y="2135"/>
                  </a:lnTo>
                  <a:cubicBezTo>
                    <a:pt x="5919" y="2111"/>
                    <a:pt x="5901" y="2086"/>
                    <a:pt x="5907" y="2061"/>
                  </a:cubicBezTo>
                  <a:cubicBezTo>
                    <a:pt x="5913" y="2037"/>
                    <a:pt x="5936" y="2012"/>
                    <a:pt x="5979" y="1987"/>
                  </a:cubicBezTo>
                  <a:cubicBezTo>
                    <a:pt x="6022" y="1963"/>
                    <a:pt x="6065" y="1949"/>
                    <a:pt x="6108" y="1945"/>
                  </a:cubicBezTo>
                  <a:cubicBezTo>
                    <a:pt x="6114" y="1945"/>
                    <a:pt x="6119" y="1945"/>
                    <a:pt x="6125" y="1945"/>
                  </a:cubicBezTo>
                  <a:close/>
                  <a:moveTo>
                    <a:pt x="6163" y="1821"/>
                  </a:moveTo>
                  <a:cubicBezTo>
                    <a:pt x="6147" y="1821"/>
                    <a:pt x="6132" y="1822"/>
                    <a:pt x="6116" y="1824"/>
                  </a:cubicBezTo>
                  <a:cubicBezTo>
                    <a:pt x="6071" y="1827"/>
                    <a:pt x="6025" y="1837"/>
                    <a:pt x="5980" y="1854"/>
                  </a:cubicBezTo>
                  <a:cubicBezTo>
                    <a:pt x="5935" y="1870"/>
                    <a:pt x="5891" y="1890"/>
                    <a:pt x="5851" y="1914"/>
                  </a:cubicBezTo>
                  <a:cubicBezTo>
                    <a:pt x="5765" y="1962"/>
                    <a:pt x="5713" y="2014"/>
                    <a:pt x="5694" y="2068"/>
                  </a:cubicBezTo>
                  <a:cubicBezTo>
                    <a:pt x="5675" y="2123"/>
                    <a:pt x="5710" y="2176"/>
                    <a:pt x="5800" y="2228"/>
                  </a:cubicBezTo>
                  <a:lnTo>
                    <a:pt x="6096" y="2399"/>
                  </a:lnTo>
                  <a:cubicBezTo>
                    <a:pt x="6141" y="2425"/>
                    <a:pt x="6187" y="2443"/>
                    <a:pt x="6235" y="2452"/>
                  </a:cubicBezTo>
                  <a:cubicBezTo>
                    <a:pt x="6268" y="2458"/>
                    <a:pt x="6301" y="2461"/>
                    <a:pt x="6333" y="2461"/>
                  </a:cubicBezTo>
                  <a:cubicBezTo>
                    <a:pt x="6346" y="2461"/>
                    <a:pt x="6360" y="2461"/>
                    <a:pt x="6373" y="2460"/>
                  </a:cubicBezTo>
                  <a:cubicBezTo>
                    <a:pt x="6419" y="2455"/>
                    <a:pt x="6464" y="2445"/>
                    <a:pt x="6509" y="2430"/>
                  </a:cubicBezTo>
                  <a:cubicBezTo>
                    <a:pt x="6553" y="2414"/>
                    <a:pt x="6597" y="2394"/>
                    <a:pt x="6640" y="2370"/>
                  </a:cubicBezTo>
                  <a:cubicBezTo>
                    <a:pt x="6682" y="2346"/>
                    <a:pt x="6715" y="2320"/>
                    <a:pt x="6744" y="2294"/>
                  </a:cubicBezTo>
                  <a:cubicBezTo>
                    <a:pt x="6772" y="2269"/>
                    <a:pt x="6789" y="2241"/>
                    <a:pt x="6797" y="2216"/>
                  </a:cubicBezTo>
                  <a:cubicBezTo>
                    <a:pt x="6803" y="2189"/>
                    <a:pt x="6799" y="2163"/>
                    <a:pt x="6783" y="2136"/>
                  </a:cubicBezTo>
                  <a:cubicBezTo>
                    <a:pt x="6767" y="2109"/>
                    <a:pt x="6736" y="2082"/>
                    <a:pt x="6691" y="2056"/>
                  </a:cubicBezTo>
                  <a:lnTo>
                    <a:pt x="6395" y="1885"/>
                  </a:lnTo>
                  <a:cubicBezTo>
                    <a:pt x="6348" y="1858"/>
                    <a:pt x="6302" y="1841"/>
                    <a:pt x="6256" y="1830"/>
                  </a:cubicBezTo>
                  <a:cubicBezTo>
                    <a:pt x="6224" y="1824"/>
                    <a:pt x="6193" y="1821"/>
                    <a:pt x="6163" y="1821"/>
                  </a:cubicBezTo>
                  <a:close/>
                  <a:moveTo>
                    <a:pt x="4470" y="2114"/>
                  </a:moveTo>
                  <a:cubicBezTo>
                    <a:pt x="4508" y="2114"/>
                    <a:pt x="4545" y="2124"/>
                    <a:pt x="4580" y="2145"/>
                  </a:cubicBezTo>
                  <a:lnTo>
                    <a:pt x="4878" y="2316"/>
                  </a:lnTo>
                  <a:cubicBezTo>
                    <a:pt x="4919" y="2339"/>
                    <a:pt x="4936" y="2364"/>
                    <a:pt x="4931" y="2389"/>
                  </a:cubicBezTo>
                  <a:cubicBezTo>
                    <a:pt x="4924" y="2415"/>
                    <a:pt x="4899" y="2440"/>
                    <a:pt x="4857" y="2464"/>
                  </a:cubicBezTo>
                  <a:cubicBezTo>
                    <a:pt x="4815" y="2488"/>
                    <a:pt x="4772" y="2503"/>
                    <a:pt x="4729" y="2506"/>
                  </a:cubicBezTo>
                  <a:cubicBezTo>
                    <a:pt x="4725" y="2506"/>
                    <a:pt x="4721" y="2506"/>
                    <a:pt x="4717" y="2506"/>
                  </a:cubicBezTo>
                  <a:cubicBezTo>
                    <a:pt x="4679" y="2506"/>
                    <a:pt x="4640" y="2496"/>
                    <a:pt x="4602" y="2475"/>
                  </a:cubicBezTo>
                  <a:lnTo>
                    <a:pt x="4306" y="2303"/>
                  </a:lnTo>
                  <a:cubicBezTo>
                    <a:pt x="4264" y="2280"/>
                    <a:pt x="4246" y="2255"/>
                    <a:pt x="4252" y="2230"/>
                  </a:cubicBezTo>
                  <a:cubicBezTo>
                    <a:pt x="4257" y="2205"/>
                    <a:pt x="4281" y="2181"/>
                    <a:pt x="4324" y="2156"/>
                  </a:cubicBezTo>
                  <a:cubicBezTo>
                    <a:pt x="4366" y="2132"/>
                    <a:pt x="4409" y="2118"/>
                    <a:pt x="4453" y="2114"/>
                  </a:cubicBezTo>
                  <a:cubicBezTo>
                    <a:pt x="4459" y="2114"/>
                    <a:pt x="4464" y="2114"/>
                    <a:pt x="4470" y="2114"/>
                  </a:cubicBezTo>
                  <a:close/>
                  <a:moveTo>
                    <a:pt x="4503" y="1990"/>
                  </a:moveTo>
                  <a:cubicBezTo>
                    <a:pt x="4489" y="1990"/>
                    <a:pt x="4476" y="1991"/>
                    <a:pt x="4462" y="1992"/>
                  </a:cubicBezTo>
                  <a:cubicBezTo>
                    <a:pt x="4416" y="1996"/>
                    <a:pt x="4371" y="2006"/>
                    <a:pt x="4325" y="2022"/>
                  </a:cubicBezTo>
                  <a:cubicBezTo>
                    <a:pt x="4280" y="2039"/>
                    <a:pt x="4237" y="2058"/>
                    <a:pt x="4195" y="2082"/>
                  </a:cubicBezTo>
                  <a:cubicBezTo>
                    <a:pt x="4111" y="2131"/>
                    <a:pt x="4058" y="2183"/>
                    <a:pt x="4039" y="2237"/>
                  </a:cubicBezTo>
                  <a:cubicBezTo>
                    <a:pt x="4020" y="2292"/>
                    <a:pt x="4056" y="2345"/>
                    <a:pt x="4145" y="2396"/>
                  </a:cubicBezTo>
                  <a:lnTo>
                    <a:pt x="4442" y="2568"/>
                  </a:lnTo>
                  <a:cubicBezTo>
                    <a:pt x="4487" y="2594"/>
                    <a:pt x="4533" y="2612"/>
                    <a:pt x="4579" y="2621"/>
                  </a:cubicBezTo>
                  <a:cubicBezTo>
                    <a:pt x="4613" y="2627"/>
                    <a:pt x="4646" y="2630"/>
                    <a:pt x="4679" y="2630"/>
                  </a:cubicBezTo>
                  <a:cubicBezTo>
                    <a:pt x="4692" y="2630"/>
                    <a:pt x="4705" y="2630"/>
                    <a:pt x="4719" y="2629"/>
                  </a:cubicBezTo>
                  <a:cubicBezTo>
                    <a:pt x="4764" y="2624"/>
                    <a:pt x="4810" y="2614"/>
                    <a:pt x="4854" y="2598"/>
                  </a:cubicBezTo>
                  <a:cubicBezTo>
                    <a:pt x="4899" y="2583"/>
                    <a:pt x="4943" y="2562"/>
                    <a:pt x="4985" y="2538"/>
                  </a:cubicBezTo>
                  <a:cubicBezTo>
                    <a:pt x="5026" y="2514"/>
                    <a:pt x="5061" y="2489"/>
                    <a:pt x="5088" y="2463"/>
                  </a:cubicBezTo>
                  <a:cubicBezTo>
                    <a:pt x="5116" y="2437"/>
                    <a:pt x="5134" y="2410"/>
                    <a:pt x="5141" y="2385"/>
                  </a:cubicBezTo>
                  <a:cubicBezTo>
                    <a:pt x="5148" y="2357"/>
                    <a:pt x="5143" y="2332"/>
                    <a:pt x="5128" y="2305"/>
                  </a:cubicBezTo>
                  <a:cubicBezTo>
                    <a:pt x="5112" y="2278"/>
                    <a:pt x="5082" y="2251"/>
                    <a:pt x="5036" y="2225"/>
                  </a:cubicBezTo>
                  <a:lnTo>
                    <a:pt x="4739" y="2053"/>
                  </a:lnTo>
                  <a:cubicBezTo>
                    <a:pt x="4694" y="2026"/>
                    <a:pt x="4648" y="2008"/>
                    <a:pt x="4601" y="1999"/>
                  </a:cubicBezTo>
                  <a:cubicBezTo>
                    <a:pt x="4568" y="1993"/>
                    <a:pt x="4535" y="1990"/>
                    <a:pt x="4503" y="1990"/>
                  </a:cubicBezTo>
                  <a:close/>
                  <a:moveTo>
                    <a:pt x="5110" y="1499"/>
                  </a:moveTo>
                  <a:cubicBezTo>
                    <a:pt x="5103" y="1499"/>
                    <a:pt x="5097" y="1500"/>
                    <a:pt x="5089" y="1501"/>
                  </a:cubicBezTo>
                  <a:cubicBezTo>
                    <a:pt x="5055" y="1504"/>
                    <a:pt x="5027" y="1512"/>
                    <a:pt x="5005" y="1524"/>
                  </a:cubicBezTo>
                  <a:cubicBezTo>
                    <a:pt x="4991" y="1532"/>
                    <a:pt x="4982" y="1541"/>
                    <a:pt x="4976" y="1551"/>
                  </a:cubicBezTo>
                  <a:cubicBezTo>
                    <a:pt x="4969" y="1561"/>
                    <a:pt x="4969" y="1571"/>
                    <a:pt x="4975" y="1584"/>
                  </a:cubicBezTo>
                  <a:lnTo>
                    <a:pt x="5640" y="2901"/>
                  </a:lnTo>
                  <a:cubicBezTo>
                    <a:pt x="5643" y="2909"/>
                    <a:pt x="5650" y="2917"/>
                    <a:pt x="5660" y="2923"/>
                  </a:cubicBezTo>
                  <a:cubicBezTo>
                    <a:pt x="5678" y="2933"/>
                    <a:pt x="5700" y="2939"/>
                    <a:pt x="5728" y="2939"/>
                  </a:cubicBezTo>
                  <a:cubicBezTo>
                    <a:pt x="5731" y="2939"/>
                    <a:pt x="5733" y="2939"/>
                    <a:pt x="5736" y="2939"/>
                  </a:cubicBezTo>
                  <a:cubicBezTo>
                    <a:pt x="5767" y="2939"/>
                    <a:pt x="5795" y="2931"/>
                    <a:pt x="5821" y="2916"/>
                  </a:cubicBezTo>
                  <a:cubicBezTo>
                    <a:pt x="5837" y="2907"/>
                    <a:pt x="5848" y="2897"/>
                    <a:pt x="5855" y="2886"/>
                  </a:cubicBezTo>
                  <a:cubicBezTo>
                    <a:pt x="5862" y="2873"/>
                    <a:pt x="5862" y="2862"/>
                    <a:pt x="5857" y="2851"/>
                  </a:cubicBezTo>
                  <a:lnTo>
                    <a:pt x="5200" y="1538"/>
                  </a:lnTo>
                  <a:cubicBezTo>
                    <a:pt x="5194" y="1530"/>
                    <a:pt x="5186" y="1522"/>
                    <a:pt x="5174" y="1515"/>
                  </a:cubicBezTo>
                  <a:cubicBezTo>
                    <a:pt x="5156" y="1505"/>
                    <a:pt x="5135" y="1499"/>
                    <a:pt x="5110" y="1499"/>
                  </a:cubicBezTo>
                  <a:close/>
                  <a:moveTo>
                    <a:pt x="3296" y="2850"/>
                  </a:moveTo>
                  <a:lnTo>
                    <a:pt x="3660" y="3060"/>
                  </a:lnTo>
                  <a:cubicBezTo>
                    <a:pt x="3621" y="3071"/>
                    <a:pt x="3584" y="3082"/>
                    <a:pt x="3547" y="3089"/>
                  </a:cubicBezTo>
                  <a:cubicBezTo>
                    <a:pt x="3510" y="3098"/>
                    <a:pt x="3475" y="3104"/>
                    <a:pt x="3441" y="3106"/>
                  </a:cubicBezTo>
                  <a:cubicBezTo>
                    <a:pt x="3430" y="3107"/>
                    <a:pt x="3419" y="3107"/>
                    <a:pt x="3409" y="3107"/>
                  </a:cubicBezTo>
                  <a:cubicBezTo>
                    <a:pt x="3386" y="3107"/>
                    <a:pt x="3363" y="3106"/>
                    <a:pt x="3342" y="3102"/>
                  </a:cubicBezTo>
                  <a:cubicBezTo>
                    <a:pt x="3310" y="3096"/>
                    <a:pt x="3281" y="3085"/>
                    <a:pt x="3253" y="3069"/>
                  </a:cubicBezTo>
                  <a:cubicBezTo>
                    <a:pt x="3200" y="3039"/>
                    <a:pt x="3181" y="3005"/>
                    <a:pt x="3193" y="2967"/>
                  </a:cubicBezTo>
                  <a:cubicBezTo>
                    <a:pt x="3207" y="2928"/>
                    <a:pt x="3240" y="2889"/>
                    <a:pt x="3296" y="2850"/>
                  </a:cubicBezTo>
                  <a:close/>
                  <a:moveTo>
                    <a:pt x="4260" y="3118"/>
                  </a:moveTo>
                  <a:cubicBezTo>
                    <a:pt x="4325" y="3118"/>
                    <a:pt x="4385" y="3135"/>
                    <a:pt x="4442" y="3168"/>
                  </a:cubicBezTo>
                  <a:cubicBezTo>
                    <a:pt x="4500" y="3202"/>
                    <a:pt x="4528" y="3237"/>
                    <a:pt x="4525" y="3276"/>
                  </a:cubicBezTo>
                  <a:cubicBezTo>
                    <a:pt x="4522" y="3315"/>
                    <a:pt x="4496" y="3354"/>
                    <a:pt x="4448" y="3395"/>
                  </a:cubicBezTo>
                  <a:lnTo>
                    <a:pt x="4024" y="3150"/>
                  </a:lnTo>
                  <a:cubicBezTo>
                    <a:pt x="4100" y="3132"/>
                    <a:pt x="4173" y="3121"/>
                    <a:pt x="4243" y="3119"/>
                  </a:cubicBezTo>
                  <a:cubicBezTo>
                    <a:pt x="4249" y="3118"/>
                    <a:pt x="4254" y="3118"/>
                    <a:pt x="4260" y="3118"/>
                  </a:cubicBezTo>
                  <a:close/>
                  <a:moveTo>
                    <a:pt x="3649" y="2530"/>
                  </a:moveTo>
                  <a:cubicBezTo>
                    <a:pt x="3643" y="2530"/>
                    <a:pt x="3637" y="2531"/>
                    <a:pt x="3630" y="2531"/>
                  </a:cubicBezTo>
                  <a:cubicBezTo>
                    <a:pt x="3588" y="2534"/>
                    <a:pt x="3543" y="2543"/>
                    <a:pt x="3496" y="2558"/>
                  </a:cubicBezTo>
                  <a:cubicBezTo>
                    <a:pt x="3449" y="2571"/>
                    <a:pt x="3401" y="2589"/>
                    <a:pt x="3353" y="2611"/>
                  </a:cubicBezTo>
                  <a:cubicBezTo>
                    <a:pt x="3303" y="2631"/>
                    <a:pt x="3261" y="2653"/>
                    <a:pt x="3225" y="2674"/>
                  </a:cubicBezTo>
                  <a:lnTo>
                    <a:pt x="3169" y="2642"/>
                  </a:lnTo>
                  <a:cubicBezTo>
                    <a:pt x="3161" y="2637"/>
                    <a:pt x="3149" y="2635"/>
                    <a:pt x="3133" y="2635"/>
                  </a:cubicBezTo>
                  <a:cubicBezTo>
                    <a:pt x="3128" y="2635"/>
                    <a:pt x="3122" y="2635"/>
                    <a:pt x="3117" y="2636"/>
                  </a:cubicBezTo>
                  <a:cubicBezTo>
                    <a:pt x="3093" y="2638"/>
                    <a:pt x="3074" y="2645"/>
                    <a:pt x="3057" y="2654"/>
                  </a:cubicBezTo>
                  <a:cubicBezTo>
                    <a:pt x="3038" y="2665"/>
                    <a:pt x="3028" y="2676"/>
                    <a:pt x="3025" y="2689"/>
                  </a:cubicBezTo>
                  <a:cubicBezTo>
                    <a:pt x="3023" y="2701"/>
                    <a:pt x="3028" y="2710"/>
                    <a:pt x="3039" y="2717"/>
                  </a:cubicBezTo>
                  <a:lnTo>
                    <a:pt x="3097" y="2750"/>
                  </a:lnTo>
                  <a:cubicBezTo>
                    <a:pt x="3050" y="2784"/>
                    <a:pt x="3008" y="2820"/>
                    <a:pt x="2975" y="2857"/>
                  </a:cubicBezTo>
                  <a:cubicBezTo>
                    <a:pt x="2940" y="2896"/>
                    <a:pt x="2918" y="2934"/>
                    <a:pt x="2909" y="2973"/>
                  </a:cubicBezTo>
                  <a:cubicBezTo>
                    <a:pt x="2900" y="3014"/>
                    <a:pt x="2906" y="3053"/>
                    <a:pt x="2927" y="3093"/>
                  </a:cubicBezTo>
                  <a:cubicBezTo>
                    <a:pt x="2948" y="3133"/>
                    <a:pt x="2989" y="3172"/>
                    <a:pt x="3052" y="3208"/>
                  </a:cubicBezTo>
                  <a:cubicBezTo>
                    <a:pt x="3117" y="3245"/>
                    <a:pt x="3182" y="3268"/>
                    <a:pt x="3249" y="3279"/>
                  </a:cubicBezTo>
                  <a:cubicBezTo>
                    <a:pt x="3293" y="3285"/>
                    <a:pt x="3337" y="3288"/>
                    <a:pt x="3381" y="3288"/>
                  </a:cubicBezTo>
                  <a:cubicBezTo>
                    <a:pt x="3405" y="3288"/>
                    <a:pt x="3430" y="3287"/>
                    <a:pt x="3454" y="3285"/>
                  </a:cubicBezTo>
                  <a:cubicBezTo>
                    <a:pt x="3524" y="3279"/>
                    <a:pt x="3593" y="3267"/>
                    <a:pt x="3662" y="3249"/>
                  </a:cubicBezTo>
                  <a:cubicBezTo>
                    <a:pt x="3730" y="3231"/>
                    <a:pt x="3798" y="3212"/>
                    <a:pt x="3863" y="3193"/>
                  </a:cubicBezTo>
                  <a:lnTo>
                    <a:pt x="4334" y="3464"/>
                  </a:lnTo>
                  <a:cubicBezTo>
                    <a:pt x="4274" y="3495"/>
                    <a:pt x="4218" y="3515"/>
                    <a:pt x="4164" y="3527"/>
                  </a:cubicBezTo>
                  <a:cubicBezTo>
                    <a:pt x="4110" y="3540"/>
                    <a:pt x="4059" y="3548"/>
                    <a:pt x="4014" y="3552"/>
                  </a:cubicBezTo>
                  <a:cubicBezTo>
                    <a:pt x="3969" y="3557"/>
                    <a:pt x="3930" y="3560"/>
                    <a:pt x="3897" y="3562"/>
                  </a:cubicBezTo>
                  <a:cubicBezTo>
                    <a:pt x="3864" y="3563"/>
                    <a:pt x="3838" y="3570"/>
                    <a:pt x="3821" y="3580"/>
                  </a:cubicBezTo>
                  <a:cubicBezTo>
                    <a:pt x="3808" y="3588"/>
                    <a:pt x="3799" y="3597"/>
                    <a:pt x="3793" y="3609"/>
                  </a:cubicBezTo>
                  <a:cubicBezTo>
                    <a:pt x="3789" y="3621"/>
                    <a:pt x="3787" y="3632"/>
                    <a:pt x="3789" y="3645"/>
                  </a:cubicBezTo>
                  <a:cubicBezTo>
                    <a:pt x="3790" y="3656"/>
                    <a:pt x="3796" y="3668"/>
                    <a:pt x="3803" y="3678"/>
                  </a:cubicBezTo>
                  <a:cubicBezTo>
                    <a:pt x="3812" y="3688"/>
                    <a:pt x="3823" y="3697"/>
                    <a:pt x="3834" y="3705"/>
                  </a:cubicBezTo>
                  <a:cubicBezTo>
                    <a:pt x="3859" y="3719"/>
                    <a:pt x="3896" y="3728"/>
                    <a:pt x="3945" y="3730"/>
                  </a:cubicBezTo>
                  <a:cubicBezTo>
                    <a:pt x="3958" y="3731"/>
                    <a:pt x="3971" y="3731"/>
                    <a:pt x="3984" y="3731"/>
                  </a:cubicBezTo>
                  <a:cubicBezTo>
                    <a:pt x="4023" y="3731"/>
                    <a:pt x="4067" y="3728"/>
                    <a:pt x="4114" y="3721"/>
                  </a:cubicBezTo>
                  <a:cubicBezTo>
                    <a:pt x="4178" y="3711"/>
                    <a:pt x="4246" y="3694"/>
                    <a:pt x="4317" y="3672"/>
                  </a:cubicBezTo>
                  <a:cubicBezTo>
                    <a:pt x="4389" y="3648"/>
                    <a:pt x="4459" y="3616"/>
                    <a:pt x="4528" y="3576"/>
                  </a:cubicBezTo>
                  <a:lnTo>
                    <a:pt x="4591" y="3612"/>
                  </a:lnTo>
                  <a:cubicBezTo>
                    <a:pt x="4600" y="3618"/>
                    <a:pt x="4615" y="3621"/>
                    <a:pt x="4632" y="3621"/>
                  </a:cubicBezTo>
                  <a:cubicBezTo>
                    <a:pt x="4635" y="3621"/>
                    <a:pt x="4637" y="3621"/>
                    <a:pt x="4640" y="3621"/>
                  </a:cubicBezTo>
                  <a:cubicBezTo>
                    <a:pt x="4662" y="3619"/>
                    <a:pt x="4682" y="3613"/>
                    <a:pt x="4701" y="3602"/>
                  </a:cubicBezTo>
                  <a:cubicBezTo>
                    <a:pt x="4717" y="3593"/>
                    <a:pt x="4727" y="3582"/>
                    <a:pt x="4731" y="3568"/>
                  </a:cubicBezTo>
                  <a:cubicBezTo>
                    <a:pt x="4736" y="3554"/>
                    <a:pt x="4732" y="3544"/>
                    <a:pt x="4720" y="3538"/>
                  </a:cubicBezTo>
                  <a:lnTo>
                    <a:pt x="4653" y="3498"/>
                  </a:lnTo>
                  <a:cubicBezTo>
                    <a:pt x="4757" y="3420"/>
                    <a:pt x="4811" y="3341"/>
                    <a:pt x="4817" y="3258"/>
                  </a:cubicBezTo>
                  <a:cubicBezTo>
                    <a:pt x="4823" y="3176"/>
                    <a:pt x="4763" y="3100"/>
                    <a:pt x="4640" y="3029"/>
                  </a:cubicBezTo>
                  <a:cubicBezTo>
                    <a:pt x="4573" y="2989"/>
                    <a:pt x="4503" y="2962"/>
                    <a:pt x="4433" y="2949"/>
                  </a:cubicBezTo>
                  <a:cubicBezTo>
                    <a:pt x="4378" y="2938"/>
                    <a:pt x="4322" y="2933"/>
                    <a:pt x="4267" y="2933"/>
                  </a:cubicBezTo>
                  <a:cubicBezTo>
                    <a:pt x="4252" y="2933"/>
                    <a:pt x="4237" y="2933"/>
                    <a:pt x="4222" y="2934"/>
                  </a:cubicBezTo>
                  <a:cubicBezTo>
                    <a:pt x="4151" y="2937"/>
                    <a:pt x="4083" y="2948"/>
                    <a:pt x="4014" y="2963"/>
                  </a:cubicBezTo>
                  <a:cubicBezTo>
                    <a:pt x="3945" y="2978"/>
                    <a:pt x="3879" y="2996"/>
                    <a:pt x="3815" y="3014"/>
                  </a:cubicBezTo>
                  <a:lnTo>
                    <a:pt x="3408" y="2780"/>
                  </a:lnTo>
                  <a:cubicBezTo>
                    <a:pt x="3449" y="2759"/>
                    <a:pt x="3487" y="2743"/>
                    <a:pt x="3523" y="2731"/>
                  </a:cubicBezTo>
                  <a:cubicBezTo>
                    <a:pt x="3559" y="2720"/>
                    <a:pt x="3591" y="2711"/>
                    <a:pt x="3620" y="2704"/>
                  </a:cubicBezTo>
                  <a:cubicBezTo>
                    <a:pt x="3648" y="2699"/>
                    <a:pt x="3673" y="2693"/>
                    <a:pt x="3694" y="2689"/>
                  </a:cubicBezTo>
                  <a:cubicBezTo>
                    <a:pt x="3716" y="2684"/>
                    <a:pt x="3733" y="2677"/>
                    <a:pt x="3746" y="2669"/>
                  </a:cubicBezTo>
                  <a:cubicBezTo>
                    <a:pt x="3763" y="2660"/>
                    <a:pt x="3773" y="2650"/>
                    <a:pt x="3778" y="2638"/>
                  </a:cubicBezTo>
                  <a:cubicBezTo>
                    <a:pt x="3782" y="2627"/>
                    <a:pt x="3782" y="2614"/>
                    <a:pt x="3778" y="2603"/>
                  </a:cubicBezTo>
                  <a:cubicBezTo>
                    <a:pt x="3774" y="2591"/>
                    <a:pt x="3767" y="2580"/>
                    <a:pt x="3757" y="2570"/>
                  </a:cubicBezTo>
                  <a:cubicBezTo>
                    <a:pt x="3747" y="2561"/>
                    <a:pt x="3738" y="2553"/>
                    <a:pt x="3729" y="2548"/>
                  </a:cubicBezTo>
                  <a:cubicBezTo>
                    <a:pt x="3708" y="2535"/>
                    <a:pt x="3682" y="2530"/>
                    <a:pt x="3649" y="2530"/>
                  </a:cubicBezTo>
                  <a:close/>
                  <a:moveTo>
                    <a:pt x="2399" y="3772"/>
                  </a:moveTo>
                  <a:lnTo>
                    <a:pt x="2621" y="3961"/>
                  </a:lnTo>
                  <a:lnTo>
                    <a:pt x="2368" y="4107"/>
                  </a:lnTo>
                  <a:lnTo>
                    <a:pt x="2144" y="3919"/>
                  </a:lnTo>
                  <a:lnTo>
                    <a:pt x="2399" y="3772"/>
                  </a:lnTo>
                  <a:close/>
                  <a:moveTo>
                    <a:pt x="2177" y="3324"/>
                  </a:moveTo>
                  <a:cubicBezTo>
                    <a:pt x="2169" y="3324"/>
                    <a:pt x="2162" y="3325"/>
                    <a:pt x="2154" y="3326"/>
                  </a:cubicBezTo>
                  <a:cubicBezTo>
                    <a:pt x="2119" y="3330"/>
                    <a:pt x="2087" y="3341"/>
                    <a:pt x="2059" y="3357"/>
                  </a:cubicBezTo>
                  <a:cubicBezTo>
                    <a:pt x="2038" y="3370"/>
                    <a:pt x="2021" y="3383"/>
                    <a:pt x="2010" y="3399"/>
                  </a:cubicBezTo>
                  <a:cubicBezTo>
                    <a:pt x="2000" y="3415"/>
                    <a:pt x="2000" y="3428"/>
                    <a:pt x="2011" y="3438"/>
                  </a:cubicBezTo>
                  <a:lnTo>
                    <a:pt x="2274" y="3661"/>
                  </a:lnTo>
                  <a:lnTo>
                    <a:pt x="2019" y="3809"/>
                  </a:lnTo>
                  <a:lnTo>
                    <a:pt x="1786" y="3613"/>
                  </a:lnTo>
                  <a:cubicBezTo>
                    <a:pt x="1762" y="3600"/>
                    <a:pt x="1737" y="3593"/>
                    <a:pt x="1710" y="3593"/>
                  </a:cubicBezTo>
                  <a:cubicBezTo>
                    <a:pt x="1703" y="3593"/>
                    <a:pt x="1696" y="3593"/>
                    <a:pt x="1689" y="3594"/>
                  </a:cubicBezTo>
                  <a:cubicBezTo>
                    <a:pt x="1655" y="3598"/>
                    <a:pt x="1622" y="3610"/>
                    <a:pt x="1593" y="3627"/>
                  </a:cubicBezTo>
                  <a:cubicBezTo>
                    <a:pt x="1572" y="3639"/>
                    <a:pt x="1555" y="3654"/>
                    <a:pt x="1543" y="3669"/>
                  </a:cubicBezTo>
                  <a:cubicBezTo>
                    <a:pt x="1532" y="3685"/>
                    <a:pt x="1532" y="3697"/>
                    <a:pt x="1545" y="3708"/>
                  </a:cubicBezTo>
                  <a:lnTo>
                    <a:pt x="1809" y="3929"/>
                  </a:lnTo>
                  <a:lnTo>
                    <a:pt x="1583" y="4060"/>
                  </a:lnTo>
                  <a:cubicBezTo>
                    <a:pt x="1561" y="4072"/>
                    <a:pt x="1554" y="4086"/>
                    <a:pt x="1557" y="4102"/>
                  </a:cubicBezTo>
                  <a:cubicBezTo>
                    <a:pt x="1560" y="4118"/>
                    <a:pt x="1574" y="4132"/>
                    <a:pt x="1596" y="4145"/>
                  </a:cubicBezTo>
                  <a:cubicBezTo>
                    <a:pt x="1621" y="4159"/>
                    <a:pt x="1646" y="4167"/>
                    <a:pt x="1672" y="4168"/>
                  </a:cubicBezTo>
                  <a:cubicBezTo>
                    <a:pt x="1674" y="4168"/>
                    <a:pt x="1675" y="4168"/>
                    <a:pt x="1677" y="4168"/>
                  </a:cubicBezTo>
                  <a:cubicBezTo>
                    <a:pt x="1700" y="4168"/>
                    <a:pt x="1723" y="4162"/>
                    <a:pt x="1745" y="4149"/>
                  </a:cubicBezTo>
                  <a:lnTo>
                    <a:pt x="1933" y="4041"/>
                  </a:lnTo>
                  <a:lnTo>
                    <a:pt x="2156" y="4229"/>
                  </a:lnTo>
                  <a:lnTo>
                    <a:pt x="1932" y="4358"/>
                  </a:lnTo>
                  <a:cubicBezTo>
                    <a:pt x="1913" y="4370"/>
                    <a:pt x="1905" y="4383"/>
                    <a:pt x="1908" y="4400"/>
                  </a:cubicBezTo>
                  <a:cubicBezTo>
                    <a:pt x="1912" y="4417"/>
                    <a:pt x="1925" y="4432"/>
                    <a:pt x="1948" y="4444"/>
                  </a:cubicBezTo>
                  <a:cubicBezTo>
                    <a:pt x="1970" y="4458"/>
                    <a:pt x="1995" y="4464"/>
                    <a:pt x="2022" y="4465"/>
                  </a:cubicBezTo>
                  <a:cubicBezTo>
                    <a:pt x="2026" y="4466"/>
                    <a:pt x="2029" y="4466"/>
                    <a:pt x="2033" y="4466"/>
                  </a:cubicBezTo>
                  <a:cubicBezTo>
                    <a:pt x="2056" y="4466"/>
                    <a:pt x="2077" y="4459"/>
                    <a:pt x="2096" y="4449"/>
                  </a:cubicBezTo>
                  <a:lnTo>
                    <a:pt x="2281" y="4342"/>
                  </a:lnTo>
                  <a:lnTo>
                    <a:pt x="2547" y="4559"/>
                  </a:lnTo>
                  <a:cubicBezTo>
                    <a:pt x="2567" y="4571"/>
                    <a:pt x="2590" y="4576"/>
                    <a:pt x="2616" y="4576"/>
                  </a:cubicBezTo>
                  <a:cubicBezTo>
                    <a:pt x="2625" y="4576"/>
                    <a:pt x="2633" y="4576"/>
                    <a:pt x="2643" y="4575"/>
                  </a:cubicBezTo>
                  <a:cubicBezTo>
                    <a:pt x="2679" y="4569"/>
                    <a:pt x="2712" y="4559"/>
                    <a:pt x="2742" y="4541"/>
                  </a:cubicBezTo>
                  <a:cubicBezTo>
                    <a:pt x="2760" y="4531"/>
                    <a:pt x="2773" y="4517"/>
                    <a:pt x="2782" y="4500"/>
                  </a:cubicBezTo>
                  <a:cubicBezTo>
                    <a:pt x="2792" y="4483"/>
                    <a:pt x="2791" y="4469"/>
                    <a:pt x="2778" y="4458"/>
                  </a:cubicBezTo>
                  <a:lnTo>
                    <a:pt x="2495" y="4219"/>
                  </a:lnTo>
                  <a:lnTo>
                    <a:pt x="2748" y="4072"/>
                  </a:lnTo>
                  <a:lnTo>
                    <a:pt x="3010" y="4292"/>
                  </a:lnTo>
                  <a:cubicBezTo>
                    <a:pt x="3030" y="4303"/>
                    <a:pt x="3052" y="4309"/>
                    <a:pt x="3078" y="4309"/>
                  </a:cubicBezTo>
                  <a:cubicBezTo>
                    <a:pt x="3087" y="4309"/>
                    <a:pt x="3096" y="4308"/>
                    <a:pt x="3105" y="4307"/>
                  </a:cubicBezTo>
                  <a:cubicBezTo>
                    <a:pt x="3141" y="4302"/>
                    <a:pt x="3174" y="4291"/>
                    <a:pt x="3204" y="4274"/>
                  </a:cubicBezTo>
                  <a:cubicBezTo>
                    <a:pt x="3225" y="4263"/>
                    <a:pt x="3239" y="4248"/>
                    <a:pt x="3248" y="4231"/>
                  </a:cubicBezTo>
                  <a:cubicBezTo>
                    <a:pt x="3257" y="4214"/>
                    <a:pt x="3256" y="4201"/>
                    <a:pt x="3244" y="4191"/>
                  </a:cubicBezTo>
                  <a:lnTo>
                    <a:pt x="2960" y="3950"/>
                  </a:lnTo>
                  <a:lnTo>
                    <a:pt x="3184" y="3820"/>
                  </a:lnTo>
                  <a:cubicBezTo>
                    <a:pt x="3202" y="3810"/>
                    <a:pt x="3210" y="3797"/>
                    <a:pt x="3210" y="3780"/>
                  </a:cubicBezTo>
                  <a:cubicBezTo>
                    <a:pt x="3209" y="3762"/>
                    <a:pt x="3198" y="3747"/>
                    <a:pt x="3175" y="3734"/>
                  </a:cubicBezTo>
                  <a:cubicBezTo>
                    <a:pt x="3151" y="3720"/>
                    <a:pt x="3126" y="3714"/>
                    <a:pt x="3094" y="3713"/>
                  </a:cubicBezTo>
                  <a:cubicBezTo>
                    <a:pt x="3064" y="3713"/>
                    <a:pt x="3039" y="3719"/>
                    <a:pt x="3020" y="3730"/>
                  </a:cubicBezTo>
                  <a:lnTo>
                    <a:pt x="2833" y="3838"/>
                  </a:lnTo>
                  <a:lnTo>
                    <a:pt x="2611" y="3650"/>
                  </a:lnTo>
                  <a:lnTo>
                    <a:pt x="2833" y="3521"/>
                  </a:lnTo>
                  <a:cubicBezTo>
                    <a:pt x="2851" y="3511"/>
                    <a:pt x="2859" y="3497"/>
                    <a:pt x="2858" y="3480"/>
                  </a:cubicBezTo>
                  <a:cubicBezTo>
                    <a:pt x="2856" y="3463"/>
                    <a:pt x="2844" y="3449"/>
                    <a:pt x="2822" y="3435"/>
                  </a:cubicBezTo>
                  <a:cubicBezTo>
                    <a:pt x="2799" y="3423"/>
                    <a:pt x="2772" y="3416"/>
                    <a:pt x="2743" y="3416"/>
                  </a:cubicBezTo>
                  <a:cubicBezTo>
                    <a:pt x="2713" y="3416"/>
                    <a:pt x="2690" y="3422"/>
                    <a:pt x="2671" y="3432"/>
                  </a:cubicBezTo>
                  <a:lnTo>
                    <a:pt x="2483" y="3540"/>
                  </a:lnTo>
                  <a:lnTo>
                    <a:pt x="2252" y="3343"/>
                  </a:lnTo>
                  <a:cubicBezTo>
                    <a:pt x="2228" y="3331"/>
                    <a:pt x="2203" y="3324"/>
                    <a:pt x="2177" y="3324"/>
                  </a:cubicBezTo>
                  <a:close/>
                  <a:moveTo>
                    <a:pt x="710" y="4220"/>
                  </a:moveTo>
                  <a:cubicBezTo>
                    <a:pt x="689" y="4220"/>
                    <a:pt x="668" y="4221"/>
                    <a:pt x="647" y="4223"/>
                  </a:cubicBezTo>
                  <a:cubicBezTo>
                    <a:pt x="580" y="4230"/>
                    <a:pt x="513" y="4245"/>
                    <a:pt x="446" y="4268"/>
                  </a:cubicBezTo>
                  <a:cubicBezTo>
                    <a:pt x="379" y="4293"/>
                    <a:pt x="314" y="4324"/>
                    <a:pt x="249" y="4361"/>
                  </a:cubicBezTo>
                  <a:cubicBezTo>
                    <a:pt x="157" y="4414"/>
                    <a:pt x="94" y="4463"/>
                    <a:pt x="58" y="4512"/>
                  </a:cubicBezTo>
                  <a:cubicBezTo>
                    <a:pt x="22" y="4559"/>
                    <a:pt x="3" y="4603"/>
                    <a:pt x="2" y="4643"/>
                  </a:cubicBezTo>
                  <a:cubicBezTo>
                    <a:pt x="1" y="4683"/>
                    <a:pt x="13" y="4719"/>
                    <a:pt x="39" y="4749"/>
                  </a:cubicBezTo>
                  <a:cubicBezTo>
                    <a:pt x="64" y="4780"/>
                    <a:pt x="93" y="4804"/>
                    <a:pt x="125" y="4824"/>
                  </a:cubicBezTo>
                  <a:cubicBezTo>
                    <a:pt x="164" y="4846"/>
                    <a:pt x="197" y="4856"/>
                    <a:pt x="225" y="4856"/>
                  </a:cubicBezTo>
                  <a:cubicBezTo>
                    <a:pt x="253" y="4855"/>
                    <a:pt x="292" y="4839"/>
                    <a:pt x="344" y="4810"/>
                  </a:cubicBezTo>
                  <a:cubicBezTo>
                    <a:pt x="387" y="4785"/>
                    <a:pt x="408" y="4764"/>
                    <a:pt x="408" y="4747"/>
                  </a:cubicBezTo>
                  <a:cubicBezTo>
                    <a:pt x="408" y="4729"/>
                    <a:pt x="395" y="4712"/>
                    <a:pt x="368" y="4697"/>
                  </a:cubicBezTo>
                  <a:cubicBezTo>
                    <a:pt x="348" y="4685"/>
                    <a:pt x="332" y="4672"/>
                    <a:pt x="319" y="4656"/>
                  </a:cubicBezTo>
                  <a:cubicBezTo>
                    <a:pt x="306" y="4640"/>
                    <a:pt x="301" y="4623"/>
                    <a:pt x="304" y="4604"/>
                  </a:cubicBezTo>
                  <a:cubicBezTo>
                    <a:pt x="306" y="4585"/>
                    <a:pt x="317" y="4563"/>
                    <a:pt x="336" y="4541"/>
                  </a:cubicBezTo>
                  <a:cubicBezTo>
                    <a:pt x="357" y="4520"/>
                    <a:pt x="389" y="4495"/>
                    <a:pt x="433" y="4470"/>
                  </a:cubicBezTo>
                  <a:cubicBezTo>
                    <a:pt x="505" y="4428"/>
                    <a:pt x="576" y="4406"/>
                    <a:pt x="645" y="4402"/>
                  </a:cubicBezTo>
                  <a:cubicBezTo>
                    <a:pt x="649" y="4402"/>
                    <a:pt x="652" y="4402"/>
                    <a:pt x="656" y="4402"/>
                  </a:cubicBezTo>
                  <a:cubicBezTo>
                    <a:pt x="722" y="4402"/>
                    <a:pt x="790" y="4422"/>
                    <a:pt x="860" y="4462"/>
                  </a:cubicBezTo>
                  <a:cubicBezTo>
                    <a:pt x="905" y="4488"/>
                    <a:pt x="937" y="4513"/>
                    <a:pt x="955" y="4535"/>
                  </a:cubicBezTo>
                  <a:cubicBezTo>
                    <a:pt x="971" y="4559"/>
                    <a:pt x="978" y="4580"/>
                    <a:pt x="974" y="4602"/>
                  </a:cubicBezTo>
                  <a:cubicBezTo>
                    <a:pt x="969" y="4623"/>
                    <a:pt x="956" y="4643"/>
                    <a:pt x="934" y="4663"/>
                  </a:cubicBezTo>
                  <a:cubicBezTo>
                    <a:pt x="913" y="4683"/>
                    <a:pt x="885" y="4702"/>
                    <a:pt x="851" y="4721"/>
                  </a:cubicBezTo>
                  <a:cubicBezTo>
                    <a:pt x="823" y="4738"/>
                    <a:pt x="813" y="4754"/>
                    <a:pt x="818" y="4771"/>
                  </a:cubicBezTo>
                  <a:cubicBezTo>
                    <a:pt x="825" y="4786"/>
                    <a:pt x="840" y="4801"/>
                    <a:pt x="862" y="4815"/>
                  </a:cubicBezTo>
                  <a:cubicBezTo>
                    <a:pt x="884" y="4827"/>
                    <a:pt x="908" y="4835"/>
                    <a:pt x="937" y="4838"/>
                  </a:cubicBezTo>
                  <a:cubicBezTo>
                    <a:pt x="943" y="4839"/>
                    <a:pt x="948" y="4840"/>
                    <a:pt x="954" y="4840"/>
                  </a:cubicBezTo>
                  <a:cubicBezTo>
                    <a:pt x="977" y="4840"/>
                    <a:pt x="999" y="4833"/>
                    <a:pt x="1021" y="4820"/>
                  </a:cubicBezTo>
                  <a:cubicBezTo>
                    <a:pt x="1102" y="4773"/>
                    <a:pt x="1183" y="4745"/>
                    <a:pt x="1265" y="4736"/>
                  </a:cubicBezTo>
                  <a:cubicBezTo>
                    <a:pt x="1280" y="4734"/>
                    <a:pt x="1294" y="4733"/>
                    <a:pt x="1308" y="4733"/>
                  </a:cubicBezTo>
                  <a:cubicBezTo>
                    <a:pt x="1376" y="4733"/>
                    <a:pt x="1443" y="4753"/>
                    <a:pt x="1509" y="4791"/>
                  </a:cubicBezTo>
                  <a:lnTo>
                    <a:pt x="1547" y="4812"/>
                  </a:lnTo>
                  <a:cubicBezTo>
                    <a:pt x="1635" y="4864"/>
                    <a:pt x="1676" y="4913"/>
                    <a:pt x="1672" y="4960"/>
                  </a:cubicBezTo>
                  <a:cubicBezTo>
                    <a:pt x="1667" y="5007"/>
                    <a:pt x="1620" y="5058"/>
                    <a:pt x="1529" y="5111"/>
                  </a:cubicBezTo>
                  <a:cubicBezTo>
                    <a:pt x="1439" y="5161"/>
                    <a:pt x="1355" y="5190"/>
                    <a:pt x="1278" y="5192"/>
                  </a:cubicBezTo>
                  <a:cubicBezTo>
                    <a:pt x="1268" y="5192"/>
                    <a:pt x="1258" y="5192"/>
                    <a:pt x="1249" y="5192"/>
                  </a:cubicBezTo>
                  <a:cubicBezTo>
                    <a:pt x="1184" y="5192"/>
                    <a:pt x="1133" y="5182"/>
                    <a:pt x="1094" y="5159"/>
                  </a:cubicBezTo>
                  <a:cubicBezTo>
                    <a:pt x="1071" y="5145"/>
                    <a:pt x="1046" y="5138"/>
                    <a:pt x="1021" y="5138"/>
                  </a:cubicBezTo>
                  <a:cubicBezTo>
                    <a:pt x="1017" y="5138"/>
                    <a:pt x="1013" y="5139"/>
                    <a:pt x="1010" y="5139"/>
                  </a:cubicBezTo>
                  <a:cubicBezTo>
                    <a:pt x="980" y="5140"/>
                    <a:pt x="941" y="5155"/>
                    <a:pt x="893" y="5183"/>
                  </a:cubicBezTo>
                  <a:cubicBezTo>
                    <a:pt x="853" y="5205"/>
                    <a:pt x="832" y="5226"/>
                    <a:pt x="828" y="5242"/>
                  </a:cubicBezTo>
                  <a:cubicBezTo>
                    <a:pt x="825" y="5258"/>
                    <a:pt x="841" y="5277"/>
                    <a:pt x="876" y="5296"/>
                  </a:cubicBezTo>
                  <a:cubicBezTo>
                    <a:pt x="915" y="5320"/>
                    <a:pt x="966" y="5338"/>
                    <a:pt x="1025" y="5352"/>
                  </a:cubicBezTo>
                  <a:cubicBezTo>
                    <a:pt x="1075" y="5363"/>
                    <a:pt x="1130" y="5368"/>
                    <a:pt x="1190" y="5368"/>
                  </a:cubicBezTo>
                  <a:cubicBezTo>
                    <a:pt x="1201" y="5368"/>
                    <a:pt x="1213" y="5368"/>
                    <a:pt x="1225" y="5367"/>
                  </a:cubicBezTo>
                  <a:cubicBezTo>
                    <a:pt x="1299" y="5364"/>
                    <a:pt x="1378" y="5351"/>
                    <a:pt x="1460" y="5328"/>
                  </a:cubicBezTo>
                  <a:cubicBezTo>
                    <a:pt x="1543" y="5305"/>
                    <a:pt x="1628" y="5269"/>
                    <a:pt x="1715" y="5220"/>
                  </a:cubicBezTo>
                  <a:cubicBezTo>
                    <a:pt x="1783" y="5179"/>
                    <a:pt x="1841" y="5138"/>
                    <a:pt x="1887" y="5094"/>
                  </a:cubicBezTo>
                  <a:cubicBezTo>
                    <a:pt x="1932" y="5050"/>
                    <a:pt x="1960" y="5005"/>
                    <a:pt x="1971" y="4959"/>
                  </a:cubicBezTo>
                  <a:cubicBezTo>
                    <a:pt x="1982" y="4913"/>
                    <a:pt x="1973" y="4865"/>
                    <a:pt x="1943" y="4818"/>
                  </a:cubicBezTo>
                  <a:cubicBezTo>
                    <a:pt x="1915" y="4771"/>
                    <a:pt x="1860" y="4724"/>
                    <a:pt x="1780" y="4677"/>
                  </a:cubicBezTo>
                  <a:lnTo>
                    <a:pt x="1742" y="4656"/>
                  </a:lnTo>
                  <a:cubicBezTo>
                    <a:pt x="1656" y="4606"/>
                    <a:pt x="1568" y="4579"/>
                    <a:pt x="1477" y="4575"/>
                  </a:cubicBezTo>
                  <a:cubicBezTo>
                    <a:pt x="1464" y="4574"/>
                    <a:pt x="1451" y="4574"/>
                    <a:pt x="1438" y="4574"/>
                  </a:cubicBezTo>
                  <a:cubicBezTo>
                    <a:pt x="1360" y="4574"/>
                    <a:pt x="1283" y="4585"/>
                    <a:pt x="1207" y="4606"/>
                  </a:cubicBezTo>
                  <a:cubicBezTo>
                    <a:pt x="1237" y="4562"/>
                    <a:pt x="1239" y="4515"/>
                    <a:pt x="1214" y="4462"/>
                  </a:cubicBezTo>
                  <a:cubicBezTo>
                    <a:pt x="1188" y="4410"/>
                    <a:pt x="1132" y="4360"/>
                    <a:pt x="1048" y="4311"/>
                  </a:cubicBezTo>
                  <a:cubicBezTo>
                    <a:pt x="983" y="4273"/>
                    <a:pt x="916" y="4248"/>
                    <a:pt x="849" y="4235"/>
                  </a:cubicBezTo>
                  <a:cubicBezTo>
                    <a:pt x="802" y="4225"/>
                    <a:pt x="756" y="4220"/>
                    <a:pt x="710" y="42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347460" y="4201845"/>
              <a:ext cx="309277" cy="178519"/>
            </a:xfrm>
            <a:custGeom>
              <a:avLst/>
              <a:gdLst/>
              <a:ahLst/>
              <a:cxnLst/>
              <a:rect l="l" t="t" r="r" b="b"/>
              <a:pathLst>
                <a:path w="6741" h="3891" extrusionOk="0">
                  <a:moveTo>
                    <a:pt x="3938" y="146"/>
                  </a:moveTo>
                  <a:lnTo>
                    <a:pt x="6489" y="1619"/>
                  </a:lnTo>
                  <a:lnTo>
                    <a:pt x="2804" y="3747"/>
                  </a:lnTo>
                  <a:lnTo>
                    <a:pt x="252" y="2273"/>
                  </a:lnTo>
                  <a:lnTo>
                    <a:pt x="3938" y="146"/>
                  </a:lnTo>
                  <a:close/>
                  <a:moveTo>
                    <a:pt x="3938" y="0"/>
                  </a:moveTo>
                  <a:lnTo>
                    <a:pt x="1" y="2273"/>
                  </a:lnTo>
                  <a:lnTo>
                    <a:pt x="2804" y="3891"/>
                  </a:lnTo>
                  <a:lnTo>
                    <a:pt x="6740" y="1619"/>
                  </a:lnTo>
                  <a:lnTo>
                    <a:pt x="3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395543" y="4230016"/>
              <a:ext cx="165627" cy="94834"/>
            </a:xfrm>
            <a:custGeom>
              <a:avLst/>
              <a:gdLst/>
              <a:ahLst/>
              <a:cxnLst/>
              <a:rect l="l" t="t" r="r" b="b"/>
              <a:pathLst>
                <a:path w="3610" h="2067" extrusionOk="0">
                  <a:moveTo>
                    <a:pt x="2940" y="0"/>
                  </a:moveTo>
                  <a:cubicBezTo>
                    <a:pt x="2898" y="0"/>
                    <a:pt x="2855" y="10"/>
                    <a:pt x="2823" y="28"/>
                  </a:cubicBezTo>
                  <a:lnTo>
                    <a:pt x="65" y="1620"/>
                  </a:lnTo>
                  <a:cubicBezTo>
                    <a:pt x="0" y="1659"/>
                    <a:pt x="0" y="1720"/>
                    <a:pt x="65" y="1757"/>
                  </a:cubicBezTo>
                  <a:lnTo>
                    <a:pt x="552" y="2037"/>
                  </a:lnTo>
                  <a:cubicBezTo>
                    <a:pt x="571" y="2048"/>
                    <a:pt x="595" y="2056"/>
                    <a:pt x="618" y="2062"/>
                  </a:cubicBezTo>
                  <a:cubicBezTo>
                    <a:pt x="634" y="2065"/>
                    <a:pt x="651" y="2066"/>
                    <a:pt x="668" y="2066"/>
                  </a:cubicBezTo>
                  <a:cubicBezTo>
                    <a:pt x="711" y="2066"/>
                    <a:pt x="754" y="2057"/>
                    <a:pt x="786" y="2037"/>
                  </a:cubicBezTo>
                  <a:lnTo>
                    <a:pt x="3544" y="445"/>
                  </a:lnTo>
                  <a:cubicBezTo>
                    <a:pt x="3609" y="408"/>
                    <a:pt x="3609" y="347"/>
                    <a:pt x="3544" y="310"/>
                  </a:cubicBezTo>
                  <a:lnTo>
                    <a:pt x="3057" y="28"/>
                  </a:lnTo>
                  <a:cubicBezTo>
                    <a:pt x="3025" y="10"/>
                    <a:pt x="2983" y="0"/>
                    <a:pt x="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39680" y="4255526"/>
              <a:ext cx="165627" cy="94788"/>
            </a:xfrm>
            <a:custGeom>
              <a:avLst/>
              <a:gdLst/>
              <a:ahLst/>
              <a:cxnLst/>
              <a:rect l="l" t="t" r="r" b="b"/>
              <a:pathLst>
                <a:path w="3610" h="2066" extrusionOk="0">
                  <a:moveTo>
                    <a:pt x="2941" y="1"/>
                  </a:moveTo>
                  <a:cubicBezTo>
                    <a:pt x="2898" y="1"/>
                    <a:pt x="2856" y="10"/>
                    <a:pt x="2824" y="29"/>
                  </a:cubicBezTo>
                  <a:lnTo>
                    <a:pt x="66" y="1621"/>
                  </a:lnTo>
                  <a:cubicBezTo>
                    <a:pt x="1" y="1658"/>
                    <a:pt x="1" y="1719"/>
                    <a:pt x="66" y="1757"/>
                  </a:cubicBezTo>
                  <a:lnTo>
                    <a:pt x="553" y="2037"/>
                  </a:lnTo>
                  <a:cubicBezTo>
                    <a:pt x="585" y="2056"/>
                    <a:pt x="627" y="2065"/>
                    <a:pt x="670" y="2065"/>
                  </a:cubicBezTo>
                  <a:cubicBezTo>
                    <a:pt x="713" y="2065"/>
                    <a:pt x="755" y="2056"/>
                    <a:pt x="788" y="2037"/>
                  </a:cubicBezTo>
                  <a:lnTo>
                    <a:pt x="3546" y="445"/>
                  </a:lnTo>
                  <a:cubicBezTo>
                    <a:pt x="3610" y="408"/>
                    <a:pt x="3610" y="347"/>
                    <a:pt x="3546" y="309"/>
                  </a:cubicBezTo>
                  <a:lnTo>
                    <a:pt x="3058" y="29"/>
                  </a:lnTo>
                  <a:cubicBezTo>
                    <a:pt x="3026" y="10"/>
                    <a:pt x="2984" y="1"/>
                    <a:pt x="2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130322" y="4274383"/>
              <a:ext cx="743210" cy="430767"/>
            </a:xfrm>
            <a:custGeom>
              <a:avLst/>
              <a:gdLst/>
              <a:ahLst/>
              <a:cxnLst/>
              <a:rect l="l" t="t" r="r" b="b"/>
              <a:pathLst>
                <a:path w="16199" h="9389" extrusionOk="0">
                  <a:moveTo>
                    <a:pt x="62" y="1"/>
                  </a:moveTo>
                  <a:cubicBezTo>
                    <a:pt x="44" y="1"/>
                    <a:pt x="26" y="10"/>
                    <a:pt x="16" y="27"/>
                  </a:cubicBezTo>
                  <a:cubicBezTo>
                    <a:pt x="1" y="52"/>
                    <a:pt x="9" y="86"/>
                    <a:pt x="35" y="101"/>
                  </a:cubicBezTo>
                  <a:lnTo>
                    <a:pt x="589" y="420"/>
                  </a:lnTo>
                  <a:cubicBezTo>
                    <a:pt x="598" y="425"/>
                    <a:pt x="607" y="427"/>
                    <a:pt x="616" y="427"/>
                  </a:cubicBezTo>
                  <a:cubicBezTo>
                    <a:pt x="634" y="427"/>
                    <a:pt x="652" y="418"/>
                    <a:pt x="662" y="400"/>
                  </a:cubicBezTo>
                  <a:cubicBezTo>
                    <a:pt x="677" y="375"/>
                    <a:pt x="668" y="343"/>
                    <a:pt x="643" y="328"/>
                  </a:cubicBezTo>
                  <a:lnTo>
                    <a:pt x="88" y="7"/>
                  </a:lnTo>
                  <a:cubicBezTo>
                    <a:pt x="80" y="3"/>
                    <a:pt x="71" y="1"/>
                    <a:pt x="62" y="1"/>
                  </a:cubicBezTo>
                  <a:close/>
                  <a:moveTo>
                    <a:pt x="1170" y="641"/>
                  </a:moveTo>
                  <a:cubicBezTo>
                    <a:pt x="1151" y="641"/>
                    <a:pt x="1133" y="650"/>
                    <a:pt x="1124" y="667"/>
                  </a:cubicBezTo>
                  <a:cubicBezTo>
                    <a:pt x="1109" y="693"/>
                    <a:pt x="1118" y="726"/>
                    <a:pt x="1144" y="740"/>
                  </a:cubicBezTo>
                  <a:lnTo>
                    <a:pt x="1698" y="1060"/>
                  </a:lnTo>
                  <a:cubicBezTo>
                    <a:pt x="1706" y="1066"/>
                    <a:pt x="1715" y="1068"/>
                    <a:pt x="1725" y="1068"/>
                  </a:cubicBezTo>
                  <a:cubicBezTo>
                    <a:pt x="1743" y="1068"/>
                    <a:pt x="1761" y="1058"/>
                    <a:pt x="1771" y="1041"/>
                  </a:cubicBezTo>
                  <a:cubicBezTo>
                    <a:pt x="1786" y="1015"/>
                    <a:pt x="1777" y="982"/>
                    <a:pt x="1751" y="968"/>
                  </a:cubicBezTo>
                  <a:lnTo>
                    <a:pt x="1197" y="648"/>
                  </a:lnTo>
                  <a:cubicBezTo>
                    <a:pt x="1188" y="643"/>
                    <a:pt x="1179" y="641"/>
                    <a:pt x="1170" y="641"/>
                  </a:cubicBezTo>
                  <a:close/>
                  <a:moveTo>
                    <a:pt x="2280" y="1281"/>
                  </a:moveTo>
                  <a:cubicBezTo>
                    <a:pt x="2261" y="1281"/>
                    <a:pt x="2243" y="1290"/>
                    <a:pt x="2233" y="1308"/>
                  </a:cubicBezTo>
                  <a:cubicBezTo>
                    <a:pt x="2218" y="1332"/>
                    <a:pt x="2226" y="1365"/>
                    <a:pt x="2252" y="1381"/>
                  </a:cubicBezTo>
                  <a:lnTo>
                    <a:pt x="2806" y="1701"/>
                  </a:lnTo>
                  <a:cubicBezTo>
                    <a:pt x="2815" y="1705"/>
                    <a:pt x="2824" y="1707"/>
                    <a:pt x="2833" y="1707"/>
                  </a:cubicBezTo>
                  <a:cubicBezTo>
                    <a:pt x="2851" y="1707"/>
                    <a:pt x="2869" y="1697"/>
                    <a:pt x="2879" y="1680"/>
                  </a:cubicBezTo>
                  <a:cubicBezTo>
                    <a:pt x="2894" y="1656"/>
                    <a:pt x="2885" y="1623"/>
                    <a:pt x="2860" y="1608"/>
                  </a:cubicBezTo>
                  <a:lnTo>
                    <a:pt x="2306" y="1287"/>
                  </a:lnTo>
                  <a:cubicBezTo>
                    <a:pt x="2298" y="1283"/>
                    <a:pt x="2289" y="1281"/>
                    <a:pt x="2280" y="1281"/>
                  </a:cubicBezTo>
                  <a:close/>
                  <a:moveTo>
                    <a:pt x="3387" y="1921"/>
                  </a:moveTo>
                  <a:cubicBezTo>
                    <a:pt x="3369" y="1921"/>
                    <a:pt x="3351" y="1931"/>
                    <a:pt x="3341" y="1947"/>
                  </a:cubicBezTo>
                  <a:cubicBezTo>
                    <a:pt x="3326" y="1973"/>
                    <a:pt x="3335" y="2006"/>
                    <a:pt x="3361" y="2021"/>
                  </a:cubicBezTo>
                  <a:lnTo>
                    <a:pt x="3915" y="2340"/>
                  </a:lnTo>
                  <a:cubicBezTo>
                    <a:pt x="3923" y="2345"/>
                    <a:pt x="3932" y="2347"/>
                    <a:pt x="3942" y="2347"/>
                  </a:cubicBezTo>
                  <a:cubicBezTo>
                    <a:pt x="3960" y="2347"/>
                    <a:pt x="3978" y="2338"/>
                    <a:pt x="3988" y="2321"/>
                  </a:cubicBezTo>
                  <a:cubicBezTo>
                    <a:pt x="4003" y="2295"/>
                    <a:pt x="3994" y="2263"/>
                    <a:pt x="3968" y="2248"/>
                  </a:cubicBezTo>
                  <a:lnTo>
                    <a:pt x="3414" y="1928"/>
                  </a:lnTo>
                  <a:cubicBezTo>
                    <a:pt x="3406" y="1923"/>
                    <a:pt x="3396" y="1921"/>
                    <a:pt x="3387" y="1921"/>
                  </a:cubicBezTo>
                  <a:close/>
                  <a:moveTo>
                    <a:pt x="4497" y="2561"/>
                  </a:moveTo>
                  <a:cubicBezTo>
                    <a:pt x="4478" y="2561"/>
                    <a:pt x="4460" y="2571"/>
                    <a:pt x="4450" y="2588"/>
                  </a:cubicBezTo>
                  <a:cubicBezTo>
                    <a:pt x="4435" y="2613"/>
                    <a:pt x="4443" y="2645"/>
                    <a:pt x="4469" y="2660"/>
                  </a:cubicBezTo>
                  <a:lnTo>
                    <a:pt x="5023" y="2981"/>
                  </a:lnTo>
                  <a:cubicBezTo>
                    <a:pt x="5032" y="2986"/>
                    <a:pt x="5041" y="2988"/>
                    <a:pt x="5050" y="2988"/>
                  </a:cubicBezTo>
                  <a:cubicBezTo>
                    <a:pt x="5068" y="2988"/>
                    <a:pt x="5086" y="2978"/>
                    <a:pt x="5096" y="2961"/>
                  </a:cubicBezTo>
                  <a:cubicBezTo>
                    <a:pt x="5111" y="2935"/>
                    <a:pt x="5103" y="2902"/>
                    <a:pt x="5077" y="2888"/>
                  </a:cubicBezTo>
                  <a:lnTo>
                    <a:pt x="4523" y="2568"/>
                  </a:lnTo>
                  <a:cubicBezTo>
                    <a:pt x="4515" y="2563"/>
                    <a:pt x="4506" y="2561"/>
                    <a:pt x="4497" y="2561"/>
                  </a:cubicBezTo>
                  <a:close/>
                  <a:moveTo>
                    <a:pt x="5604" y="3201"/>
                  </a:moveTo>
                  <a:cubicBezTo>
                    <a:pt x="5586" y="3201"/>
                    <a:pt x="5568" y="3210"/>
                    <a:pt x="5558" y="3228"/>
                  </a:cubicBezTo>
                  <a:cubicBezTo>
                    <a:pt x="5543" y="3254"/>
                    <a:pt x="5552" y="3286"/>
                    <a:pt x="5578" y="3301"/>
                  </a:cubicBezTo>
                  <a:lnTo>
                    <a:pt x="6132" y="3621"/>
                  </a:lnTo>
                  <a:cubicBezTo>
                    <a:pt x="6140" y="3625"/>
                    <a:pt x="6150" y="3627"/>
                    <a:pt x="6159" y="3627"/>
                  </a:cubicBezTo>
                  <a:cubicBezTo>
                    <a:pt x="6177" y="3627"/>
                    <a:pt x="6195" y="3618"/>
                    <a:pt x="6206" y="3602"/>
                  </a:cubicBezTo>
                  <a:cubicBezTo>
                    <a:pt x="6220" y="3576"/>
                    <a:pt x="6211" y="3543"/>
                    <a:pt x="6185" y="3528"/>
                  </a:cubicBezTo>
                  <a:lnTo>
                    <a:pt x="5631" y="3209"/>
                  </a:lnTo>
                  <a:cubicBezTo>
                    <a:pt x="5623" y="3204"/>
                    <a:pt x="5614" y="3201"/>
                    <a:pt x="5604" y="3201"/>
                  </a:cubicBezTo>
                  <a:close/>
                  <a:moveTo>
                    <a:pt x="6714" y="3841"/>
                  </a:moveTo>
                  <a:cubicBezTo>
                    <a:pt x="6695" y="3841"/>
                    <a:pt x="6677" y="3851"/>
                    <a:pt x="6667" y="3867"/>
                  </a:cubicBezTo>
                  <a:cubicBezTo>
                    <a:pt x="6653" y="3893"/>
                    <a:pt x="6660" y="3926"/>
                    <a:pt x="6686" y="3940"/>
                  </a:cubicBezTo>
                  <a:lnTo>
                    <a:pt x="7240" y="4261"/>
                  </a:lnTo>
                  <a:cubicBezTo>
                    <a:pt x="7249" y="4266"/>
                    <a:pt x="7258" y="4268"/>
                    <a:pt x="7267" y="4268"/>
                  </a:cubicBezTo>
                  <a:cubicBezTo>
                    <a:pt x="7285" y="4268"/>
                    <a:pt x="7305" y="4258"/>
                    <a:pt x="7314" y="4241"/>
                  </a:cubicBezTo>
                  <a:cubicBezTo>
                    <a:pt x="7328" y="4216"/>
                    <a:pt x="7320" y="4183"/>
                    <a:pt x="7294" y="4168"/>
                  </a:cubicBezTo>
                  <a:lnTo>
                    <a:pt x="6740" y="3848"/>
                  </a:lnTo>
                  <a:cubicBezTo>
                    <a:pt x="6732" y="3843"/>
                    <a:pt x="6723" y="3841"/>
                    <a:pt x="6714" y="3841"/>
                  </a:cubicBezTo>
                  <a:close/>
                  <a:moveTo>
                    <a:pt x="7821" y="4482"/>
                  </a:moveTo>
                  <a:cubicBezTo>
                    <a:pt x="7803" y="4482"/>
                    <a:pt x="7785" y="4491"/>
                    <a:pt x="7775" y="4508"/>
                  </a:cubicBezTo>
                  <a:cubicBezTo>
                    <a:pt x="7761" y="4534"/>
                    <a:pt x="7770" y="4567"/>
                    <a:pt x="7796" y="4581"/>
                  </a:cubicBezTo>
                  <a:lnTo>
                    <a:pt x="8350" y="4901"/>
                  </a:lnTo>
                  <a:cubicBezTo>
                    <a:pt x="8357" y="4905"/>
                    <a:pt x="8368" y="4908"/>
                    <a:pt x="8377" y="4908"/>
                  </a:cubicBezTo>
                  <a:cubicBezTo>
                    <a:pt x="8395" y="4908"/>
                    <a:pt x="8413" y="4899"/>
                    <a:pt x="8423" y="4882"/>
                  </a:cubicBezTo>
                  <a:cubicBezTo>
                    <a:pt x="8437" y="4856"/>
                    <a:pt x="8428" y="4823"/>
                    <a:pt x="8402" y="4809"/>
                  </a:cubicBezTo>
                  <a:lnTo>
                    <a:pt x="7848" y="4489"/>
                  </a:lnTo>
                  <a:cubicBezTo>
                    <a:pt x="7840" y="4484"/>
                    <a:pt x="7831" y="4482"/>
                    <a:pt x="7821" y="4482"/>
                  </a:cubicBezTo>
                  <a:close/>
                  <a:moveTo>
                    <a:pt x="8930" y="5121"/>
                  </a:moveTo>
                  <a:cubicBezTo>
                    <a:pt x="8912" y="5121"/>
                    <a:pt x="8894" y="5130"/>
                    <a:pt x="8884" y="5148"/>
                  </a:cubicBezTo>
                  <a:cubicBezTo>
                    <a:pt x="8870" y="5173"/>
                    <a:pt x="8879" y="5206"/>
                    <a:pt x="8904" y="5221"/>
                  </a:cubicBezTo>
                  <a:lnTo>
                    <a:pt x="9459" y="5541"/>
                  </a:lnTo>
                  <a:cubicBezTo>
                    <a:pt x="9467" y="5546"/>
                    <a:pt x="9476" y="5548"/>
                    <a:pt x="9485" y="5548"/>
                  </a:cubicBezTo>
                  <a:cubicBezTo>
                    <a:pt x="9504" y="5548"/>
                    <a:pt x="9522" y="5538"/>
                    <a:pt x="9531" y="5521"/>
                  </a:cubicBezTo>
                  <a:cubicBezTo>
                    <a:pt x="9545" y="5496"/>
                    <a:pt x="9538" y="5463"/>
                    <a:pt x="9512" y="5448"/>
                  </a:cubicBezTo>
                  <a:lnTo>
                    <a:pt x="8958" y="5128"/>
                  </a:lnTo>
                  <a:cubicBezTo>
                    <a:pt x="8949" y="5124"/>
                    <a:pt x="8939" y="5121"/>
                    <a:pt x="8930" y="5121"/>
                  </a:cubicBezTo>
                  <a:close/>
                  <a:moveTo>
                    <a:pt x="10040" y="5762"/>
                  </a:moveTo>
                  <a:cubicBezTo>
                    <a:pt x="10021" y="5762"/>
                    <a:pt x="10003" y="5771"/>
                    <a:pt x="9992" y="5788"/>
                  </a:cubicBezTo>
                  <a:cubicBezTo>
                    <a:pt x="9978" y="5813"/>
                    <a:pt x="9987" y="5847"/>
                    <a:pt x="10013" y="5861"/>
                  </a:cubicBezTo>
                  <a:lnTo>
                    <a:pt x="10567" y="6181"/>
                  </a:lnTo>
                  <a:cubicBezTo>
                    <a:pt x="10576" y="6186"/>
                    <a:pt x="10585" y="6188"/>
                    <a:pt x="10594" y="6188"/>
                  </a:cubicBezTo>
                  <a:cubicBezTo>
                    <a:pt x="10612" y="6188"/>
                    <a:pt x="10630" y="6179"/>
                    <a:pt x="10640" y="6162"/>
                  </a:cubicBezTo>
                  <a:cubicBezTo>
                    <a:pt x="10655" y="6136"/>
                    <a:pt x="10646" y="6104"/>
                    <a:pt x="10621" y="6089"/>
                  </a:cubicBezTo>
                  <a:lnTo>
                    <a:pt x="10066" y="5768"/>
                  </a:lnTo>
                  <a:cubicBezTo>
                    <a:pt x="10058" y="5764"/>
                    <a:pt x="10049" y="5762"/>
                    <a:pt x="10040" y="5762"/>
                  </a:cubicBezTo>
                  <a:close/>
                  <a:moveTo>
                    <a:pt x="11148" y="6402"/>
                  </a:moveTo>
                  <a:cubicBezTo>
                    <a:pt x="11129" y="6402"/>
                    <a:pt x="11111" y="6411"/>
                    <a:pt x="11102" y="6428"/>
                  </a:cubicBezTo>
                  <a:cubicBezTo>
                    <a:pt x="11087" y="6454"/>
                    <a:pt x="11096" y="6486"/>
                    <a:pt x="11121" y="6501"/>
                  </a:cubicBezTo>
                  <a:lnTo>
                    <a:pt x="11676" y="6821"/>
                  </a:lnTo>
                  <a:cubicBezTo>
                    <a:pt x="11684" y="6827"/>
                    <a:pt x="11693" y="6829"/>
                    <a:pt x="11702" y="6829"/>
                  </a:cubicBezTo>
                  <a:cubicBezTo>
                    <a:pt x="11721" y="6829"/>
                    <a:pt x="11739" y="6819"/>
                    <a:pt x="11748" y="6802"/>
                  </a:cubicBezTo>
                  <a:cubicBezTo>
                    <a:pt x="11764" y="6776"/>
                    <a:pt x="11755" y="6743"/>
                    <a:pt x="11729" y="6729"/>
                  </a:cubicBezTo>
                  <a:lnTo>
                    <a:pt x="11175" y="6409"/>
                  </a:lnTo>
                  <a:cubicBezTo>
                    <a:pt x="11166" y="6404"/>
                    <a:pt x="11157" y="6402"/>
                    <a:pt x="11148" y="6402"/>
                  </a:cubicBezTo>
                  <a:close/>
                  <a:moveTo>
                    <a:pt x="12256" y="7041"/>
                  </a:moveTo>
                  <a:cubicBezTo>
                    <a:pt x="12238" y="7041"/>
                    <a:pt x="12220" y="7051"/>
                    <a:pt x="12210" y="7069"/>
                  </a:cubicBezTo>
                  <a:cubicBezTo>
                    <a:pt x="12195" y="7093"/>
                    <a:pt x="12204" y="7126"/>
                    <a:pt x="12230" y="7142"/>
                  </a:cubicBezTo>
                  <a:lnTo>
                    <a:pt x="12784" y="7462"/>
                  </a:lnTo>
                  <a:cubicBezTo>
                    <a:pt x="12793" y="7466"/>
                    <a:pt x="12802" y="7468"/>
                    <a:pt x="12811" y="7468"/>
                  </a:cubicBezTo>
                  <a:cubicBezTo>
                    <a:pt x="12829" y="7468"/>
                    <a:pt x="12847" y="7458"/>
                    <a:pt x="12857" y="7441"/>
                  </a:cubicBezTo>
                  <a:cubicBezTo>
                    <a:pt x="12872" y="7417"/>
                    <a:pt x="12863" y="7384"/>
                    <a:pt x="12837" y="7368"/>
                  </a:cubicBezTo>
                  <a:lnTo>
                    <a:pt x="12283" y="7048"/>
                  </a:lnTo>
                  <a:cubicBezTo>
                    <a:pt x="12274" y="7044"/>
                    <a:pt x="12265" y="7041"/>
                    <a:pt x="12256" y="7041"/>
                  </a:cubicBezTo>
                  <a:close/>
                  <a:moveTo>
                    <a:pt x="13365" y="7682"/>
                  </a:moveTo>
                  <a:cubicBezTo>
                    <a:pt x="13346" y="7682"/>
                    <a:pt x="13329" y="7691"/>
                    <a:pt x="13319" y="7708"/>
                  </a:cubicBezTo>
                  <a:cubicBezTo>
                    <a:pt x="13304" y="7734"/>
                    <a:pt x="13313" y="7767"/>
                    <a:pt x="13338" y="7781"/>
                  </a:cubicBezTo>
                  <a:lnTo>
                    <a:pt x="13893" y="8101"/>
                  </a:lnTo>
                  <a:cubicBezTo>
                    <a:pt x="13901" y="8106"/>
                    <a:pt x="13910" y="8108"/>
                    <a:pt x="13919" y="8108"/>
                  </a:cubicBezTo>
                  <a:cubicBezTo>
                    <a:pt x="13938" y="8108"/>
                    <a:pt x="13956" y="8099"/>
                    <a:pt x="13965" y="8082"/>
                  </a:cubicBezTo>
                  <a:cubicBezTo>
                    <a:pt x="13980" y="8056"/>
                    <a:pt x="13972" y="8024"/>
                    <a:pt x="13946" y="8009"/>
                  </a:cubicBezTo>
                  <a:lnTo>
                    <a:pt x="13392" y="7689"/>
                  </a:lnTo>
                  <a:cubicBezTo>
                    <a:pt x="13383" y="7684"/>
                    <a:pt x="13374" y="7682"/>
                    <a:pt x="13365" y="7682"/>
                  </a:cubicBezTo>
                  <a:close/>
                  <a:moveTo>
                    <a:pt x="14474" y="8322"/>
                  </a:moveTo>
                  <a:cubicBezTo>
                    <a:pt x="14456" y="8322"/>
                    <a:pt x="14438" y="8331"/>
                    <a:pt x="14428" y="8349"/>
                  </a:cubicBezTo>
                  <a:cubicBezTo>
                    <a:pt x="14412" y="8374"/>
                    <a:pt x="14421" y="8406"/>
                    <a:pt x="14447" y="8421"/>
                  </a:cubicBezTo>
                  <a:lnTo>
                    <a:pt x="15001" y="8742"/>
                  </a:lnTo>
                  <a:cubicBezTo>
                    <a:pt x="15010" y="8746"/>
                    <a:pt x="15019" y="8749"/>
                    <a:pt x="15028" y="8749"/>
                  </a:cubicBezTo>
                  <a:cubicBezTo>
                    <a:pt x="15046" y="8749"/>
                    <a:pt x="15064" y="8739"/>
                    <a:pt x="15074" y="8722"/>
                  </a:cubicBezTo>
                  <a:cubicBezTo>
                    <a:pt x="15089" y="8697"/>
                    <a:pt x="15080" y="8664"/>
                    <a:pt x="15055" y="8648"/>
                  </a:cubicBezTo>
                  <a:lnTo>
                    <a:pt x="14500" y="8329"/>
                  </a:lnTo>
                  <a:cubicBezTo>
                    <a:pt x="14492" y="8324"/>
                    <a:pt x="14483" y="8322"/>
                    <a:pt x="14474" y="8322"/>
                  </a:cubicBezTo>
                  <a:close/>
                  <a:moveTo>
                    <a:pt x="15582" y="8962"/>
                  </a:moveTo>
                  <a:cubicBezTo>
                    <a:pt x="15563" y="8962"/>
                    <a:pt x="15546" y="8971"/>
                    <a:pt x="15536" y="8989"/>
                  </a:cubicBezTo>
                  <a:cubicBezTo>
                    <a:pt x="15521" y="9014"/>
                    <a:pt x="15530" y="9047"/>
                    <a:pt x="15555" y="9062"/>
                  </a:cubicBezTo>
                  <a:lnTo>
                    <a:pt x="16110" y="9382"/>
                  </a:lnTo>
                  <a:cubicBezTo>
                    <a:pt x="16118" y="9386"/>
                    <a:pt x="16127" y="9388"/>
                    <a:pt x="16136" y="9388"/>
                  </a:cubicBezTo>
                  <a:cubicBezTo>
                    <a:pt x="16155" y="9388"/>
                    <a:pt x="16173" y="9379"/>
                    <a:pt x="16183" y="9362"/>
                  </a:cubicBezTo>
                  <a:cubicBezTo>
                    <a:pt x="16198" y="9337"/>
                    <a:pt x="16189" y="9304"/>
                    <a:pt x="16163" y="9289"/>
                  </a:cubicBezTo>
                  <a:lnTo>
                    <a:pt x="15609" y="8969"/>
                  </a:lnTo>
                  <a:cubicBezTo>
                    <a:pt x="15600" y="8964"/>
                    <a:pt x="15591" y="8962"/>
                    <a:pt x="15582" y="89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209589" y="3106491"/>
              <a:ext cx="1798771" cy="1033814"/>
            </a:xfrm>
            <a:custGeom>
              <a:avLst/>
              <a:gdLst/>
              <a:ahLst/>
              <a:cxnLst/>
              <a:rect l="l" t="t" r="r" b="b"/>
              <a:pathLst>
                <a:path w="39206" h="22533" extrusionOk="0">
                  <a:moveTo>
                    <a:pt x="23092" y="1"/>
                  </a:moveTo>
                  <a:lnTo>
                    <a:pt x="23043" y="29"/>
                  </a:lnTo>
                  <a:cubicBezTo>
                    <a:pt x="23017" y="44"/>
                    <a:pt x="23008" y="76"/>
                    <a:pt x="23023" y="102"/>
                  </a:cubicBezTo>
                  <a:cubicBezTo>
                    <a:pt x="23032" y="120"/>
                    <a:pt x="23050" y="129"/>
                    <a:pt x="23068" y="129"/>
                  </a:cubicBezTo>
                  <a:cubicBezTo>
                    <a:pt x="23076" y="129"/>
                    <a:pt x="23084" y="127"/>
                    <a:pt x="23091" y="124"/>
                  </a:cubicBezTo>
                  <a:lnTo>
                    <a:pt x="23597" y="415"/>
                  </a:lnTo>
                  <a:cubicBezTo>
                    <a:pt x="23605" y="420"/>
                    <a:pt x="23614" y="422"/>
                    <a:pt x="23624" y="422"/>
                  </a:cubicBezTo>
                  <a:cubicBezTo>
                    <a:pt x="23642" y="422"/>
                    <a:pt x="23660" y="413"/>
                    <a:pt x="23670" y="396"/>
                  </a:cubicBezTo>
                  <a:cubicBezTo>
                    <a:pt x="23685" y="370"/>
                    <a:pt x="23676" y="338"/>
                    <a:pt x="23650" y="323"/>
                  </a:cubicBezTo>
                  <a:lnTo>
                    <a:pt x="23092" y="1"/>
                  </a:lnTo>
                  <a:close/>
                  <a:moveTo>
                    <a:pt x="22514" y="342"/>
                  </a:moveTo>
                  <a:cubicBezTo>
                    <a:pt x="22505" y="342"/>
                    <a:pt x="22496" y="344"/>
                    <a:pt x="22488" y="349"/>
                  </a:cubicBezTo>
                  <a:lnTo>
                    <a:pt x="21934" y="670"/>
                  </a:lnTo>
                  <a:cubicBezTo>
                    <a:pt x="21908" y="684"/>
                    <a:pt x="21899" y="717"/>
                    <a:pt x="21915" y="743"/>
                  </a:cubicBezTo>
                  <a:cubicBezTo>
                    <a:pt x="21924" y="760"/>
                    <a:pt x="21942" y="769"/>
                    <a:pt x="21961" y="769"/>
                  </a:cubicBezTo>
                  <a:cubicBezTo>
                    <a:pt x="21970" y="769"/>
                    <a:pt x="21979" y="767"/>
                    <a:pt x="21987" y="762"/>
                  </a:cubicBezTo>
                  <a:lnTo>
                    <a:pt x="22542" y="442"/>
                  </a:lnTo>
                  <a:cubicBezTo>
                    <a:pt x="22567" y="428"/>
                    <a:pt x="22576" y="394"/>
                    <a:pt x="22561" y="369"/>
                  </a:cubicBezTo>
                  <a:cubicBezTo>
                    <a:pt x="22551" y="352"/>
                    <a:pt x="22533" y="342"/>
                    <a:pt x="22514" y="342"/>
                  </a:cubicBezTo>
                  <a:close/>
                  <a:moveTo>
                    <a:pt x="24178" y="636"/>
                  </a:moveTo>
                  <a:cubicBezTo>
                    <a:pt x="24160" y="636"/>
                    <a:pt x="24142" y="645"/>
                    <a:pt x="24132" y="663"/>
                  </a:cubicBezTo>
                  <a:cubicBezTo>
                    <a:pt x="24117" y="688"/>
                    <a:pt x="24125" y="720"/>
                    <a:pt x="24151" y="735"/>
                  </a:cubicBezTo>
                  <a:lnTo>
                    <a:pt x="24705" y="1056"/>
                  </a:lnTo>
                  <a:cubicBezTo>
                    <a:pt x="24714" y="1060"/>
                    <a:pt x="24723" y="1063"/>
                    <a:pt x="24732" y="1063"/>
                  </a:cubicBezTo>
                  <a:cubicBezTo>
                    <a:pt x="24750" y="1063"/>
                    <a:pt x="24768" y="1053"/>
                    <a:pt x="24778" y="1036"/>
                  </a:cubicBezTo>
                  <a:cubicBezTo>
                    <a:pt x="24793" y="1011"/>
                    <a:pt x="24784" y="977"/>
                    <a:pt x="24759" y="963"/>
                  </a:cubicBezTo>
                  <a:lnTo>
                    <a:pt x="24204" y="643"/>
                  </a:lnTo>
                  <a:cubicBezTo>
                    <a:pt x="24196" y="638"/>
                    <a:pt x="24187" y="636"/>
                    <a:pt x="24178" y="636"/>
                  </a:cubicBezTo>
                  <a:close/>
                  <a:moveTo>
                    <a:pt x="21406" y="982"/>
                  </a:moveTo>
                  <a:cubicBezTo>
                    <a:pt x="21397" y="982"/>
                    <a:pt x="21388" y="985"/>
                    <a:pt x="21380" y="990"/>
                  </a:cubicBezTo>
                  <a:lnTo>
                    <a:pt x="20825" y="1309"/>
                  </a:lnTo>
                  <a:cubicBezTo>
                    <a:pt x="20800" y="1324"/>
                    <a:pt x="20791" y="1357"/>
                    <a:pt x="20805" y="1383"/>
                  </a:cubicBezTo>
                  <a:cubicBezTo>
                    <a:pt x="20816" y="1399"/>
                    <a:pt x="20834" y="1410"/>
                    <a:pt x="20852" y="1410"/>
                  </a:cubicBezTo>
                  <a:cubicBezTo>
                    <a:pt x="20861" y="1410"/>
                    <a:pt x="20870" y="1407"/>
                    <a:pt x="20879" y="1402"/>
                  </a:cubicBezTo>
                  <a:lnTo>
                    <a:pt x="21433" y="1082"/>
                  </a:lnTo>
                  <a:cubicBezTo>
                    <a:pt x="21459" y="1067"/>
                    <a:pt x="21468" y="1035"/>
                    <a:pt x="21452" y="1009"/>
                  </a:cubicBezTo>
                  <a:cubicBezTo>
                    <a:pt x="21442" y="992"/>
                    <a:pt x="21424" y="982"/>
                    <a:pt x="21406" y="982"/>
                  </a:cubicBezTo>
                  <a:close/>
                  <a:moveTo>
                    <a:pt x="25286" y="1276"/>
                  </a:moveTo>
                  <a:cubicBezTo>
                    <a:pt x="25267" y="1276"/>
                    <a:pt x="25250" y="1285"/>
                    <a:pt x="25240" y="1303"/>
                  </a:cubicBezTo>
                  <a:cubicBezTo>
                    <a:pt x="25225" y="1328"/>
                    <a:pt x="25234" y="1361"/>
                    <a:pt x="25260" y="1376"/>
                  </a:cubicBezTo>
                  <a:lnTo>
                    <a:pt x="25814" y="1696"/>
                  </a:lnTo>
                  <a:cubicBezTo>
                    <a:pt x="25822" y="1700"/>
                    <a:pt x="25832" y="1702"/>
                    <a:pt x="25841" y="1702"/>
                  </a:cubicBezTo>
                  <a:cubicBezTo>
                    <a:pt x="25859" y="1702"/>
                    <a:pt x="25877" y="1693"/>
                    <a:pt x="25887" y="1676"/>
                  </a:cubicBezTo>
                  <a:cubicBezTo>
                    <a:pt x="25902" y="1651"/>
                    <a:pt x="25893" y="1618"/>
                    <a:pt x="25867" y="1603"/>
                  </a:cubicBezTo>
                  <a:lnTo>
                    <a:pt x="25313" y="1283"/>
                  </a:lnTo>
                  <a:cubicBezTo>
                    <a:pt x="25304" y="1278"/>
                    <a:pt x="25295" y="1276"/>
                    <a:pt x="25286" y="1276"/>
                  </a:cubicBezTo>
                  <a:close/>
                  <a:moveTo>
                    <a:pt x="20297" y="1622"/>
                  </a:moveTo>
                  <a:cubicBezTo>
                    <a:pt x="20288" y="1622"/>
                    <a:pt x="20279" y="1624"/>
                    <a:pt x="20271" y="1629"/>
                  </a:cubicBezTo>
                  <a:lnTo>
                    <a:pt x="19717" y="1949"/>
                  </a:lnTo>
                  <a:cubicBezTo>
                    <a:pt x="19691" y="1965"/>
                    <a:pt x="19682" y="1997"/>
                    <a:pt x="19697" y="2022"/>
                  </a:cubicBezTo>
                  <a:cubicBezTo>
                    <a:pt x="19706" y="2040"/>
                    <a:pt x="19724" y="2049"/>
                    <a:pt x="19744" y="2049"/>
                  </a:cubicBezTo>
                  <a:cubicBezTo>
                    <a:pt x="19753" y="2049"/>
                    <a:pt x="19762" y="2047"/>
                    <a:pt x="19769" y="2042"/>
                  </a:cubicBezTo>
                  <a:lnTo>
                    <a:pt x="20325" y="1721"/>
                  </a:lnTo>
                  <a:cubicBezTo>
                    <a:pt x="20349" y="1707"/>
                    <a:pt x="20358" y="1674"/>
                    <a:pt x="20344" y="1649"/>
                  </a:cubicBezTo>
                  <a:cubicBezTo>
                    <a:pt x="20334" y="1632"/>
                    <a:pt x="20316" y="1622"/>
                    <a:pt x="20297" y="1622"/>
                  </a:cubicBezTo>
                  <a:close/>
                  <a:moveTo>
                    <a:pt x="26395" y="1916"/>
                  </a:moveTo>
                  <a:cubicBezTo>
                    <a:pt x="26377" y="1916"/>
                    <a:pt x="26359" y="1926"/>
                    <a:pt x="26349" y="1942"/>
                  </a:cubicBezTo>
                  <a:cubicBezTo>
                    <a:pt x="26334" y="1968"/>
                    <a:pt x="26342" y="2001"/>
                    <a:pt x="26368" y="2015"/>
                  </a:cubicBezTo>
                  <a:lnTo>
                    <a:pt x="26922" y="2336"/>
                  </a:lnTo>
                  <a:cubicBezTo>
                    <a:pt x="26931" y="2341"/>
                    <a:pt x="26940" y="2343"/>
                    <a:pt x="26949" y="2343"/>
                  </a:cubicBezTo>
                  <a:cubicBezTo>
                    <a:pt x="26968" y="2343"/>
                    <a:pt x="26986" y="2333"/>
                    <a:pt x="26995" y="2316"/>
                  </a:cubicBezTo>
                  <a:cubicBezTo>
                    <a:pt x="27010" y="2290"/>
                    <a:pt x="27002" y="2257"/>
                    <a:pt x="26976" y="2243"/>
                  </a:cubicBezTo>
                  <a:lnTo>
                    <a:pt x="26422" y="1923"/>
                  </a:lnTo>
                  <a:cubicBezTo>
                    <a:pt x="26414" y="1918"/>
                    <a:pt x="26404" y="1916"/>
                    <a:pt x="26395" y="1916"/>
                  </a:cubicBezTo>
                  <a:close/>
                  <a:moveTo>
                    <a:pt x="19189" y="2263"/>
                  </a:moveTo>
                  <a:cubicBezTo>
                    <a:pt x="19180" y="2263"/>
                    <a:pt x="19171" y="2265"/>
                    <a:pt x="19162" y="2270"/>
                  </a:cubicBezTo>
                  <a:lnTo>
                    <a:pt x="18607" y="2590"/>
                  </a:lnTo>
                  <a:cubicBezTo>
                    <a:pt x="18583" y="2604"/>
                    <a:pt x="18574" y="2637"/>
                    <a:pt x="18588" y="2663"/>
                  </a:cubicBezTo>
                  <a:cubicBezTo>
                    <a:pt x="18598" y="2680"/>
                    <a:pt x="18616" y="2689"/>
                    <a:pt x="18634" y="2689"/>
                  </a:cubicBezTo>
                  <a:cubicBezTo>
                    <a:pt x="18643" y="2689"/>
                    <a:pt x="18652" y="2687"/>
                    <a:pt x="18661" y="2682"/>
                  </a:cubicBezTo>
                  <a:lnTo>
                    <a:pt x="19215" y="2362"/>
                  </a:lnTo>
                  <a:cubicBezTo>
                    <a:pt x="19241" y="2348"/>
                    <a:pt x="19250" y="2315"/>
                    <a:pt x="19235" y="2289"/>
                  </a:cubicBezTo>
                  <a:cubicBezTo>
                    <a:pt x="19225" y="2272"/>
                    <a:pt x="19207" y="2263"/>
                    <a:pt x="19189" y="2263"/>
                  </a:cubicBezTo>
                  <a:close/>
                  <a:moveTo>
                    <a:pt x="27504" y="2556"/>
                  </a:moveTo>
                  <a:cubicBezTo>
                    <a:pt x="27486" y="2556"/>
                    <a:pt x="27467" y="2565"/>
                    <a:pt x="27457" y="2583"/>
                  </a:cubicBezTo>
                  <a:cubicBezTo>
                    <a:pt x="27442" y="2608"/>
                    <a:pt x="27451" y="2641"/>
                    <a:pt x="27477" y="2656"/>
                  </a:cubicBezTo>
                  <a:lnTo>
                    <a:pt x="28031" y="2976"/>
                  </a:lnTo>
                  <a:cubicBezTo>
                    <a:pt x="28039" y="2980"/>
                    <a:pt x="28049" y="2983"/>
                    <a:pt x="28058" y="2983"/>
                  </a:cubicBezTo>
                  <a:cubicBezTo>
                    <a:pt x="28076" y="2983"/>
                    <a:pt x="28094" y="2974"/>
                    <a:pt x="28104" y="2957"/>
                  </a:cubicBezTo>
                  <a:cubicBezTo>
                    <a:pt x="28119" y="2931"/>
                    <a:pt x="28110" y="2898"/>
                    <a:pt x="28084" y="2884"/>
                  </a:cubicBezTo>
                  <a:lnTo>
                    <a:pt x="27530" y="2563"/>
                  </a:lnTo>
                  <a:cubicBezTo>
                    <a:pt x="27522" y="2558"/>
                    <a:pt x="27513" y="2556"/>
                    <a:pt x="27504" y="2556"/>
                  </a:cubicBezTo>
                  <a:close/>
                  <a:moveTo>
                    <a:pt x="18080" y="2902"/>
                  </a:moveTo>
                  <a:cubicBezTo>
                    <a:pt x="18071" y="2902"/>
                    <a:pt x="18062" y="2905"/>
                    <a:pt x="18053" y="2909"/>
                  </a:cubicBezTo>
                  <a:lnTo>
                    <a:pt x="17499" y="3229"/>
                  </a:lnTo>
                  <a:cubicBezTo>
                    <a:pt x="17473" y="3244"/>
                    <a:pt x="17464" y="3277"/>
                    <a:pt x="17479" y="3302"/>
                  </a:cubicBezTo>
                  <a:cubicBezTo>
                    <a:pt x="17489" y="3319"/>
                    <a:pt x="17507" y="3330"/>
                    <a:pt x="17526" y="3330"/>
                  </a:cubicBezTo>
                  <a:cubicBezTo>
                    <a:pt x="17535" y="3330"/>
                    <a:pt x="17544" y="3327"/>
                    <a:pt x="17552" y="3322"/>
                  </a:cubicBezTo>
                  <a:lnTo>
                    <a:pt x="18107" y="3002"/>
                  </a:lnTo>
                  <a:cubicBezTo>
                    <a:pt x="18132" y="2987"/>
                    <a:pt x="18141" y="2955"/>
                    <a:pt x="18127" y="2929"/>
                  </a:cubicBezTo>
                  <a:cubicBezTo>
                    <a:pt x="18117" y="2912"/>
                    <a:pt x="18099" y="2902"/>
                    <a:pt x="18080" y="2902"/>
                  </a:cubicBezTo>
                  <a:close/>
                  <a:moveTo>
                    <a:pt x="28613" y="3196"/>
                  </a:moveTo>
                  <a:cubicBezTo>
                    <a:pt x="28594" y="3196"/>
                    <a:pt x="28576" y="3206"/>
                    <a:pt x="28566" y="3223"/>
                  </a:cubicBezTo>
                  <a:cubicBezTo>
                    <a:pt x="28552" y="3248"/>
                    <a:pt x="28561" y="3281"/>
                    <a:pt x="28585" y="3296"/>
                  </a:cubicBezTo>
                  <a:lnTo>
                    <a:pt x="29139" y="3616"/>
                  </a:lnTo>
                  <a:cubicBezTo>
                    <a:pt x="29148" y="3621"/>
                    <a:pt x="29157" y="3623"/>
                    <a:pt x="29166" y="3623"/>
                  </a:cubicBezTo>
                  <a:cubicBezTo>
                    <a:pt x="29186" y="3623"/>
                    <a:pt x="29204" y="3613"/>
                    <a:pt x="29213" y="3596"/>
                  </a:cubicBezTo>
                  <a:cubicBezTo>
                    <a:pt x="29227" y="3570"/>
                    <a:pt x="29219" y="3538"/>
                    <a:pt x="29193" y="3523"/>
                  </a:cubicBezTo>
                  <a:lnTo>
                    <a:pt x="28639" y="3203"/>
                  </a:lnTo>
                  <a:cubicBezTo>
                    <a:pt x="28631" y="3199"/>
                    <a:pt x="28622" y="3196"/>
                    <a:pt x="28613" y="3196"/>
                  </a:cubicBezTo>
                  <a:close/>
                  <a:moveTo>
                    <a:pt x="16972" y="3542"/>
                  </a:moveTo>
                  <a:cubicBezTo>
                    <a:pt x="16963" y="3542"/>
                    <a:pt x="16954" y="3545"/>
                    <a:pt x="16945" y="3550"/>
                  </a:cubicBezTo>
                  <a:lnTo>
                    <a:pt x="16390" y="3870"/>
                  </a:lnTo>
                  <a:cubicBezTo>
                    <a:pt x="16365" y="3885"/>
                    <a:pt x="16356" y="3917"/>
                    <a:pt x="16371" y="3943"/>
                  </a:cubicBezTo>
                  <a:cubicBezTo>
                    <a:pt x="16381" y="3960"/>
                    <a:pt x="16399" y="3969"/>
                    <a:pt x="16417" y="3969"/>
                  </a:cubicBezTo>
                  <a:cubicBezTo>
                    <a:pt x="16426" y="3969"/>
                    <a:pt x="16435" y="3967"/>
                    <a:pt x="16444" y="3962"/>
                  </a:cubicBezTo>
                  <a:lnTo>
                    <a:pt x="16998" y="3643"/>
                  </a:lnTo>
                  <a:cubicBezTo>
                    <a:pt x="17024" y="3628"/>
                    <a:pt x="17033" y="3595"/>
                    <a:pt x="17017" y="3569"/>
                  </a:cubicBezTo>
                  <a:cubicBezTo>
                    <a:pt x="17008" y="3552"/>
                    <a:pt x="16990" y="3542"/>
                    <a:pt x="16972" y="3542"/>
                  </a:cubicBezTo>
                  <a:close/>
                  <a:moveTo>
                    <a:pt x="29721" y="3836"/>
                  </a:moveTo>
                  <a:cubicBezTo>
                    <a:pt x="29702" y="3836"/>
                    <a:pt x="29684" y="3846"/>
                    <a:pt x="29674" y="3863"/>
                  </a:cubicBezTo>
                  <a:cubicBezTo>
                    <a:pt x="29660" y="3888"/>
                    <a:pt x="29669" y="3921"/>
                    <a:pt x="29694" y="3936"/>
                  </a:cubicBezTo>
                  <a:lnTo>
                    <a:pt x="30249" y="4256"/>
                  </a:lnTo>
                  <a:cubicBezTo>
                    <a:pt x="30256" y="4261"/>
                    <a:pt x="30267" y="4263"/>
                    <a:pt x="30276" y="4263"/>
                  </a:cubicBezTo>
                  <a:cubicBezTo>
                    <a:pt x="30294" y="4263"/>
                    <a:pt x="30312" y="4253"/>
                    <a:pt x="30322" y="4236"/>
                  </a:cubicBezTo>
                  <a:cubicBezTo>
                    <a:pt x="30336" y="4211"/>
                    <a:pt x="30327" y="4177"/>
                    <a:pt x="30301" y="4163"/>
                  </a:cubicBezTo>
                  <a:lnTo>
                    <a:pt x="29747" y="3843"/>
                  </a:lnTo>
                  <a:cubicBezTo>
                    <a:pt x="29739" y="3838"/>
                    <a:pt x="29730" y="3836"/>
                    <a:pt x="29721" y="3836"/>
                  </a:cubicBezTo>
                  <a:close/>
                  <a:moveTo>
                    <a:pt x="15862" y="4183"/>
                  </a:moveTo>
                  <a:cubicBezTo>
                    <a:pt x="15853" y="4183"/>
                    <a:pt x="15844" y="4185"/>
                    <a:pt x="15836" y="4190"/>
                  </a:cubicBezTo>
                  <a:lnTo>
                    <a:pt x="15282" y="4510"/>
                  </a:lnTo>
                  <a:cubicBezTo>
                    <a:pt x="15256" y="4524"/>
                    <a:pt x="15247" y="4557"/>
                    <a:pt x="15262" y="4583"/>
                  </a:cubicBezTo>
                  <a:cubicBezTo>
                    <a:pt x="15272" y="4600"/>
                    <a:pt x="15290" y="4610"/>
                    <a:pt x="15308" y="4610"/>
                  </a:cubicBezTo>
                  <a:cubicBezTo>
                    <a:pt x="15318" y="4610"/>
                    <a:pt x="15327" y="4608"/>
                    <a:pt x="15335" y="4602"/>
                  </a:cubicBezTo>
                  <a:lnTo>
                    <a:pt x="15889" y="4282"/>
                  </a:lnTo>
                  <a:cubicBezTo>
                    <a:pt x="15915" y="4268"/>
                    <a:pt x="15924" y="4235"/>
                    <a:pt x="15909" y="4209"/>
                  </a:cubicBezTo>
                  <a:cubicBezTo>
                    <a:pt x="15899" y="4192"/>
                    <a:pt x="15881" y="4183"/>
                    <a:pt x="15862" y="4183"/>
                  </a:cubicBezTo>
                  <a:close/>
                  <a:moveTo>
                    <a:pt x="30830" y="4477"/>
                  </a:moveTo>
                  <a:cubicBezTo>
                    <a:pt x="30811" y="4477"/>
                    <a:pt x="30793" y="4486"/>
                    <a:pt x="30783" y="4503"/>
                  </a:cubicBezTo>
                  <a:cubicBezTo>
                    <a:pt x="30769" y="4529"/>
                    <a:pt x="30778" y="4561"/>
                    <a:pt x="30803" y="4576"/>
                  </a:cubicBezTo>
                  <a:lnTo>
                    <a:pt x="31358" y="4896"/>
                  </a:lnTo>
                  <a:cubicBezTo>
                    <a:pt x="31366" y="4901"/>
                    <a:pt x="31375" y="4904"/>
                    <a:pt x="31384" y="4904"/>
                  </a:cubicBezTo>
                  <a:cubicBezTo>
                    <a:pt x="31403" y="4904"/>
                    <a:pt x="31421" y="4894"/>
                    <a:pt x="31430" y="4877"/>
                  </a:cubicBezTo>
                  <a:cubicBezTo>
                    <a:pt x="31444" y="4851"/>
                    <a:pt x="31436" y="4818"/>
                    <a:pt x="31411" y="4804"/>
                  </a:cubicBezTo>
                  <a:lnTo>
                    <a:pt x="30857" y="4484"/>
                  </a:lnTo>
                  <a:cubicBezTo>
                    <a:pt x="30848" y="4479"/>
                    <a:pt x="30839" y="4477"/>
                    <a:pt x="30830" y="4477"/>
                  </a:cubicBezTo>
                  <a:close/>
                  <a:moveTo>
                    <a:pt x="14755" y="4823"/>
                  </a:moveTo>
                  <a:cubicBezTo>
                    <a:pt x="14746" y="4823"/>
                    <a:pt x="14736" y="4825"/>
                    <a:pt x="14728" y="4831"/>
                  </a:cubicBezTo>
                  <a:lnTo>
                    <a:pt x="14173" y="5150"/>
                  </a:lnTo>
                  <a:cubicBezTo>
                    <a:pt x="14148" y="5165"/>
                    <a:pt x="14139" y="5198"/>
                    <a:pt x="14154" y="5224"/>
                  </a:cubicBezTo>
                  <a:cubicBezTo>
                    <a:pt x="14164" y="5240"/>
                    <a:pt x="14182" y="5249"/>
                    <a:pt x="14200" y="5249"/>
                  </a:cubicBezTo>
                  <a:cubicBezTo>
                    <a:pt x="14209" y="5249"/>
                    <a:pt x="14218" y="5247"/>
                    <a:pt x="14227" y="5243"/>
                  </a:cubicBezTo>
                  <a:lnTo>
                    <a:pt x="14781" y="4923"/>
                  </a:lnTo>
                  <a:cubicBezTo>
                    <a:pt x="14807" y="4908"/>
                    <a:pt x="14816" y="4876"/>
                    <a:pt x="14800" y="4850"/>
                  </a:cubicBezTo>
                  <a:cubicBezTo>
                    <a:pt x="14790" y="4832"/>
                    <a:pt x="14773" y="4823"/>
                    <a:pt x="14755" y="4823"/>
                  </a:cubicBezTo>
                  <a:close/>
                  <a:moveTo>
                    <a:pt x="31938" y="5116"/>
                  </a:moveTo>
                  <a:cubicBezTo>
                    <a:pt x="31919" y="5116"/>
                    <a:pt x="31901" y="5126"/>
                    <a:pt x="31891" y="5144"/>
                  </a:cubicBezTo>
                  <a:cubicBezTo>
                    <a:pt x="31877" y="5168"/>
                    <a:pt x="31886" y="5201"/>
                    <a:pt x="31912" y="5216"/>
                  </a:cubicBezTo>
                  <a:lnTo>
                    <a:pt x="32466" y="5537"/>
                  </a:lnTo>
                  <a:cubicBezTo>
                    <a:pt x="32475" y="5541"/>
                    <a:pt x="32484" y="5543"/>
                    <a:pt x="32493" y="5543"/>
                  </a:cubicBezTo>
                  <a:cubicBezTo>
                    <a:pt x="32511" y="5543"/>
                    <a:pt x="32529" y="5533"/>
                    <a:pt x="32539" y="5516"/>
                  </a:cubicBezTo>
                  <a:cubicBezTo>
                    <a:pt x="32554" y="5492"/>
                    <a:pt x="32545" y="5459"/>
                    <a:pt x="32520" y="5443"/>
                  </a:cubicBezTo>
                  <a:lnTo>
                    <a:pt x="31965" y="5123"/>
                  </a:lnTo>
                  <a:cubicBezTo>
                    <a:pt x="31956" y="5119"/>
                    <a:pt x="31947" y="5116"/>
                    <a:pt x="31938" y="5116"/>
                  </a:cubicBezTo>
                  <a:close/>
                  <a:moveTo>
                    <a:pt x="13646" y="5463"/>
                  </a:moveTo>
                  <a:cubicBezTo>
                    <a:pt x="13637" y="5463"/>
                    <a:pt x="13627" y="5465"/>
                    <a:pt x="13619" y="5470"/>
                  </a:cubicBezTo>
                  <a:lnTo>
                    <a:pt x="13065" y="5790"/>
                  </a:lnTo>
                  <a:cubicBezTo>
                    <a:pt x="13039" y="5805"/>
                    <a:pt x="13030" y="5837"/>
                    <a:pt x="13045" y="5863"/>
                  </a:cubicBezTo>
                  <a:cubicBezTo>
                    <a:pt x="13055" y="5880"/>
                    <a:pt x="13073" y="5890"/>
                    <a:pt x="13092" y="5890"/>
                  </a:cubicBezTo>
                  <a:cubicBezTo>
                    <a:pt x="13101" y="5890"/>
                    <a:pt x="13110" y="5888"/>
                    <a:pt x="13118" y="5882"/>
                  </a:cubicBezTo>
                  <a:lnTo>
                    <a:pt x="13673" y="5562"/>
                  </a:lnTo>
                  <a:cubicBezTo>
                    <a:pt x="13698" y="5548"/>
                    <a:pt x="13707" y="5515"/>
                    <a:pt x="13692" y="5489"/>
                  </a:cubicBezTo>
                  <a:cubicBezTo>
                    <a:pt x="13682" y="5473"/>
                    <a:pt x="13664" y="5463"/>
                    <a:pt x="13646" y="5463"/>
                  </a:cubicBezTo>
                  <a:close/>
                  <a:moveTo>
                    <a:pt x="33046" y="5757"/>
                  </a:moveTo>
                  <a:cubicBezTo>
                    <a:pt x="33028" y="5757"/>
                    <a:pt x="33010" y="5766"/>
                    <a:pt x="33001" y="5783"/>
                  </a:cubicBezTo>
                  <a:cubicBezTo>
                    <a:pt x="32986" y="5809"/>
                    <a:pt x="32995" y="5842"/>
                    <a:pt x="33020" y="5856"/>
                  </a:cubicBezTo>
                  <a:lnTo>
                    <a:pt x="33575" y="6176"/>
                  </a:lnTo>
                  <a:cubicBezTo>
                    <a:pt x="33583" y="6181"/>
                    <a:pt x="33592" y="6183"/>
                    <a:pt x="33601" y="6183"/>
                  </a:cubicBezTo>
                  <a:cubicBezTo>
                    <a:pt x="33620" y="6183"/>
                    <a:pt x="33638" y="6174"/>
                    <a:pt x="33647" y="6157"/>
                  </a:cubicBezTo>
                  <a:cubicBezTo>
                    <a:pt x="33663" y="6131"/>
                    <a:pt x="33654" y="6098"/>
                    <a:pt x="33628" y="6084"/>
                  </a:cubicBezTo>
                  <a:lnTo>
                    <a:pt x="33074" y="5764"/>
                  </a:lnTo>
                  <a:cubicBezTo>
                    <a:pt x="33065" y="5759"/>
                    <a:pt x="33056" y="5757"/>
                    <a:pt x="33046" y="5757"/>
                  </a:cubicBezTo>
                  <a:close/>
                  <a:moveTo>
                    <a:pt x="12536" y="6103"/>
                  </a:moveTo>
                  <a:cubicBezTo>
                    <a:pt x="12527" y="6103"/>
                    <a:pt x="12518" y="6105"/>
                    <a:pt x="12510" y="6110"/>
                  </a:cubicBezTo>
                  <a:lnTo>
                    <a:pt x="11956" y="6431"/>
                  </a:lnTo>
                  <a:cubicBezTo>
                    <a:pt x="11930" y="6445"/>
                    <a:pt x="11922" y="6478"/>
                    <a:pt x="11937" y="6503"/>
                  </a:cubicBezTo>
                  <a:cubicBezTo>
                    <a:pt x="11947" y="6521"/>
                    <a:pt x="11965" y="6530"/>
                    <a:pt x="11983" y="6530"/>
                  </a:cubicBezTo>
                  <a:cubicBezTo>
                    <a:pt x="11992" y="6530"/>
                    <a:pt x="12001" y="6528"/>
                    <a:pt x="12010" y="6523"/>
                  </a:cubicBezTo>
                  <a:lnTo>
                    <a:pt x="12564" y="6203"/>
                  </a:lnTo>
                  <a:cubicBezTo>
                    <a:pt x="12590" y="6187"/>
                    <a:pt x="12598" y="6155"/>
                    <a:pt x="12583" y="6130"/>
                  </a:cubicBezTo>
                  <a:cubicBezTo>
                    <a:pt x="12573" y="6113"/>
                    <a:pt x="12555" y="6103"/>
                    <a:pt x="12536" y="6103"/>
                  </a:cubicBezTo>
                  <a:close/>
                  <a:moveTo>
                    <a:pt x="34156" y="6397"/>
                  </a:moveTo>
                  <a:cubicBezTo>
                    <a:pt x="34137" y="6397"/>
                    <a:pt x="34120" y="6406"/>
                    <a:pt x="34110" y="6424"/>
                  </a:cubicBezTo>
                  <a:cubicBezTo>
                    <a:pt x="34094" y="6449"/>
                    <a:pt x="34103" y="6481"/>
                    <a:pt x="34129" y="6496"/>
                  </a:cubicBezTo>
                  <a:lnTo>
                    <a:pt x="34683" y="6817"/>
                  </a:lnTo>
                  <a:cubicBezTo>
                    <a:pt x="34692" y="6821"/>
                    <a:pt x="34701" y="6824"/>
                    <a:pt x="34710" y="6824"/>
                  </a:cubicBezTo>
                  <a:cubicBezTo>
                    <a:pt x="34728" y="6824"/>
                    <a:pt x="34746" y="6814"/>
                    <a:pt x="34756" y="6797"/>
                  </a:cubicBezTo>
                  <a:cubicBezTo>
                    <a:pt x="34771" y="6772"/>
                    <a:pt x="34762" y="6738"/>
                    <a:pt x="34737" y="6723"/>
                  </a:cubicBezTo>
                  <a:lnTo>
                    <a:pt x="34182" y="6404"/>
                  </a:lnTo>
                  <a:cubicBezTo>
                    <a:pt x="34173" y="6399"/>
                    <a:pt x="34164" y="6397"/>
                    <a:pt x="34156" y="6397"/>
                  </a:cubicBezTo>
                  <a:close/>
                  <a:moveTo>
                    <a:pt x="11429" y="6743"/>
                  </a:moveTo>
                  <a:cubicBezTo>
                    <a:pt x="11420" y="6743"/>
                    <a:pt x="11410" y="6746"/>
                    <a:pt x="11402" y="6750"/>
                  </a:cubicBezTo>
                  <a:lnTo>
                    <a:pt x="10848" y="7070"/>
                  </a:lnTo>
                  <a:cubicBezTo>
                    <a:pt x="10822" y="7085"/>
                    <a:pt x="10813" y="7118"/>
                    <a:pt x="10827" y="7143"/>
                  </a:cubicBezTo>
                  <a:cubicBezTo>
                    <a:pt x="10838" y="7160"/>
                    <a:pt x="10856" y="7170"/>
                    <a:pt x="10874" y="7170"/>
                  </a:cubicBezTo>
                  <a:cubicBezTo>
                    <a:pt x="10883" y="7170"/>
                    <a:pt x="10893" y="7168"/>
                    <a:pt x="10901" y="7163"/>
                  </a:cubicBezTo>
                  <a:lnTo>
                    <a:pt x="11455" y="6843"/>
                  </a:lnTo>
                  <a:cubicBezTo>
                    <a:pt x="11481" y="6828"/>
                    <a:pt x="11490" y="6796"/>
                    <a:pt x="11475" y="6770"/>
                  </a:cubicBezTo>
                  <a:cubicBezTo>
                    <a:pt x="11465" y="6752"/>
                    <a:pt x="11448" y="6743"/>
                    <a:pt x="11429" y="6743"/>
                  </a:cubicBezTo>
                  <a:close/>
                  <a:moveTo>
                    <a:pt x="35265" y="7037"/>
                  </a:moveTo>
                  <a:cubicBezTo>
                    <a:pt x="35246" y="7037"/>
                    <a:pt x="35228" y="7046"/>
                    <a:pt x="35218" y="7064"/>
                  </a:cubicBezTo>
                  <a:cubicBezTo>
                    <a:pt x="35203" y="7089"/>
                    <a:pt x="35212" y="7122"/>
                    <a:pt x="35237" y="7137"/>
                  </a:cubicBezTo>
                  <a:lnTo>
                    <a:pt x="35792" y="7456"/>
                  </a:lnTo>
                  <a:cubicBezTo>
                    <a:pt x="35800" y="7461"/>
                    <a:pt x="35809" y="7463"/>
                    <a:pt x="35818" y="7463"/>
                  </a:cubicBezTo>
                  <a:cubicBezTo>
                    <a:pt x="35837" y="7463"/>
                    <a:pt x="35855" y="7454"/>
                    <a:pt x="35864" y="7436"/>
                  </a:cubicBezTo>
                  <a:cubicBezTo>
                    <a:pt x="35880" y="7411"/>
                    <a:pt x="35871" y="7379"/>
                    <a:pt x="35845" y="7364"/>
                  </a:cubicBezTo>
                  <a:lnTo>
                    <a:pt x="35291" y="7043"/>
                  </a:lnTo>
                  <a:cubicBezTo>
                    <a:pt x="35283" y="7039"/>
                    <a:pt x="35273" y="7037"/>
                    <a:pt x="35265" y="7037"/>
                  </a:cubicBezTo>
                  <a:close/>
                  <a:moveTo>
                    <a:pt x="10319" y="7383"/>
                  </a:moveTo>
                  <a:cubicBezTo>
                    <a:pt x="10310" y="7383"/>
                    <a:pt x="10301" y="7385"/>
                    <a:pt x="10293" y="7390"/>
                  </a:cubicBezTo>
                  <a:lnTo>
                    <a:pt x="9739" y="7710"/>
                  </a:lnTo>
                  <a:cubicBezTo>
                    <a:pt x="9713" y="7726"/>
                    <a:pt x="9705" y="7758"/>
                    <a:pt x="9719" y="7783"/>
                  </a:cubicBezTo>
                  <a:cubicBezTo>
                    <a:pt x="9730" y="7801"/>
                    <a:pt x="9748" y="7810"/>
                    <a:pt x="9766" y="7810"/>
                  </a:cubicBezTo>
                  <a:cubicBezTo>
                    <a:pt x="9775" y="7810"/>
                    <a:pt x="9784" y="7808"/>
                    <a:pt x="9793" y="7803"/>
                  </a:cubicBezTo>
                  <a:lnTo>
                    <a:pt x="10347" y="7484"/>
                  </a:lnTo>
                  <a:cubicBezTo>
                    <a:pt x="10373" y="7468"/>
                    <a:pt x="10380" y="7435"/>
                    <a:pt x="10366" y="7410"/>
                  </a:cubicBezTo>
                  <a:cubicBezTo>
                    <a:pt x="10356" y="7393"/>
                    <a:pt x="10338" y="7383"/>
                    <a:pt x="10319" y="7383"/>
                  </a:cubicBezTo>
                  <a:close/>
                  <a:moveTo>
                    <a:pt x="36373" y="7677"/>
                  </a:moveTo>
                  <a:cubicBezTo>
                    <a:pt x="36355" y="7677"/>
                    <a:pt x="36337" y="7686"/>
                    <a:pt x="36327" y="7703"/>
                  </a:cubicBezTo>
                  <a:cubicBezTo>
                    <a:pt x="36311" y="7729"/>
                    <a:pt x="36320" y="7762"/>
                    <a:pt x="36346" y="7776"/>
                  </a:cubicBezTo>
                  <a:lnTo>
                    <a:pt x="36900" y="8097"/>
                  </a:lnTo>
                  <a:cubicBezTo>
                    <a:pt x="36909" y="8102"/>
                    <a:pt x="36918" y="8104"/>
                    <a:pt x="36927" y="8104"/>
                  </a:cubicBezTo>
                  <a:cubicBezTo>
                    <a:pt x="36945" y="8104"/>
                    <a:pt x="36963" y="8094"/>
                    <a:pt x="36973" y="8077"/>
                  </a:cubicBezTo>
                  <a:cubicBezTo>
                    <a:pt x="36988" y="8052"/>
                    <a:pt x="36979" y="8018"/>
                    <a:pt x="36954" y="8004"/>
                  </a:cubicBezTo>
                  <a:lnTo>
                    <a:pt x="36399" y="7684"/>
                  </a:lnTo>
                  <a:cubicBezTo>
                    <a:pt x="36391" y="7679"/>
                    <a:pt x="36382" y="7677"/>
                    <a:pt x="36373" y="7677"/>
                  </a:cubicBezTo>
                  <a:close/>
                  <a:moveTo>
                    <a:pt x="9212" y="8023"/>
                  </a:moveTo>
                  <a:cubicBezTo>
                    <a:pt x="9202" y="8023"/>
                    <a:pt x="9193" y="8026"/>
                    <a:pt x="9185" y="8031"/>
                  </a:cubicBezTo>
                  <a:lnTo>
                    <a:pt x="8631" y="8351"/>
                  </a:lnTo>
                  <a:cubicBezTo>
                    <a:pt x="8605" y="8365"/>
                    <a:pt x="8596" y="8398"/>
                    <a:pt x="8610" y="8424"/>
                  </a:cubicBezTo>
                  <a:cubicBezTo>
                    <a:pt x="8620" y="8441"/>
                    <a:pt x="8638" y="8450"/>
                    <a:pt x="8656" y="8450"/>
                  </a:cubicBezTo>
                  <a:cubicBezTo>
                    <a:pt x="8665" y="8450"/>
                    <a:pt x="8676" y="8447"/>
                    <a:pt x="8683" y="8443"/>
                  </a:cubicBezTo>
                  <a:lnTo>
                    <a:pt x="9237" y="8123"/>
                  </a:lnTo>
                  <a:cubicBezTo>
                    <a:pt x="9263" y="8108"/>
                    <a:pt x="9272" y="8076"/>
                    <a:pt x="9258" y="8050"/>
                  </a:cubicBezTo>
                  <a:cubicBezTo>
                    <a:pt x="9248" y="8033"/>
                    <a:pt x="9230" y="8023"/>
                    <a:pt x="9212" y="8023"/>
                  </a:cubicBezTo>
                  <a:close/>
                  <a:moveTo>
                    <a:pt x="37482" y="8317"/>
                  </a:moveTo>
                  <a:cubicBezTo>
                    <a:pt x="37463" y="8317"/>
                    <a:pt x="37445" y="8326"/>
                    <a:pt x="37435" y="8344"/>
                  </a:cubicBezTo>
                  <a:cubicBezTo>
                    <a:pt x="37420" y="8369"/>
                    <a:pt x="37429" y="8402"/>
                    <a:pt x="37454" y="8417"/>
                  </a:cubicBezTo>
                  <a:lnTo>
                    <a:pt x="38009" y="8737"/>
                  </a:lnTo>
                  <a:cubicBezTo>
                    <a:pt x="38017" y="8741"/>
                    <a:pt x="38026" y="8744"/>
                    <a:pt x="38035" y="8744"/>
                  </a:cubicBezTo>
                  <a:cubicBezTo>
                    <a:pt x="38054" y="8744"/>
                    <a:pt x="38072" y="8735"/>
                    <a:pt x="38082" y="8718"/>
                  </a:cubicBezTo>
                  <a:cubicBezTo>
                    <a:pt x="38097" y="8692"/>
                    <a:pt x="38088" y="8659"/>
                    <a:pt x="38062" y="8644"/>
                  </a:cubicBezTo>
                  <a:lnTo>
                    <a:pt x="37508" y="8324"/>
                  </a:lnTo>
                  <a:cubicBezTo>
                    <a:pt x="37500" y="8319"/>
                    <a:pt x="37491" y="8317"/>
                    <a:pt x="37482" y="8317"/>
                  </a:cubicBezTo>
                  <a:close/>
                  <a:moveTo>
                    <a:pt x="8102" y="8663"/>
                  </a:moveTo>
                  <a:cubicBezTo>
                    <a:pt x="8093" y="8663"/>
                    <a:pt x="8084" y="8666"/>
                    <a:pt x="8075" y="8670"/>
                  </a:cubicBezTo>
                  <a:lnTo>
                    <a:pt x="7521" y="8990"/>
                  </a:lnTo>
                  <a:cubicBezTo>
                    <a:pt x="7495" y="9005"/>
                    <a:pt x="7488" y="9039"/>
                    <a:pt x="7502" y="9063"/>
                  </a:cubicBezTo>
                  <a:cubicBezTo>
                    <a:pt x="7511" y="9080"/>
                    <a:pt x="7530" y="9090"/>
                    <a:pt x="7548" y="9090"/>
                  </a:cubicBezTo>
                  <a:cubicBezTo>
                    <a:pt x="7557" y="9090"/>
                    <a:pt x="7566" y="9088"/>
                    <a:pt x="7575" y="9084"/>
                  </a:cubicBezTo>
                  <a:lnTo>
                    <a:pt x="8129" y="8763"/>
                  </a:lnTo>
                  <a:cubicBezTo>
                    <a:pt x="8155" y="8748"/>
                    <a:pt x="8163" y="8715"/>
                    <a:pt x="8149" y="8690"/>
                  </a:cubicBezTo>
                  <a:cubicBezTo>
                    <a:pt x="8139" y="8673"/>
                    <a:pt x="8121" y="8663"/>
                    <a:pt x="8102" y="8663"/>
                  </a:cubicBezTo>
                  <a:close/>
                  <a:moveTo>
                    <a:pt x="38590" y="8957"/>
                  </a:moveTo>
                  <a:cubicBezTo>
                    <a:pt x="38572" y="8957"/>
                    <a:pt x="38554" y="8967"/>
                    <a:pt x="38544" y="8983"/>
                  </a:cubicBezTo>
                  <a:cubicBezTo>
                    <a:pt x="38530" y="9009"/>
                    <a:pt x="38537" y="9042"/>
                    <a:pt x="38563" y="9057"/>
                  </a:cubicBezTo>
                  <a:lnTo>
                    <a:pt x="39117" y="9376"/>
                  </a:lnTo>
                  <a:cubicBezTo>
                    <a:pt x="39126" y="9382"/>
                    <a:pt x="39135" y="9384"/>
                    <a:pt x="39144" y="9384"/>
                  </a:cubicBezTo>
                  <a:cubicBezTo>
                    <a:pt x="39162" y="9384"/>
                    <a:pt x="39180" y="9374"/>
                    <a:pt x="39190" y="9357"/>
                  </a:cubicBezTo>
                  <a:cubicBezTo>
                    <a:pt x="39205" y="9331"/>
                    <a:pt x="39196" y="9299"/>
                    <a:pt x="39171" y="9284"/>
                  </a:cubicBezTo>
                  <a:lnTo>
                    <a:pt x="38616" y="8964"/>
                  </a:lnTo>
                  <a:cubicBezTo>
                    <a:pt x="38608" y="8959"/>
                    <a:pt x="38599" y="8957"/>
                    <a:pt x="38590" y="8957"/>
                  </a:cubicBezTo>
                  <a:close/>
                  <a:moveTo>
                    <a:pt x="6994" y="9304"/>
                  </a:moveTo>
                  <a:cubicBezTo>
                    <a:pt x="6985" y="9304"/>
                    <a:pt x="6976" y="9306"/>
                    <a:pt x="6967" y="9311"/>
                  </a:cubicBezTo>
                  <a:lnTo>
                    <a:pt x="6413" y="9631"/>
                  </a:lnTo>
                  <a:cubicBezTo>
                    <a:pt x="6387" y="9646"/>
                    <a:pt x="6378" y="9678"/>
                    <a:pt x="6393" y="9704"/>
                  </a:cubicBezTo>
                  <a:cubicBezTo>
                    <a:pt x="6403" y="9721"/>
                    <a:pt x="6421" y="9730"/>
                    <a:pt x="6439" y="9730"/>
                  </a:cubicBezTo>
                  <a:cubicBezTo>
                    <a:pt x="6448" y="9730"/>
                    <a:pt x="6457" y="9728"/>
                    <a:pt x="6466" y="9723"/>
                  </a:cubicBezTo>
                  <a:lnTo>
                    <a:pt x="7020" y="9403"/>
                  </a:lnTo>
                  <a:cubicBezTo>
                    <a:pt x="7046" y="9389"/>
                    <a:pt x="7055" y="9355"/>
                    <a:pt x="7041" y="9330"/>
                  </a:cubicBezTo>
                  <a:cubicBezTo>
                    <a:pt x="7031" y="9313"/>
                    <a:pt x="7013" y="9304"/>
                    <a:pt x="6994" y="9304"/>
                  </a:cubicBezTo>
                  <a:close/>
                  <a:moveTo>
                    <a:pt x="5885" y="9944"/>
                  </a:moveTo>
                  <a:cubicBezTo>
                    <a:pt x="5876" y="9944"/>
                    <a:pt x="5867" y="9946"/>
                    <a:pt x="5858" y="9951"/>
                  </a:cubicBezTo>
                  <a:lnTo>
                    <a:pt x="5304" y="10271"/>
                  </a:lnTo>
                  <a:cubicBezTo>
                    <a:pt x="5278" y="10285"/>
                    <a:pt x="5269" y="10318"/>
                    <a:pt x="5285" y="10344"/>
                  </a:cubicBezTo>
                  <a:cubicBezTo>
                    <a:pt x="5294" y="10361"/>
                    <a:pt x="5312" y="10371"/>
                    <a:pt x="5331" y="10371"/>
                  </a:cubicBezTo>
                  <a:cubicBezTo>
                    <a:pt x="5340" y="10371"/>
                    <a:pt x="5349" y="10368"/>
                    <a:pt x="5357" y="10363"/>
                  </a:cubicBezTo>
                  <a:lnTo>
                    <a:pt x="5912" y="10043"/>
                  </a:lnTo>
                  <a:cubicBezTo>
                    <a:pt x="5937" y="10028"/>
                    <a:pt x="5946" y="9996"/>
                    <a:pt x="5931" y="9970"/>
                  </a:cubicBezTo>
                  <a:cubicBezTo>
                    <a:pt x="5922" y="9953"/>
                    <a:pt x="5904" y="9944"/>
                    <a:pt x="5885" y="9944"/>
                  </a:cubicBezTo>
                  <a:close/>
                  <a:moveTo>
                    <a:pt x="4776" y="10583"/>
                  </a:moveTo>
                  <a:cubicBezTo>
                    <a:pt x="4767" y="10583"/>
                    <a:pt x="4758" y="10586"/>
                    <a:pt x="4750" y="10590"/>
                  </a:cubicBezTo>
                  <a:lnTo>
                    <a:pt x="4196" y="10911"/>
                  </a:lnTo>
                  <a:cubicBezTo>
                    <a:pt x="4170" y="10926"/>
                    <a:pt x="4161" y="10959"/>
                    <a:pt x="4176" y="10983"/>
                  </a:cubicBezTo>
                  <a:cubicBezTo>
                    <a:pt x="4186" y="11001"/>
                    <a:pt x="4204" y="11010"/>
                    <a:pt x="4222" y="11010"/>
                  </a:cubicBezTo>
                  <a:cubicBezTo>
                    <a:pt x="4231" y="11010"/>
                    <a:pt x="4240" y="11008"/>
                    <a:pt x="4249" y="11004"/>
                  </a:cubicBezTo>
                  <a:lnTo>
                    <a:pt x="4803" y="10684"/>
                  </a:lnTo>
                  <a:cubicBezTo>
                    <a:pt x="4829" y="10669"/>
                    <a:pt x="4838" y="10635"/>
                    <a:pt x="4823" y="10611"/>
                  </a:cubicBezTo>
                  <a:cubicBezTo>
                    <a:pt x="4813" y="10593"/>
                    <a:pt x="4794" y="10583"/>
                    <a:pt x="4776" y="10583"/>
                  </a:cubicBezTo>
                  <a:close/>
                  <a:moveTo>
                    <a:pt x="3668" y="11224"/>
                  </a:moveTo>
                  <a:cubicBezTo>
                    <a:pt x="3659" y="11224"/>
                    <a:pt x="3649" y="11226"/>
                    <a:pt x="3641" y="11231"/>
                  </a:cubicBezTo>
                  <a:lnTo>
                    <a:pt x="3087" y="11551"/>
                  </a:lnTo>
                  <a:cubicBezTo>
                    <a:pt x="3061" y="11565"/>
                    <a:pt x="3053" y="11598"/>
                    <a:pt x="3068" y="11624"/>
                  </a:cubicBezTo>
                  <a:cubicBezTo>
                    <a:pt x="3077" y="11641"/>
                    <a:pt x="3095" y="11651"/>
                    <a:pt x="3114" y="11651"/>
                  </a:cubicBezTo>
                  <a:cubicBezTo>
                    <a:pt x="3123" y="11651"/>
                    <a:pt x="3132" y="11649"/>
                    <a:pt x="3141" y="11643"/>
                  </a:cubicBezTo>
                  <a:lnTo>
                    <a:pt x="3695" y="11323"/>
                  </a:lnTo>
                  <a:cubicBezTo>
                    <a:pt x="3721" y="11309"/>
                    <a:pt x="3729" y="11276"/>
                    <a:pt x="3714" y="11250"/>
                  </a:cubicBezTo>
                  <a:cubicBezTo>
                    <a:pt x="3704" y="11234"/>
                    <a:pt x="3686" y="11224"/>
                    <a:pt x="3668" y="11224"/>
                  </a:cubicBezTo>
                  <a:close/>
                  <a:moveTo>
                    <a:pt x="2559" y="11864"/>
                  </a:moveTo>
                  <a:cubicBezTo>
                    <a:pt x="2550" y="11864"/>
                    <a:pt x="2541" y="11866"/>
                    <a:pt x="2533" y="11871"/>
                  </a:cubicBezTo>
                  <a:lnTo>
                    <a:pt x="1979" y="12192"/>
                  </a:lnTo>
                  <a:cubicBezTo>
                    <a:pt x="1953" y="12206"/>
                    <a:pt x="1944" y="12239"/>
                    <a:pt x="1959" y="12264"/>
                  </a:cubicBezTo>
                  <a:cubicBezTo>
                    <a:pt x="1969" y="12282"/>
                    <a:pt x="1987" y="12291"/>
                    <a:pt x="2005" y="12291"/>
                  </a:cubicBezTo>
                  <a:cubicBezTo>
                    <a:pt x="2014" y="12291"/>
                    <a:pt x="2023" y="12288"/>
                    <a:pt x="2032" y="12284"/>
                  </a:cubicBezTo>
                  <a:lnTo>
                    <a:pt x="2586" y="11964"/>
                  </a:lnTo>
                  <a:cubicBezTo>
                    <a:pt x="2612" y="11948"/>
                    <a:pt x="2621" y="11916"/>
                    <a:pt x="2606" y="11891"/>
                  </a:cubicBezTo>
                  <a:cubicBezTo>
                    <a:pt x="2595" y="11873"/>
                    <a:pt x="2577" y="11864"/>
                    <a:pt x="2559" y="11864"/>
                  </a:cubicBezTo>
                  <a:close/>
                  <a:moveTo>
                    <a:pt x="1451" y="12504"/>
                  </a:moveTo>
                  <a:cubicBezTo>
                    <a:pt x="1442" y="12504"/>
                    <a:pt x="1432" y="12506"/>
                    <a:pt x="1424" y="12511"/>
                  </a:cubicBezTo>
                  <a:lnTo>
                    <a:pt x="870" y="12831"/>
                  </a:lnTo>
                  <a:cubicBezTo>
                    <a:pt x="844" y="12846"/>
                    <a:pt x="835" y="12878"/>
                    <a:pt x="849" y="12904"/>
                  </a:cubicBezTo>
                  <a:cubicBezTo>
                    <a:pt x="860" y="12921"/>
                    <a:pt x="878" y="12931"/>
                    <a:pt x="897" y="12931"/>
                  </a:cubicBezTo>
                  <a:cubicBezTo>
                    <a:pt x="906" y="12931"/>
                    <a:pt x="915" y="12929"/>
                    <a:pt x="923" y="12923"/>
                  </a:cubicBezTo>
                  <a:lnTo>
                    <a:pt x="1478" y="12604"/>
                  </a:lnTo>
                  <a:cubicBezTo>
                    <a:pt x="1503" y="12589"/>
                    <a:pt x="1512" y="12556"/>
                    <a:pt x="1497" y="12531"/>
                  </a:cubicBezTo>
                  <a:cubicBezTo>
                    <a:pt x="1487" y="12513"/>
                    <a:pt x="1470" y="12504"/>
                    <a:pt x="1451" y="12504"/>
                  </a:cubicBezTo>
                  <a:close/>
                  <a:moveTo>
                    <a:pt x="341" y="13144"/>
                  </a:moveTo>
                  <a:cubicBezTo>
                    <a:pt x="332" y="13144"/>
                    <a:pt x="323" y="13146"/>
                    <a:pt x="315" y="13151"/>
                  </a:cubicBezTo>
                  <a:lnTo>
                    <a:pt x="0" y="13333"/>
                  </a:lnTo>
                  <a:lnTo>
                    <a:pt x="400" y="13564"/>
                  </a:lnTo>
                  <a:cubicBezTo>
                    <a:pt x="409" y="13569"/>
                    <a:pt x="418" y="13571"/>
                    <a:pt x="427" y="13571"/>
                  </a:cubicBezTo>
                  <a:cubicBezTo>
                    <a:pt x="445" y="13571"/>
                    <a:pt x="463" y="13561"/>
                    <a:pt x="473" y="13544"/>
                  </a:cubicBezTo>
                  <a:cubicBezTo>
                    <a:pt x="488" y="13518"/>
                    <a:pt x="479" y="13485"/>
                    <a:pt x="454" y="13471"/>
                  </a:cubicBezTo>
                  <a:lnTo>
                    <a:pt x="214" y="13332"/>
                  </a:lnTo>
                  <a:lnTo>
                    <a:pt x="369" y="13243"/>
                  </a:lnTo>
                  <a:cubicBezTo>
                    <a:pt x="395" y="13229"/>
                    <a:pt x="402" y="13196"/>
                    <a:pt x="388" y="13171"/>
                  </a:cubicBezTo>
                  <a:cubicBezTo>
                    <a:pt x="378" y="13154"/>
                    <a:pt x="360" y="13144"/>
                    <a:pt x="341" y="13144"/>
                  </a:cubicBezTo>
                  <a:close/>
                  <a:moveTo>
                    <a:pt x="981" y="13784"/>
                  </a:moveTo>
                  <a:cubicBezTo>
                    <a:pt x="963" y="13784"/>
                    <a:pt x="945" y="13794"/>
                    <a:pt x="935" y="13811"/>
                  </a:cubicBezTo>
                  <a:cubicBezTo>
                    <a:pt x="920" y="13837"/>
                    <a:pt x="929" y="13869"/>
                    <a:pt x="955" y="13884"/>
                  </a:cubicBezTo>
                  <a:lnTo>
                    <a:pt x="1509" y="14204"/>
                  </a:lnTo>
                  <a:cubicBezTo>
                    <a:pt x="1517" y="14208"/>
                    <a:pt x="1527" y="14211"/>
                    <a:pt x="1536" y="14211"/>
                  </a:cubicBezTo>
                  <a:cubicBezTo>
                    <a:pt x="1554" y="14211"/>
                    <a:pt x="1572" y="14202"/>
                    <a:pt x="1583" y="14185"/>
                  </a:cubicBezTo>
                  <a:cubicBezTo>
                    <a:pt x="1597" y="14159"/>
                    <a:pt x="1588" y="14126"/>
                    <a:pt x="1562" y="14111"/>
                  </a:cubicBezTo>
                  <a:lnTo>
                    <a:pt x="1008" y="13792"/>
                  </a:lnTo>
                  <a:cubicBezTo>
                    <a:pt x="1000" y="13787"/>
                    <a:pt x="991" y="13784"/>
                    <a:pt x="981" y="13784"/>
                  </a:cubicBezTo>
                  <a:close/>
                  <a:moveTo>
                    <a:pt x="2091" y="14424"/>
                  </a:moveTo>
                  <a:cubicBezTo>
                    <a:pt x="2072" y="14424"/>
                    <a:pt x="2054" y="14434"/>
                    <a:pt x="2044" y="14452"/>
                  </a:cubicBezTo>
                  <a:cubicBezTo>
                    <a:pt x="2030" y="14476"/>
                    <a:pt x="2037" y="14509"/>
                    <a:pt x="2063" y="14524"/>
                  </a:cubicBezTo>
                  <a:lnTo>
                    <a:pt x="2617" y="14845"/>
                  </a:lnTo>
                  <a:cubicBezTo>
                    <a:pt x="2626" y="14849"/>
                    <a:pt x="2635" y="14851"/>
                    <a:pt x="2644" y="14851"/>
                  </a:cubicBezTo>
                  <a:cubicBezTo>
                    <a:pt x="2664" y="14851"/>
                    <a:pt x="2680" y="14841"/>
                    <a:pt x="2691" y="14824"/>
                  </a:cubicBezTo>
                  <a:cubicBezTo>
                    <a:pt x="2705" y="14800"/>
                    <a:pt x="2697" y="14767"/>
                    <a:pt x="2671" y="14751"/>
                  </a:cubicBezTo>
                  <a:lnTo>
                    <a:pt x="2117" y="14431"/>
                  </a:lnTo>
                  <a:cubicBezTo>
                    <a:pt x="2109" y="14427"/>
                    <a:pt x="2100" y="14424"/>
                    <a:pt x="2091" y="14424"/>
                  </a:cubicBezTo>
                  <a:close/>
                  <a:moveTo>
                    <a:pt x="3199" y="15064"/>
                  </a:moveTo>
                  <a:cubicBezTo>
                    <a:pt x="3181" y="15064"/>
                    <a:pt x="3162" y="15074"/>
                    <a:pt x="3152" y="15091"/>
                  </a:cubicBezTo>
                  <a:cubicBezTo>
                    <a:pt x="3138" y="15117"/>
                    <a:pt x="3147" y="15150"/>
                    <a:pt x="3173" y="15164"/>
                  </a:cubicBezTo>
                  <a:lnTo>
                    <a:pt x="3727" y="15484"/>
                  </a:lnTo>
                  <a:cubicBezTo>
                    <a:pt x="3734" y="15489"/>
                    <a:pt x="3745" y="15491"/>
                    <a:pt x="3754" y="15491"/>
                  </a:cubicBezTo>
                  <a:cubicBezTo>
                    <a:pt x="3772" y="15491"/>
                    <a:pt x="3790" y="15482"/>
                    <a:pt x="3800" y="15465"/>
                  </a:cubicBezTo>
                  <a:cubicBezTo>
                    <a:pt x="3814" y="15439"/>
                    <a:pt x="3805" y="15406"/>
                    <a:pt x="3779" y="15392"/>
                  </a:cubicBezTo>
                  <a:lnTo>
                    <a:pt x="3225" y="15071"/>
                  </a:lnTo>
                  <a:cubicBezTo>
                    <a:pt x="3217" y="15067"/>
                    <a:pt x="3208" y="15064"/>
                    <a:pt x="3199" y="15064"/>
                  </a:cubicBezTo>
                  <a:close/>
                  <a:moveTo>
                    <a:pt x="4308" y="15705"/>
                  </a:moveTo>
                  <a:cubicBezTo>
                    <a:pt x="4289" y="15705"/>
                    <a:pt x="4271" y="15714"/>
                    <a:pt x="4261" y="15731"/>
                  </a:cubicBezTo>
                  <a:cubicBezTo>
                    <a:pt x="4247" y="15757"/>
                    <a:pt x="4256" y="15789"/>
                    <a:pt x="4281" y="15804"/>
                  </a:cubicBezTo>
                  <a:lnTo>
                    <a:pt x="4836" y="16124"/>
                  </a:lnTo>
                  <a:cubicBezTo>
                    <a:pt x="4844" y="16129"/>
                    <a:pt x="4853" y="16132"/>
                    <a:pt x="4862" y="16132"/>
                  </a:cubicBezTo>
                  <a:cubicBezTo>
                    <a:pt x="4881" y="16132"/>
                    <a:pt x="4899" y="16121"/>
                    <a:pt x="4908" y="16105"/>
                  </a:cubicBezTo>
                  <a:cubicBezTo>
                    <a:pt x="4922" y="16079"/>
                    <a:pt x="4915" y="16046"/>
                    <a:pt x="4889" y="16031"/>
                  </a:cubicBezTo>
                  <a:lnTo>
                    <a:pt x="4335" y="15712"/>
                  </a:lnTo>
                  <a:cubicBezTo>
                    <a:pt x="4326" y="15707"/>
                    <a:pt x="4317" y="15705"/>
                    <a:pt x="4308" y="15705"/>
                  </a:cubicBezTo>
                  <a:close/>
                  <a:moveTo>
                    <a:pt x="5416" y="16345"/>
                  </a:moveTo>
                  <a:cubicBezTo>
                    <a:pt x="5398" y="16345"/>
                    <a:pt x="5380" y="16354"/>
                    <a:pt x="5369" y="16371"/>
                  </a:cubicBezTo>
                  <a:cubicBezTo>
                    <a:pt x="5355" y="16397"/>
                    <a:pt x="5364" y="16430"/>
                    <a:pt x="5390" y="16445"/>
                  </a:cubicBezTo>
                  <a:lnTo>
                    <a:pt x="5944" y="16764"/>
                  </a:lnTo>
                  <a:cubicBezTo>
                    <a:pt x="5953" y="16769"/>
                    <a:pt x="5962" y="16771"/>
                    <a:pt x="5971" y="16771"/>
                  </a:cubicBezTo>
                  <a:cubicBezTo>
                    <a:pt x="5989" y="16771"/>
                    <a:pt x="6007" y="16762"/>
                    <a:pt x="6017" y="16745"/>
                  </a:cubicBezTo>
                  <a:cubicBezTo>
                    <a:pt x="6032" y="16719"/>
                    <a:pt x="6023" y="16687"/>
                    <a:pt x="5998" y="16672"/>
                  </a:cubicBezTo>
                  <a:lnTo>
                    <a:pt x="5443" y="16352"/>
                  </a:lnTo>
                  <a:cubicBezTo>
                    <a:pt x="5434" y="16347"/>
                    <a:pt x="5425" y="16345"/>
                    <a:pt x="5416" y="16345"/>
                  </a:cubicBezTo>
                  <a:close/>
                  <a:moveTo>
                    <a:pt x="6525" y="16985"/>
                  </a:moveTo>
                  <a:cubicBezTo>
                    <a:pt x="6506" y="16985"/>
                    <a:pt x="6488" y="16994"/>
                    <a:pt x="6479" y="17011"/>
                  </a:cubicBezTo>
                  <a:cubicBezTo>
                    <a:pt x="6464" y="17037"/>
                    <a:pt x="6473" y="17070"/>
                    <a:pt x="6498" y="17084"/>
                  </a:cubicBezTo>
                  <a:lnTo>
                    <a:pt x="7053" y="17404"/>
                  </a:lnTo>
                  <a:cubicBezTo>
                    <a:pt x="7061" y="17410"/>
                    <a:pt x="7070" y="17412"/>
                    <a:pt x="7079" y="17412"/>
                  </a:cubicBezTo>
                  <a:cubicBezTo>
                    <a:pt x="7098" y="17412"/>
                    <a:pt x="7116" y="17402"/>
                    <a:pt x="7125" y="17385"/>
                  </a:cubicBezTo>
                  <a:cubicBezTo>
                    <a:pt x="7140" y="17359"/>
                    <a:pt x="7132" y="17326"/>
                    <a:pt x="7106" y="17312"/>
                  </a:cubicBezTo>
                  <a:lnTo>
                    <a:pt x="6552" y="16992"/>
                  </a:lnTo>
                  <a:cubicBezTo>
                    <a:pt x="6543" y="16987"/>
                    <a:pt x="6534" y="16985"/>
                    <a:pt x="6525" y="16985"/>
                  </a:cubicBezTo>
                  <a:close/>
                  <a:moveTo>
                    <a:pt x="7633" y="17625"/>
                  </a:moveTo>
                  <a:cubicBezTo>
                    <a:pt x="7615" y="17625"/>
                    <a:pt x="7597" y="17634"/>
                    <a:pt x="7588" y="17652"/>
                  </a:cubicBezTo>
                  <a:cubicBezTo>
                    <a:pt x="7572" y="17677"/>
                    <a:pt x="7581" y="17709"/>
                    <a:pt x="7607" y="17725"/>
                  </a:cubicBezTo>
                  <a:lnTo>
                    <a:pt x="8161" y="18045"/>
                  </a:lnTo>
                  <a:cubicBezTo>
                    <a:pt x="8170" y="18049"/>
                    <a:pt x="8179" y="18052"/>
                    <a:pt x="8188" y="18052"/>
                  </a:cubicBezTo>
                  <a:cubicBezTo>
                    <a:pt x="8206" y="18052"/>
                    <a:pt x="8224" y="18041"/>
                    <a:pt x="8234" y="18025"/>
                  </a:cubicBezTo>
                  <a:cubicBezTo>
                    <a:pt x="8249" y="18000"/>
                    <a:pt x="8240" y="17967"/>
                    <a:pt x="8215" y="17951"/>
                  </a:cubicBezTo>
                  <a:lnTo>
                    <a:pt x="7660" y="17632"/>
                  </a:lnTo>
                  <a:cubicBezTo>
                    <a:pt x="7651" y="17627"/>
                    <a:pt x="7642" y="17625"/>
                    <a:pt x="7633" y="17625"/>
                  </a:cubicBezTo>
                  <a:close/>
                  <a:moveTo>
                    <a:pt x="8742" y="18265"/>
                  </a:moveTo>
                  <a:cubicBezTo>
                    <a:pt x="8724" y="18265"/>
                    <a:pt x="8706" y="18275"/>
                    <a:pt x="8696" y="18291"/>
                  </a:cubicBezTo>
                  <a:cubicBezTo>
                    <a:pt x="8681" y="18317"/>
                    <a:pt x="8690" y="18350"/>
                    <a:pt x="8715" y="18365"/>
                  </a:cubicBezTo>
                  <a:lnTo>
                    <a:pt x="9270" y="18684"/>
                  </a:lnTo>
                  <a:cubicBezTo>
                    <a:pt x="9278" y="18690"/>
                    <a:pt x="9287" y="18692"/>
                    <a:pt x="9296" y="18692"/>
                  </a:cubicBezTo>
                  <a:cubicBezTo>
                    <a:pt x="9315" y="18692"/>
                    <a:pt x="9333" y="18682"/>
                    <a:pt x="9343" y="18665"/>
                  </a:cubicBezTo>
                  <a:cubicBezTo>
                    <a:pt x="9358" y="18639"/>
                    <a:pt x="9349" y="18607"/>
                    <a:pt x="9323" y="18592"/>
                  </a:cubicBezTo>
                  <a:lnTo>
                    <a:pt x="8769" y="18272"/>
                  </a:lnTo>
                  <a:cubicBezTo>
                    <a:pt x="8761" y="18267"/>
                    <a:pt x="8751" y="18265"/>
                    <a:pt x="8742" y="18265"/>
                  </a:cubicBezTo>
                  <a:close/>
                  <a:moveTo>
                    <a:pt x="9851" y="18905"/>
                  </a:moveTo>
                  <a:cubicBezTo>
                    <a:pt x="9833" y="18905"/>
                    <a:pt x="9815" y="18915"/>
                    <a:pt x="9805" y="18932"/>
                  </a:cubicBezTo>
                  <a:cubicBezTo>
                    <a:pt x="9790" y="18957"/>
                    <a:pt x="9798" y="18990"/>
                    <a:pt x="9824" y="19004"/>
                  </a:cubicBezTo>
                  <a:lnTo>
                    <a:pt x="10378" y="19325"/>
                  </a:lnTo>
                  <a:cubicBezTo>
                    <a:pt x="10387" y="19330"/>
                    <a:pt x="10396" y="19332"/>
                    <a:pt x="10405" y="19332"/>
                  </a:cubicBezTo>
                  <a:cubicBezTo>
                    <a:pt x="10423" y="19332"/>
                    <a:pt x="10441" y="19322"/>
                    <a:pt x="10451" y="19305"/>
                  </a:cubicBezTo>
                  <a:cubicBezTo>
                    <a:pt x="10466" y="19280"/>
                    <a:pt x="10457" y="19247"/>
                    <a:pt x="10432" y="19232"/>
                  </a:cubicBezTo>
                  <a:lnTo>
                    <a:pt x="9877" y="18912"/>
                  </a:lnTo>
                  <a:cubicBezTo>
                    <a:pt x="9869" y="18907"/>
                    <a:pt x="9860" y="18905"/>
                    <a:pt x="9851" y="18905"/>
                  </a:cubicBezTo>
                  <a:close/>
                  <a:moveTo>
                    <a:pt x="10959" y="19545"/>
                  </a:moveTo>
                  <a:cubicBezTo>
                    <a:pt x="10941" y="19545"/>
                    <a:pt x="10923" y="19555"/>
                    <a:pt x="10913" y="19572"/>
                  </a:cubicBezTo>
                  <a:cubicBezTo>
                    <a:pt x="10898" y="19598"/>
                    <a:pt x="10907" y="19630"/>
                    <a:pt x="10933" y="19645"/>
                  </a:cubicBezTo>
                  <a:lnTo>
                    <a:pt x="11487" y="19965"/>
                  </a:lnTo>
                  <a:cubicBezTo>
                    <a:pt x="11495" y="19969"/>
                    <a:pt x="11505" y="19971"/>
                    <a:pt x="11514" y="19971"/>
                  </a:cubicBezTo>
                  <a:cubicBezTo>
                    <a:pt x="11532" y="19971"/>
                    <a:pt x="11550" y="19962"/>
                    <a:pt x="11561" y="19946"/>
                  </a:cubicBezTo>
                  <a:cubicBezTo>
                    <a:pt x="11575" y="19920"/>
                    <a:pt x="11566" y="19887"/>
                    <a:pt x="11540" y="19872"/>
                  </a:cubicBezTo>
                  <a:lnTo>
                    <a:pt x="10986" y="19553"/>
                  </a:lnTo>
                  <a:cubicBezTo>
                    <a:pt x="10978" y="19548"/>
                    <a:pt x="10969" y="19545"/>
                    <a:pt x="10959" y="19545"/>
                  </a:cubicBezTo>
                  <a:close/>
                  <a:moveTo>
                    <a:pt x="12069" y="20185"/>
                  </a:moveTo>
                  <a:cubicBezTo>
                    <a:pt x="12050" y="20185"/>
                    <a:pt x="12032" y="20195"/>
                    <a:pt x="12022" y="20211"/>
                  </a:cubicBezTo>
                  <a:cubicBezTo>
                    <a:pt x="12008" y="20237"/>
                    <a:pt x="12015" y="20270"/>
                    <a:pt x="12041" y="20285"/>
                  </a:cubicBezTo>
                  <a:lnTo>
                    <a:pt x="12595" y="20604"/>
                  </a:lnTo>
                  <a:cubicBezTo>
                    <a:pt x="12604" y="20610"/>
                    <a:pt x="12613" y="20612"/>
                    <a:pt x="12622" y="20612"/>
                  </a:cubicBezTo>
                  <a:cubicBezTo>
                    <a:pt x="12640" y="20612"/>
                    <a:pt x="12658" y="20602"/>
                    <a:pt x="12669" y="20585"/>
                  </a:cubicBezTo>
                  <a:cubicBezTo>
                    <a:pt x="12683" y="20559"/>
                    <a:pt x="12675" y="20527"/>
                    <a:pt x="12649" y="20512"/>
                  </a:cubicBezTo>
                  <a:lnTo>
                    <a:pt x="12095" y="20192"/>
                  </a:lnTo>
                  <a:cubicBezTo>
                    <a:pt x="12087" y="20187"/>
                    <a:pt x="12078" y="20185"/>
                    <a:pt x="12069" y="20185"/>
                  </a:cubicBezTo>
                  <a:close/>
                  <a:moveTo>
                    <a:pt x="13177" y="20825"/>
                  </a:moveTo>
                  <a:cubicBezTo>
                    <a:pt x="13158" y="20825"/>
                    <a:pt x="13140" y="20835"/>
                    <a:pt x="13130" y="20852"/>
                  </a:cubicBezTo>
                  <a:cubicBezTo>
                    <a:pt x="13116" y="20877"/>
                    <a:pt x="13125" y="20911"/>
                    <a:pt x="13150" y="20925"/>
                  </a:cubicBezTo>
                  <a:lnTo>
                    <a:pt x="13705" y="21245"/>
                  </a:lnTo>
                  <a:cubicBezTo>
                    <a:pt x="13712" y="21250"/>
                    <a:pt x="13723" y="21252"/>
                    <a:pt x="13732" y="21252"/>
                  </a:cubicBezTo>
                  <a:cubicBezTo>
                    <a:pt x="13750" y="21252"/>
                    <a:pt x="13768" y="21243"/>
                    <a:pt x="13778" y="21225"/>
                  </a:cubicBezTo>
                  <a:cubicBezTo>
                    <a:pt x="13792" y="21200"/>
                    <a:pt x="13783" y="21167"/>
                    <a:pt x="13757" y="21153"/>
                  </a:cubicBezTo>
                  <a:lnTo>
                    <a:pt x="13203" y="20832"/>
                  </a:lnTo>
                  <a:cubicBezTo>
                    <a:pt x="13195" y="20827"/>
                    <a:pt x="13186" y="20825"/>
                    <a:pt x="13177" y="20825"/>
                  </a:cubicBezTo>
                  <a:close/>
                  <a:moveTo>
                    <a:pt x="14286" y="21465"/>
                  </a:moveTo>
                  <a:cubicBezTo>
                    <a:pt x="14267" y="21465"/>
                    <a:pt x="14249" y="21475"/>
                    <a:pt x="14239" y="21492"/>
                  </a:cubicBezTo>
                  <a:cubicBezTo>
                    <a:pt x="14225" y="21518"/>
                    <a:pt x="14233" y="21550"/>
                    <a:pt x="14259" y="21565"/>
                  </a:cubicBezTo>
                  <a:lnTo>
                    <a:pt x="14813" y="21885"/>
                  </a:lnTo>
                  <a:cubicBezTo>
                    <a:pt x="14822" y="21890"/>
                    <a:pt x="14831" y="21893"/>
                    <a:pt x="14840" y="21893"/>
                  </a:cubicBezTo>
                  <a:cubicBezTo>
                    <a:pt x="14858" y="21893"/>
                    <a:pt x="14877" y="21882"/>
                    <a:pt x="14886" y="21866"/>
                  </a:cubicBezTo>
                  <a:cubicBezTo>
                    <a:pt x="14900" y="21840"/>
                    <a:pt x="14892" y="21807"/>
                    <a:pt x="14867" y="21792"/>
                  </a:cubicBezTo>
                  <a:lnTo>
                    <a:pt x="14313" y="21473"/>
                  </a:lnTo>
                  <a:cubicBezTo>
                    <a:pt x="14304" y="21468"/>
                    <a:pt x="14295" y="21465"/>
                    <a:pt x="14286" y="21465"/>
                  </a:cubicBezTo>
                  <a:close/>
                  <a:moveTo>
                    <a:pt x="15395" y="22105"/>
                  </a:moveTo>
                  <a:cubicBezTo>
                    <a:pt x="15376" y="22105"/>
                    <a:pt x="15357" y="22115"/>
                    <a:pt x="15347" y="22132"/>
                  </a:cubicBezTo>
                  <a:cubicBezTo>
                    <a:pt x="15333" y="22157"/>
                    <a:pt x="15342" y="22190"/>
                    <a:pt x="15368" y="22206"/>
                  </a:cubicBezTo>
                  <a:lnTo>
                    <a:pt x="15922" y="22525"/>
                  </a:lnTo>
                  <a:cubicBezTo>
                    <a:pt x="15930" y="22530"/>
                    <a:pt x="15940" y="22532"/>
                    <a:pt x="15949" y="22532"/>
                  </a:cubicBezTo>
                  <a:cubicBezTo>
                    <a:pt x="15967" y="22532"/>
                    <a:pt x="15985" y="22523"/>
                    <a:pt x="15995" y="22505"/>
                  </a:cubicBezTo>
                  <a:cubicBezTo>
                    <a:pt x="16010" y="22480"/>
                    <a:pt x="16001" y="22448"/>
                    <a:pt x="15975" y="22433"/>
                  </a:cubicBezTo>
                  <a:lnTo>
                    <a:pt x="15421" y="22112"/>
                  </a:lnTo>
                  <a:cubicBezTo>
                    <a:pt x="15413" y="22107"/>
                    <a:pt x="15404" y="22105"/>
                    <a:pt x="15395" y="22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258544" y="3789516"/>
              <a:ext cx="890806" cy="755689"/>
            </a:xfrm>
            <a:custGeom>
              <a:avLst/>
              <a:gdLst/>
              <a:ahLst/>
              <a:cxnLst/>
              <a:rect l="l" t="t" r="r" b="b"/>
              <a:pathLst>
                <a:path w="19416" h="16471" extrusionOk="0">
                  <a:moveTo>
                    <a:pt x="19354" y="0"/>
                  </a:moveTo>
                  <a:cubicBezTo>
                    <a:pt x="19345" y="0"/>
                    <a:pt x="19336" y="3"/>
                    <a:pt x="19327" y="8"/>
                  </a:cubicBezTo>
                  <a:lnTo>
                    <a:pt x="18772" y="328"/>
                  </a:lnTo>
                  <a:cubicBezTo>
                    <a:pt x="18747" y="343"/>
                    <a:pt x="18738" y="375"/>
                    <a:pt x="18753" y="401"/>
                  </a:cubicBezTo>
                  <a:cubicBezTo>
                    <a:pt x="18763" y="418"/>
                    <a:pt x="18781" y="427"/>
                    <a:pt x="18799" y="427"/>
                  </a:cubicBezTo>
                  <a:cubicBezTo>
                    <a:pt x="18808" y="427"/>
                    <a:pt x="18817" y="425"/>
                    <a:pt x="18826" y="420"/>
                  </a:cubicBezTo>
                  <a:lnTo>
                    <a:pt x="19380" y="101"/>
                  </a:lnTo>
                  <a:cubicBezTo>
                    <a:pt x="19406" y="86"/>
                    <a:pt x="19415" y="53"/>
                    <a:pt x="19401" y="27"/>
                  </a:cubicBezTo>
                  <a:cubicBezTo>
                    <a:pt x="19390" y="10"/>
                    <a:pt x="19372" y="0"/>
                    <a:pt x="19354" y="0"/>
                  </a:cubicBezTo>
                  <a:close/>
                  <a:moveTo>
                    <a:pt x="18245" y="641"/>
                  </a:moveTo>
                  <a:cubicBezTo>
                    <a:pt x="18236" y="641"/>
                    <a:pt x="18227" y="643"/>
                    <a:pt x="18218" y="648"/>
                  </a:cubicBezTo>
                  <a:lnTo>
                    <a:pt x="17664" y="968"/>
                  </a:lnTo>
                  <a:cubicBezTo>
                    <a:pt x="17638" y="982"/>
                    <a:pt x="17629" y="1015"/>
                    <a:pt x="17645" y="1041"/>
                  </a:cubicBezTo>
                  <a:cubicBezTo>
                    <a:pt x="17654" y="1058"/>
                    <a:pt x="17672" y="1068"/>
                    <a:pt x="17691" y="1068"/>
                  </a:cubicBezTo>
                  <a:cubicBezTo>
                    <a:pt x="17700" y="1068"/>
                    <a:pt x="17709" y="1066"/>
                    <a:pt x="17717" y="1060"/>
                  </a:cubicBezTo>
                  <a:lnTo>
                    <a:pt x="18272" y="740"/>
                  </a:lnTo>
                  <a:cubicBezTo>
                    <a:pt x="18297" y="726"/>
                    <a:pt x="18306" y="693"/>
                    <a:pt x="18291" y="667"/>
                  </a:cubicBezTo>
                  <a:cubicBezTo>
                    <a:pt x="18282" y="650"/>
                    <a:pt x="18264" y="641"/>
                    <a:pt x="18245" y="641"/>
                  </a:cubicBezTo>
                  <a:close/>
                  <a:moveTo>
                    <a:pt x="17136" y="1280"/>
                  </a:moveTo>
                  <a:cubicBezTo>
                    <a:pt x="17127" y="1280"/>
                    <a:pt x="17118" y="1283"/>
                    <a:pt x="17110" y="1287"/>
                  </a:cubicBezTo>
                  <a:lnTo>
                    <a:pt x="16555" y="1608"/>
                  </a:lnTo>
                  <a:cubicBezTo>
                    <a:pt x="16530" y="1623"/>
                    <a:pt x="16521" y="1656"/>
                    <a:pt x="16536" y="1682"/>
                  </a:cubicBezTo>
                  <a:cubicBezTo>
                    <a:pt x="16546" y="1698"/>
                    <a:pt x="16564" y="1707"/>
                    <a:pt x="16582" y="1707"/>
                  </a:cubicBezTo>
                  <a:cubicBezTo>
                    <a:pt x="16591" y="1707"/>
                    <a:pt x="16600" y="1705"/>
                    <a:pt x="16609" y="1701"/>
                  </a:cubicBezTo>
                  <a:lnTo>
                    <a:pt x="17163" y="1381"/>
                  </a:lnTo>
                  <a:cubicBezTo>
                    <a:pt x="17189" y="1365"/>
                    <a:pt x="17197" y="1332"/>
                    <a:pt x="17182" y="1308"/>
                  </a:cubicBezTo>
                  <a:cubicBezTo>
                    <a:pt x="17172" y="1290"/>
                    <a:pt x="17154" y="1280"/>
                    <a:pt x="17136" y="1280"/>
                  </a:cubicBezTo>
                  <a:close/>
                  <a:moveTo>
                    <a:pt x="16029" y="1921"/>
                  </a:moveTo>
                  <a:cubicBezTo>
                    <a:pt x="16019" y="1921"/>
                    <a:pt x="16010" y="1923"/>
                    <a:pt x="16001" y="1928"/>
                  </a:cubicBezTo>
                  <a:lnTo>
                    <a:pt x="15447" y="2248"/>
                  </a:lnTo>
                  <a:cubicBezTo>
                    <a:pt x="15421" y="2263"/>
                    <a:pt x="15412" y="2295"/>
                    <a:pt x="15427" y="2321"/>
                  </a:cubicBezTo>
                  <a:cubicBezTo>
                    <a:pt x="15437" y="2338"/>
                    <a:pt x="15455" y="2348"/>
                    <a:pt x="15474" y="2348"/>
                  </a:cubicBezTo>
                  <a:cubicBezTo>
                    <a:pt x="15483" y="2348"/>
                    <a:pt x="15492" y="2346"/>
                    <a:pt x="15500" y="2340"/>
                  </a:cubicBezTo>
                  <a:lnTo>
                    <a:pt x="16055" y="2020"/>
                  </a:lnTo>
                  <a:cubicBezTo>
                    <a:pt x="16080" y="2006"/>
                    <a:pt x="16089" y="1973"/>
                    <a:pt x="16074" y="1947"/>
                  </a:cubicBezTo>
                  <a:cubicBezTo>
                    <a:pt x="16065" y="1930"/>
                    <a:pt x="16047" y="1921"/>
                    <a:pt x="16029" y="1921"/>
                  </a:cubicBezTo>
                  <a:close/>
                  <a:moveTo>
                    <a:pt x="14919" y="2561"/>
                  </a:moveTo>
                  <a:cubicBezTo>
                    <a:pt x="14910" y="2561"/>
                    <a:pt x="14901" y="2563"/>
                    <a:pt x="14893" y="2568"/>
                  </a:cubicBezTo>
                  <a:lnTo>
                    <a:pt x="14338" y="2888"/>
                  </a:lnTo>
                  <a:cubicBezTo>
                    <a:pt x="14313" y="2903"/>
                    <a:pt x="14304" y="2936"/>
                    <a:pt x="14319" y="2961"/>
                  </a:cubicBezTo>
                  <a:cubicBezTo>
                    <a:pt x="14329" y="2979"/>
                    <a:pt x="14347" y="2988"/>
                    <a:pt x="14365" y="2988"/>
                  </a:cubicBezTo>
                  <a:cubicBezTo>
                    <a:pt x="14374" y="2988"/>
                    <a:pt x="14383" y="2986"/>
                    <a:pt x="14392" y="2981"/>
                  </a:cubicBezTo>
                  <a:lnTo>
                    <a:pt x="14946" y="2660"/>
                  </a:lnTo>
                  <a:cubicBezTo>
                    <a:pt x="14972" y="2645"/>
                    <a:pt x="14981" y="2613"/>
                    <a:pt x="14965" y="2588"/>
                  </a:cubicBezTo>
                  <a:cubicBezTo>
                    <a:pt x="14955" y="2571"/>
                    <a:pt x="14937" y="2561"/>
                    <a:pt x="14919" y="2561"/>
                  </a:cubicBezTo>
                  <a:close/>
                  <a:moveTo>
                    <a:pt x="13810" y="3201"/>
                  </a:moveTo>
                  <a:cubicBezTo>
                    <a:pt x="13801" y="3201"/>
                    <a:pt x="13792" y="3204"/>
                    <a:pt x="13784" y="3208"/>
                  </a:cubicBezTo>
                  <a:lnTo>
                    <a:pt x="13230" y="3528"/>
                  </a:lnTo>
                  <a:cubicBezTo>
                    <a:pt x="13204" y="3543"/>
                    <a:pt x="13195" y="3576"/>
                    <a:pt x="13210" y="3601"/>
                  </a:cubicBezTo>
                  <a:cubicBezTo>
                    <a:pt x="13220" y="3618"/>
                    <a:pt x="13238" y="3628"/>
                    <a:pt x="13256" y="3628"/>
                  </a:cubicBezTo>
                  <a:cubicBezTo>
                    <a:pt x="13266" y="3628"/>
                    <a:pt x="13275" y="3626"/>
                    <a:pt x="13283" y="3621"/>
                  </a:cubicBezTo>
                  <a:lnTo>
                    <a:pt x="13837" y="3301"/>
                  </a:lnTo>
                  <a:cubicBezTo>
                    <a:pt x="13863" y="3286"/>
                    <a:pt x="13872" y="3254"/>
                    <a:pt x="13857" y="3228"/>
                  </a:cubicBezTo>
                  <a:cubicBezTo>
                    <a:pt x="13847" y="3211"/>
                    <a:pt x="13829" y="3201"/>
                    <a:pt x="13810" y="3201"/>
                  </a:cubicBezTo>
                  <a:close/>
                  <a:moveTo>
                    <a:pt x="12701" y="3841"/>
                  </a:moveTo>
                  <a:cubicBezTo>
                    <a:pt x="12692" y="3841"/>
                    <a:pt x="12683" y="3843"/>
                    <a:pt x="12675" y="3848"/>
                  </a:cubicBezTo>
                  <a:lnTo>
                    <a:pt x="12121" y="4168"/>
                  </a:lnTo>
                  <a:cubicBezTo>
                    <a:pt x="12095" y="4184"/>
                    <a:pt x="12087" y="4216"/>
                    <a:pt x="12102" y="4241"/>
                  </a:cubicBezTo>
                  <a:cubicBezTo>
                    <a:pt x="12112" y="4259"/>
                    <a:pt x="12130" y="4268"/>
                    <a:pt x="12148" y="4268"/>
                  </a:cubicBezTo>
                  <a:cubicBezTo>
                    <a:pt x="12157" y="4268"/>
                    <a:pt x="12166" y="4266"/>
                    <a:pt x="12175" y="4261"/>
                  </a:cubicBezTo>
                  <a:lnTo>
                    <a:pt x="12729" y="3940"/>
                  </a:lnTo>
                  <a:cubicBezTo>
                    <a:pt x="12755" y="3926"/>
                    <a:pt x="12763" y="3893"/>
                    <a:pt x="12748" y="3868"/>
                  </a:cubicBezTo>
                  <a:cubicBezTo>
                    <a:pt x="12738" y="3851"/>
                    <a:pt x="12720" y="3841"/>
                    <a:pt x="12701" y="3841"/>
                  </a:cubicBezTo>
                  <a:close/>
                  <a:moveTo>
                    <a:pt x="11594" y="4481"/>
                  </a:moveTo>
                  <a:cubicBezTo>
                    <a:pt x="11585" y="4481"/>
                    <a:pt x="11575" y="4484"/>
                    <a:pt x="11567" y="4489"/>
                  </a:cubicBezTo>
                  <a:lnTo>
                    <a:pt x="11013" y="4809"/>
                  </a:lnTo>
                  <a:cubicBezTo>
                    <a:pt x="10987" y="4823"/>
                    <a:pt x="10978" y="4856"/>
                    <a:pt x="10992" y="4882"/>
                  </a:cubicBezTo>
                  <a:cubicBezTo>
                    <a:pt x="11002" y="4899"/>
                    <a:pt x="11020" y="4908"/>
                    <a:pt x="11039" y="4908"/>
                  </a:cubicBezTo>
                  <a:cubicBezTo>
                    <a:pt x="11048" y="4908"/>
                    <a:pt x="11058" y="4905"/>
                    <a:pt x="11066" y="4901"/>
                  </a:cubicBezTo>
                  <a:lnTo>
                    <a:pt x="11620" y="4581"/>
                  </a:lnTo>
                  <a:cubicBezTo>
                    <a:pt x="11645" y="4566"/>
                    <a:pt x="11654" y="4534"/>
                    <a:pt x="11640" y="4508"/>
                  </a:cubicBezTo>
                  <a:cubicBezTo>
                    <a:pt x="11630" y="4491"/>
                    <a:pt x="11612" y="4481"/>
                    <a:pt x="11594" y="4481"/>
                  </a:cubicBezTo>
                  <a:close/>
                  <a:moveTo>
                    <a:pt x="10484" y="5121"/>
                  </a:moveTo>
                  <a:cubicBezTo>
                    <a:pt x="10475" y="5121"/>
                    <a:pt x="10466" y="5124"/>
                    <a:pt x="10457" y="5128"/>
                  </a:cubicBezTo>
                  <a:lnTo>
                    <a:pt x="9903" y="5448"/>
                  </a:lnTo>
                  <a:cubicBezTo>
                    <a:pt x="9878" y="5464"/>
                    <a:pt x="9870" y="5497"/>
                    <a:pt x="9884" y="5521"/>
                  </a:cubicBezTo>
                  <a:cubicBezTo>
                    <a:pt x="9894" y="5539"/>
                    <a:pt x="9912" y="5548"/>
                    <a:pt x="9930" y="5548"/>
                  </a:cubicBezTo>
                  <a:cubicBezTo>
                    <a:pt x="9939" y="5548"/>
                    <a:pt x="9948" y="5546"/>
                    <a:pt x="9958" y="5542"/>
                  </a:cubicBezTo>
                  <a:lnTo>
                    <a:pt x="10512" y="5222"/>
                  </a:lnTo>
                  <a:cubicBezTo>
                    <a:pt x="10537" y="5206"/>
                    <a:pt x="10545" y="5173"/>
                    <a:pt x="10531" y="5149"/>
                  </a:cubicBezTo>
                  <a:cubicBezTo>
                    <a:pt x="10521" y="5131"/>
                    <a:pt x="10503" y="5121"/>
                    <a:pt x="10484" y="5121"/>
                  </a:cubicBezTo>
                  <a:close/>
                  <a:moveTo>
                    <a:pt x="9376" y="5762"/>
                  </a:moveTo>
                  <a:cubicBezTo>
                    <a:pt x="9367" y="5762"/>
                    <a:pt x="9358" y="5764"/>
                    <a:pt x="9349" y="5769"/>
                  </a:cubicBezTo>
                  <a:lnTo>
                    <a:pt x="8795" y="6089"/>
                  </a:lnTo>
                  <a:cubicBezTo>
                    <a:pt x="8770" y="6104"/>
                    <a:pt x="8761" y="6136"/>
                    <a:pt x="8775" y="6162"/>
                  </a:cubicBezTo>
                  <a:cubicBezTo>
                    <a:pt x="8785" y="6179"/>
                    <a:pt x="8803" y="6188"/>
                    <a:pt x="8821" y="6188"/>
                  </a:cubicBezTo>
                  <a:cubicBezTo>
                    <a:pt x="8830" y="6188"/>
                    <a:pt x="8840" y="6186"/>
                    <a:pt x="8848" y="6181"/>
                  </a:cubicBezTo>
                  <a:lnTo>
                    <a:pt x="9402" y="5861"/>
                  </a:lnTo>
                  <a:cubicBezTo>
                    <a:pt x="9428" y="5847"/>
                    <a:pt x="9437" y="5813"/>
                    <a:pt x="9423" y="5788"/>
                  </a:cubicBezTo>
                  <a:cubicBezTo>
                    <a:pt x="9413" y="5771"/>
                    <a:pt x="9395" y="5762"/>
                    <a:pt x="9376" y="5762"/>
                  </a:cubicBezTo>
                  <a:close/>
                  <a:moveTo>
                    <a:pt x="8267" y="6402"/>
                  </a:moveTo>
                  <a:cubicBezTo>
                    <a:pt x="8258" y="6402"/>
                    <a:pt x="8249" y="6404"/>
                    <a:pt x="8240" y="6409"/>
                  </a:cubicBezTo>
                  <a:lnTo>
                    <a:pt x="7686" y="6729"/>
                  </a:lnTo>
                  <a:cubicBezTo>
                    <a:pt x="7660" y="6743"/>
                    <a:pt x="7652" y="6776"/>
                    <a:pt x="7667" y="6802"/>
                  </a:cubicBezTo>
                  <a:cubicBezTo>
                    <a:pt x="7677" y="6819"/>
                    <a:pt x="7694" y="6829"/>
                    <a:pt x="7713" y="6829"/>
                  </a:cubicBezTo>
                  <a:cubicBezTo>
                    <a:pt x="7722" y="6829"/>
                    <a:pt x="7731" y="6826"/>
                    <a:pt x="7739" y="6821"/>
                  </a:cubicBezTo>
                  <a:lnTo>
                    <a:pt x="8294" y="6501"/>
                  </a:lnTo>
                  <a:cubicBezTo>
                    <a:pt x="8320" y="6486"/>
                    <a:pt x="8328" y="6454"/>
                    <a:pt x="8313" y="6428"/>
                  </a:cubicBezTo>
                  <a:cubicBezTo>
                    <a:pt x="8304" y="6411"/>
                    <a:pt x="8286" y="6402"/>
                    <a:pt x="8267" y="6402"/>
                  </a:cubicBezTo>
                  <a:close/>
                  <a:moveTo>
                    <a:pt x="7158" y="7041"/>
                  </a:moveTo>
                  <a:cubicBezTo>
                    <a:pt x="7149" y="7041"/>
                    <a:pt x="7140" y="7044"/>
                    <a:pt x="7132" y="7048"/>
                  </a:cubicBezTo>
                  <a:lnTo>
                    <a:pt x="6578" y="7369"/>
                  </a:lnTo>
                  <a:cubicBezTo>
                    <a:pt x="6552" y="7384"/>
                    <a:pt x="6543" y="7417"/>
                    <a:pt x="6558" y="7441"/>
                  </a:cubicBezTo>
                  <a:cubicBezTo>
                    <a:pt x="6568" y="7459"/>
                    <a:pt x="6586" y="7468"/>
                    <a:pt x="6604" y="7468"/>
                  </a:cubicBezTo>
                  <a:cubicBezTo>
                    <a:pt x="6613" y="7468"/>
                    <a:pt x="6623" y="7466"/>
                    <a:pt x="6631" y="7462"/>
                  </a:cubicBezTo>
                  <a:lnTo>
                    <a:pt x="7185" y="7142"/>
                  </a:lnTo>
                  <a:cubicBezTo>
                    <a:pt x="7211" y="7126"/>
                    <a:pt x="7220" y="7093"/>
                    <a:pt x="7205" y="7069"/>
                  </a:cubicBezTo>
                  <a:cubicBezTo>
                    <a:pt x="7196" y="7051"/>
                    <a:pt x="7177" y="7041"/>
                    <a:pt x="7158" y="7041"/>
                  </a:cubicBezTo>
                  <a:close/>
                  <a:moveTo>
                    <a:pt x="6051" y="7682"/>
                  </a:moveTo>
                  <a:cubicBezTo>
                    <a:pt x="6041" y="7682"/>
                    <a:pt x="6032" y="7684"/>
                    <a:pt x="6023" y="7689"/>
                  </a:cubicBezTo>
                  <a:lnTo>
                    <a:pt x="5469" y="8009"/>
                  </a:lnTo>
                  <a:cubicBezTo>
                    <a:pt x="5443" y="8023"/>
                    <a:pt x="5435" y="8056"/>
                    <a:pt x="5450" y="8082"/>
                  </a:cubicBezTo>
                  <a:cubicBezTo>
                    <a:pt x="5460" y="8099"/>
                    <a:pt x="5478" y="8109"/>
                    <a:pt x="5496" y="8109"/>
                  </a:cubicBezTo>
                  <a:cubicBezTo>
                    <a:pt x="5505" y="8109"/>
                    <a:pt x="5514" y="8107"/>
                    <a:pt x="5523" y="8101"/>
                  </a:cubicBezTo>
                  <a:lnTo>
                    <a:pt x="6077" y="7781"/>
                  </a:lnTo>
                  <a:cubicBezTo>
                    <a:pt x="6103" y="7767"/>
                    <a:pt x="6111" y="7734"/>
                    <a:pt x="6096" y="7708"/>
                  </a:cubicBezTo>
                  <a:cubicBezTo>
                    <a:pt x="6087" y="7691"/>
                    <a:pt x="6069" y="7682"/>
                    <a:pt x="6051" y="7682"/>
                  </a:cubicBezTo>
                  <a:close/>
                  <a:moveTo>
                    <a:pt x="4941" y="8322"/>
                  </a:moveTo>
                  <a:cubicBezTo>
                    <a:pt x="4932" y="8322"/>
                    <a:pt x="4923" y="8324"/>
                    <a:pt x="4915" y="8329"/>
                  </a:cubicBezTo>
                  <a:lnTo>
                    <a:pt x="4361" y="8650"/>
                  </a:lnTo>
                  <a:cubicBezTo>
                    <a:pt x="4335" y="8664"/>
                    <a:pt x="4326" y="8697"/>
                    <a:pt x="4341" y="8722"/>
                  </a:cubicBezTo>
                  <a:cubicBezTo>
                    <a:pt x="4351" y="8740"/>
                    <a:pt x="4369" y="8749"/>
                    <a:pt x="4387" y="8749"/>
                  </a:cubicBezTo>
                  <a:cubicBezTo>
                    <a:pt x="4396" y="8749"/>
                    <a:pt x="4406" y="8746"/>
                    <a:pt x="4414" y="8742"/>
                  </a:cubicBezTo>
                  <a:lnTo>
                    <a:pt x="4968" y="8422"/>
                  </a:lnTo>
                  <a:cubicBezTo>
                    <a:pt x="4994" y="8406"/>
                    <a:pt x="5003" y="8374"/>
                    <a:pt x="4988" y="8349"/>
                  </a:cubicBezTo>
                  <a:cubicBezTo>
                    <a:pt x="4978" y="8331"/>
                    <a:pt x="4960" y="8322"/>
                    <a:pt x="4941" y="8322"/>
                  </a:cubicBezTo>
                  <a:close/>
                  <a:moveTo>
                    <a:pt x="3833" y="8962"/>
                  </a:moveTo>
                  <a:cubicBezTo>
                    <a:pt x="3824" y="8962"/>
                    <a:pt x="3815" y="8964"/>
                    <a:pt x="3806" y="8969"/>
                  </a:cubicBezTo>
                  <a:lnTo>
                    <a:pt x="3252" y="9289"/>
                  </a:lnTo>
                  <a:cubicBezTo>
                    <a:pt x="3226" y="9304"/>
                    <a:pt x="3217" y="9336"/>
                    <a:pt x="3232" y="9362"/>
                  </a:cubicBezTo>
                  <a:cubicBezTo>
                    <a:pt x="3242" y="9379"/>
                    <a:pt x="3260" y="9388"/>
                    <a:pt x="3279" y="9388"/>
                  </a:cubicBezTo>
                  <a:cubicBezTo>
                    <a:pt x="3288" y="9388"/>
                    <a:pt x="3297" y="9386"/>
                    <a:pt x="3305" y="9382"/>
                  </a:cubicBezTo>
                  <a:lnTo>
                    <a:pt x="3860" y="9062"/>
                  </a:lnTo>
                  <a:cubicBezTo>
                    <a:pt x="3885" y="9047"/>
                    <a:pt x="3894" y="9014"/>
                    <a:pt x="3879" y="8989"/>
                  </a:cubicBezTo>
                  <a:cubicBezTo>
                    <a:pt x="3869" y="8971"/>
                    <a:pt x="3852" y="8962"/>
                    <a:pt x="3833" y="8962"/>
                  </a:cubicBezTo>
                  <a:close/>
                  <a:moveTo>
                    <a:pt x="2724" y="9602"/>
                  </a:moveTo>
                  <a:cubicBezTo>
                    <a:pt x="2715" y="9602"/>
                    <a:pt x="2706" y="9604"/>
                    <a:pt x="2698" y="9609"/>
                  </a:cubicBezTo>
                  <a:lnTo>
                    <a:pt x="2143" y="9929"/>
                  </a:lnTo>
                  <a:cubicBezTo>
                    <a:pt x="2118" y="9943"/>
                    <a:pt x="2109" y="9977"/>
                    <a:pt x="2124" y="10002"/>
                  </a:cubicBezTo>
                  <a:cubicBezTo>
                    <a:pt x="2134" y="10019"/>
                    <a:pt x="2152" y="10029"/>
                    <a:pt x="2170" y="10029"/>
                  </a:cubicBezTo>
                  <a:cubicBezTo>
                    <a:pt x="2179" y="10029"/>
                    <a:pt x="2188" y="10027"/>
                    <a:pt x="2197" y="10022"/>
                  </a:cubicBezTo>
                  <a:lnTo>
                    <a:pt x="2751" y="9701"/>
                  </a:lnTo>
                  <a:cubicBezTo>
                    <a:pt x="2777" y="9687"/>
                    <a:pt x="2786" y="9654"/>
                    <a:pt x="2770" y="9628"/>
                  </a:cubicBezTo>
                  <a:cubicBezTo>
                    <a:pt x="2760" y="9611"/>
                    <a:pt x="2742" y="9602"/>
                    <a:pt x="2724" y="9602"/>
                  </a:cubicBezTo>
                  <a:close/>
                  <a:moveTo>
                    <a:pt x="1616" y="10242"/>
                  </a:moveTo>
                  <a:cubicBezTo>
                    <a:pt x="1607" y="10242"/>
                    <a:pt x="1597" y="10245"/>
                    <a:pt x="1589" y="10250"/>
                  </a:cubicBezTo>
                  <a:lnTo>
                    <a:pt x="1035" y="10570"/>
                  </a:lnTo>
                  <a:cubicBezTo>
                    <a:pt x="1009" y="10584"/>
                    <a:pt x="1000" y="10617"/>
                    <a:pt x="1014" y="10643"/>
                  </a:cubicBezTo>
                  <a:cubicBezTo>
                    <a:pt x="1025" y="10660"/>
                    <a:pt x="1043" y="10670"/>
                    <a:pt x="1062" y="10670"/>
                  </a:cubicBezTo>
                  <a:cubicBezTo>
                    <a:pt x="1071" y="10670"/>
                    <a:pt x="1080" y="10667"/>
                    <a:pt x="1088" y="10662"/>
                  </a:cubicBezTo>
                  <a:lnTo>
                    <a:pt x="1642" y="10342"/>
                  </a:lnTo>
                  <a:cubicBezTo>
                    <a:pt x="1667" y="10327"/>
                    <a:pt x="1677" y="10295"/>
                    <a:pt x="1662" y="10269"/>
                  </a:cubicBezTo>
                  <a:cubicBezTo>
                    <a:pt x="1652" y="10252"/>
                    <a:pt x="1634" y="10242"/>
                    <a:pt x="1616" y="10242"/>
                  </a:cubicBezTo>
                  <a:close/>
                  <a:moveTo>
                    <a:pt x="506" y="10882"/>
                  </a:moveTo>
                  <a:cubicBezTo>
                    <a:pt x="498" y="10882"/>
                    <a:pt x="489" y="10885"/>
                    <a:pt x="481" y="10889"/>
                  </a:cubicBezTo>
                  <a:lnTo>
                    <a:pt x="1" y="11166"/>
                  </a:lnTo>
                  <a:lnTo>
                    <a:pt x="235" y="11303"/>
                  </a:lnTo>
                  <a:cubicBezTo>
                    <a:pt x="244" y="11307"/>
                    <a:pt x="253" y="11309"/>
                    <a:pt x="262" y="11309"/>
                  </a:cubicBezTo>
                  <a:cubicBezTo>
                    <a:pt x="281" y="11309"/>
                    <a:pt x="299" y="11299"/>
                    <a:pt x="308" y="11282"/>
                  </a:cubicBezTo>
                  <a:cubicBezTo>
                    <a:pt x="323" y="11256"/>
                    <a:pt x="314" y="11224"/>
                    <a:pt x="289" y="11209"/>
                  </a:cubicBezTo>
                  <a:lnTo>
                    <a:pt x="214" y="11166"/>
                  </a:lnTo>
                  <a:lnTo>
                    <a:pt x="534" y="10982"/>
                  </a:lnTo>
                  <a:cubicBezTo>
                    <a:pt x="559" y="10967"/>
                    <a:pt x="568" y="10934"/>
                    <a:pt x="553" y="10910"/>
                  </a:cubicBezTo>
                  <a:cubicBezTo>
                    <a:pt x="543" y="10892"/>
                    <a:pt x="525" y="10882"/>
                    <a:pt x="506" y="10882"/>
                  </a:cubicBezTo>
                  <a:close/>
                  <a:moveTo>
                    <a:pt x="815" y="11522"/>
                  </a:moveTo>
                  <a:cubicBezTo>
                    <a:pt x="797" y="11522"/>
                    <a:pt x="780" y="11532"/>
                    <a:pt x="770" y="11549"/>
                  </a:cubicBezTo>
                  <a:cubicBezTo>
                    <a:pt x="754" y="11575"/>
                    <a:pt x="763" y="11608"/>
                    <a:pt x="789" y="11622"/>
                  </a:cubicBezTo>
                  <a:lnTo>
                    <a:pt x="1342" y="11943"/>
                  </a:lnTo>
                  <a:cubicBezTo>
                    <a:pt x="1351" y="11948"/>
                    <a:pt x="1360" y="11950"/>
                    <a:pt x="1369" y="11950"/>
                  </a:cubicBezTo>
                  <a:cubicBezTo>
                    <a:pt x="1387" y="11950"/>
                    <a:pt x="1405" y="11941"/>
                    <a:pt x="1415" y="11924"/>
                  </a:cubicBezTo>
                  <a:cubicBezTo>
                    <a:pt x="1430" y="11898"/>
                    <a:pt x="1421" y="11866"/>
                    <a:pt x="1396" y="11851"/>
                  </a:cubicBezTo>
                  <a:lnTo>
                    <a:pt x="842" y="11530"/>
                  </a:lnTo>
                  <a:cubicBezTo>
                    <a:pt x="834" y="11525"/>
                    <a:pt x="825" y="11522"/>
                    <a:pt x="815" y="11522"/>
                  </a:cubicBezTo>
                  <a:close/>
                  <a:moveTo>
                    <a:pt x="1922" y="12165"/>
                  </a:moveTo>
                  <a:cubicBezTo>
                    <a:pt x="1903" y="12165"/>
                    <a:pt x="1886" y="12174"/>
                    <a:pt x="1876" y="12191"/>
                  </a:cubicBezTo>
                  <a:cubicBezTo>
                    <a:pt x="1861" y="12217"/>
                    <a:pt x="1869" y="12250"/>
                    <a:pt x="1895" y="12264"/>
                  </a:cubicBezTo>
                  <a:lnTo>
                    <a:pt x="2448" y="12586"/>
                  </a:lnTo>
                  <a:cubicBezTo>
                    <a:pt x="2456" y="12592"/>
                    <a:pt x="2465" y="12594"/>
                    <a:pt x="2475" y="12594"/>
                  </a:cubicBezTo>
                  <a:cubicBezTo>
                    <a:pt x="2493" y="12594"/>
                    <a:pt x="2511" y="12584"/>
                    <a:pt x="2521" y="12567"/>
                  </a:cubicBezTo>
                  <a:cubicBezTo>
                    <a:pt x="2536" y="12542"/>
                    <a:pt x="2527" y="12509"/>
                    <a:pt x="2502" y="12494"/>
                  </a:cubicBezTo>
                  <a:lnTo>
                    <a:pt x="1949" y="12172"/>
                  </a:lnTo>
                  <a:cubicBezTo>
                    <a:pt x="1940" y="12167"/>
                    <a:pt x="1931" y="12165"/>
                    <a:pt x="1922" y="12165"/>
                  </a:cubicBezTo>
                  <a:close/>
                  <a:moveTo>
                    <a:pt x="3026" y="12810"/>
                  </a:moveTo>
                  <a:cubicBezTo>
                    <a:pt x="3008" y="12810"/>
                    <a:pt x="2990" y="12819"/>
                    <a:pt x="2980" y="12836"/>
                  </a:cubicBezTo>
                  <a:cubicBezTo>
                    <a:pt x="2965" y="12862"/>
                    <a:pt x="2974" y="12895"/>
                    <a:pt x="3000" y="12909"/>
                  </a:cubicBezTo>
                  <a:lnTo>
                    <a:pt x="3551" y="13233"/>
                  </a:lnTo>
                  <a:cubicBezTo>
                    <a:pt x="3559" y="13238"/>
                    <a:pt x="3568" y="13241"/>
                    <a:pt x="3578" y="13241"/>
                  </a:cubicBezTo>
                  <a:cubicBezTo>
                    <a:pt x="3596" y="13241"/>
                    <a:pt x="3614" y="13230"/>
                    <a:pt x="3625" y="13213"/>
                  </a:cubicBezTo>
                  <a:cubicBezTo>
                    <a:pt x="3639" y="13189"/>
                    <a:pt x="3630" y="13156"/>
                    <a:pt x="3605" y="13140"/>
                  </a:cubicBezTo>
                  <a:lnTo>
                    <a:pt x="3054" y="12817"/>
                  </a:lnTo>
                  <a:cubicBezTo>
                    <a:pt x="3045" y="12812"/>
                    <a:pt x="3035" y="12810"/>
                    <a:pt x="3026" y="12810"/>
                  </a:cubicBezTo>
                  <a:close/>
                  <a:moveTo>
                    <a:pt x="4129" y="13457"/>
                  </a:moveTo>
                  <a:cubicBezTo>
                    <a:pt x="4111" y="13457"/>
                    <a:pt x="4093" y="13467"/>
                    <a:pt x="4083" y="13484"/>
                  </a:cubicBezTo>
                  <a:cubicBezTo>
                    <a:pt x="4068" y="13509"/>
                    <a:pt x="4077" y="13542"/>
                    <a:pt x="4102" y="13557"/>
                  </a:cubicBezTo>
                  <a:lnTo>
                    <a:pt x="4654" y="13881"/>
                  </a:lnTo>
                  <a:cubicBezTo>
                    <a:pt x="4662" y="13886"/>
                    <a:pt x="4672" y="13888"/>
                    <a:pt x="4681" y="13888"/>
                  </a:cubicBezTo>
                  <a:cubicBezTo>
                    <a:pt x="4699" y="13888"/>
                    <a:pt x="4717" y="13879"/>
                    <a:pt x="4727" y="13862"/>
                  </a:cubicBezTo>
                  <a:cubicBezTo>
                    <a:pt x="4742" y="13836"/>
                    <a:pt x="4734" y="13804"/>
                    <a:pt x="4708" y="13789"/>
                  </a:cubicBezTo>
                  <a:lnTo>
                    <a:pt x="4156" y="13465"/>
                  </a:lnTo>
                  <a:cubicBezTo>
                    <a:pt x="4148" y="13460"/>
                    <a:pt x="4139" y="13457"/>
                    <a:pt x="4129" y="13457"/>
                  </a:cubicBezTo>
                  <a:close/>
                  <a:moveTo>
                    <a:pt x="5232" y="14105"/>
                  </a:moveTo>
                  <a:cubicBezTo>
                    <a:pt x="5214" y="14105"/>
                    <a:pt x="5196" y="14114"/>
                    <a:pt x="5186" y="14131"/>
                  </a:cubicBezTo>
                  <a:cubicBezTo>
                    <a:pt x="5171" y="14157"/>
                    <a:pt x="5180" y="14190"/>
                    <a:pt x="5204" y="14204"/>
                  </a:cubicBezTo>
                  <a:lnTo>
                    <a:pt x="5756" y="14529"/>
                  </a:lnTo>
                  <a:cubicBezTo>
                    <a:pt x="5765" y="14534"/>
                    <a:pt x="5774" y="14537"/>
                    <a:pt x="5783" y="14537"/>
                  </a:cubicBezTo>
                  <a:cubicBezTo>
                    <a:pt x="5801" y="14537"/>
                    <a:pt x="5819" y="14528"/>
                    <a:pt x="5829" y="14510"/>
                  </a:cubicBezTo>
                  <a:cubicBezTo>
                    <a:pt x="5844" y="14485"/>
                    <a:pt x="5836" y="14452"/>
                    <a:pt x="5810" y="14436"/>
                  </a:cubicBezTo>
                  <a:lnTo>
                    <a:pt x="5260" y="14112"/>
                  </a:lnTo>
                  <a:cubicBezTo>
                    <a:pt x="5251" y="14107"/>
                    <a:pt x="5241" y="14105"/>
                    <a:pt x="5232" y="14105"/>
                  </a:cubicBezTo>
                  <a:close/>
                  <a:moveTo>
                    <a:pt x="6334" y="14753"/>
                  </a:moveTo>
                  <a:cubicBezTo>
                    <a:pt x="6316" y="14753"/>
                    <a:pt x="6298" y="14762"/>
                    <a:pt x="6289" y="14779"/>
                  </a:cubicBezTo>
                  <a:cubicBezTo>
                    <a:pt x="6274" y="14805"/>
                    <a:pt x="6282" y="14837"/>
                    <a:pt x="6308" y="14853"/>
                  </a:cubicBezTo>
                  <a:lnTo>
                    <a:pt x="6860" y="15176"/>
                  </a:lnTo>
                  <a:cubicBezTo>
                    <a:pt x="6869" y="15181"/>
                    <a:pt x="6878" y="15183"/>
                    <a:pt x="6887" y="15183"/>
                  </a:cubicBezTo>
                  <a:cubicBezTo>
                    <a:pt x="6905" y="15183"/>
                    <a:pt x="6923" y="15174"/>
                    <a:pt x="6933" y="15157"/>
                  </a:cubicBezTo>
                  <a:cubicBezTo>
                    <a:pt x="6948" y="15131"/>
                    <a:pt x="6940" y="15098"/>
                    <a:pt x="6914" y="15084"/>
                  </a:cubicBezTo>
                  <a:lnTo>
                    <a:pt x="6362" y="14761"/>
                  </a:lnTo>
                  <a:cubicBezTo>
                    <a:pt x="6353" y="14755"/>
                    <a:pt x="6344" y="14753"/>
                    <a:pt x="6334" y="14753"/>
                  </a:cubicBezTo>
                  <a:close/>
                  <a:moveTo>
                    <a:pt x="7439" y="15399"/>
                  </a:moveTo>
                  <a:cubicBezTo>
                    <a:pt x="7421" y="15399"/>
                    <a:pt x="7403" y="15408"/>
                    <a:pt x="7392" y="15425"/>
                  </a:cubicBezTo>
                  <a:cubicBezTo>
                    <a:pt x="7378" y="15451"/>
                    <a:pt x="7387" y="15484"/>
                    <a:pt x="7411" y="15498"/>
                  </a:cubicBezTo>
                  <a:lnTo>
                    <a:pt x="7964" y="15820"/>
                  </a:lnTo>
                  <a:cubicBezTo>
                    <a:pt x="7973" y="15826"/>
                    <a:pt x="7982" y="15828"/>
                    <a:pt x="7991" y="15828"/>
                  </a:cubicBezTo>
                  <a:cubicBezTo>
                    <a:pt x="8009" y="15828"/>
                    <a:pt x="8027" y="15818"/>
                    <a:pt x="8038" y="15801"/>
                  </a:cubicBezTo>
                  <a:cubicBezTo>
                    <a:pt x="8052" y="15775"/>
                    <a:pt x="8044" y="15743"/>
                    <a:pt x="8018" y="15728"/>
                  </a:cubicBezTo>
                  <a:lnTo>
                    <a:pt x="7466" y="15406"/>
                  </a:lnTo>
                  <a:cubicBezTo>
                    <a:pt x="7457" y="15401"/>
                    <a:pt x="7448" y="15399"/>
                    <a:pt x="7439" y="15399"/>
                  </a:cubicBezTo>
                  <a:close/>
                  <a:moveTo>
                    <a:pt x="8545" y="16042"/>
                  </a:moveTo>
                  <a:cubicBezTo>
                    <a:pt x="8526" y="16042"/>
                    <a:pt x="8508" y="16052"/>
                    <a:pt x="8498" y="16069"/>
                  </a:cubicBezTo>
                  <a:cubicBezTo>
                    <a:pt x="8483" y="16094"/>
                    <a:pt x="8493" y="16127"/>
                    <a:pt x="8517" y="16141"/>
                  </a:cubicBezTo>
                  <a:lnTo>
                    <a:pt x="9071" y="16462"/>
                  </a:lnTo>
                  <a:cubicBezTo>
                    <a:pt x="9079" y="16468"/>
                    <a:pt x="9088" y="16470"/>
                    <a:pt x="9098" y="16470"/>
                  </a:cubicBezTo>
                  <a:cubicBezTo>
                    <a:pt x="9116" y="16470"/>
                    <a:pt x="9134" y="16460"/>
                    <a:pt x="9144" y="16443"/>
                  </a:cubicBezTo>
                  <a:cubicBezTo>
                    <a:pt x="9159" y="16417"/>
                    <a:pt x="9150" y="16384"/>
                    <a:pt x="9124" y="16370"/>
                  </a:cubicBezTo>
                  <a:lnTo>
                    <a:pt x="8571" y="16049"/>
                  </a:lnTo>
                  <a:cubicBezTo>
                    <a:pt x="8563" y="16044"/>
                    <a:pt x="8554" y="16042"/>
                    <a:pt x="8545" y="160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1193591" y="3710831"/>
              <a:ext cx="946596" cy="548220"/>
            </a:xfrm>
            <a:custGeom>
              <a:avLst/>
              <a:gdLst/>
              <a:ahLst/>
              <a:cxnLst/>
              <a:rect l="l" t="t" r="r" b="b"/>
              <a:pathLst>
                <a:path w="20632" h="11949" extrusionOk="0">
                  <a:moveTo>
                    <a:pt x="20570" y="0"/>
                  </a:moveTo>
                  <a:cubicBezTo>
                    <a:pt x="20562" y="0"/>
                    <a:pt x="20552" y="2"/>
                    <a:pt x="20544" y="7"/>
                  </a:cubicBezTo>
                  <a:lnTo>
                    <a:pt x="19990" y="327"/>
                  </a:lnTo>
                  <a:cubicBezTo>
                    <a:pt x="19964" y="343"/>
                    <a:pt x="19956" y="375"/>
                    <a:pt x="19971" y="400"/>
                  </a:cubicBezTo>
                  <a:cubicBezTo>
                    <a:pt x="19981" y="418"/>
                    <a:pt x="19999" y="427"/>
                    <a:pt x="20017" y="427"/>
                  </a:cubicBezTo>
                  <a:cubicBezTo>
                    <a:pt x="20026" y="427"/>
                    <a:pt x="20035" y="425"/>
                    <a:pt x="20044" y="420"/>
                  </a:cubicBezTo>
                  <a:lnTo>
                    <a:pt x="20598" y="99"/>
                  </a:lnTo>
                  <a:cubicBezTo>
                    <a:pt x="20624" y="85"/>
                    <a:pt x="20632" y="52"/>
                    <a:pt x="20617" y="27"/>
                  </a:cubicBezTo>
                  <a:cubicBezTo>
                    <a:pt x="20607" y="10"/>
                    <a:pt x="20589" y="0"/>
                    <a:pt x="20570" y="0"/>
                  </a:cubicBezTo>
                  <a:close/>
                  <a:moveTo>
                    <a:pt x="19463" y="640"/>
                  </a:moveTo>
                  <a:cubicBezTo>
                    <a:pt x="19454" y="640"/>
                    <a:pt x="19444" y="643"/>
                    <a:pt x="19436" y="648"/>
                  </a:cubicBezTo>
                  <a:lnTo>
                    <a:pt x="18882" y="968"/>
                  </a:lnTo>
                  <a:cubicBezTo>
                    <a:pt x="18856" y="982"/>
                    <a:pt x="18847" y="1015"/>
                    <a:pt x="18862" y="1041"/>
                  </a:cubicBezTo>
                  <a:cubicBezTo>
                    <a:pt x="18872" y="1058"/>
                    <a:pt x="18890" y="1067"/>
                    <a:pt x="18908" y="1067"/>
                  </a:cubicBezTo>
                  <a:cubicBezTo>
                    <a:pt x="18917" y="1067"/>
                    <a:pt x="18927" y="1064"/>
                    <a:pt x="18935" y="1060"/>
                  </a:cubicBezTo>
                  <a:lnTo>
                    <a:pt x="19489" y="740"/>
                  </a:lnTo>
                  <a:cubicBezTo>
                    <a:pt x="19515" y="726"/>
                    <a:pt x="19524" y="692"/>
                    <a:pt x="19509" y="667"/>
                  </a:cubicBezTo>
                  <a:cubicBezTo>
                    <a:pt x="19499" y="650"/>
                    <a:pt x="19481" y="640"/>
                    <a:pt x="19463" y="640"/>
                  </a:cubicBezTo>
                  <a:close/>
                  <a:moveTo>
                    <a:pt x="18354" y="1280"/>
                  </a:moveTo>
                  <a:cubicBezTo>
                    <a:pt x="18344" y="1280"/>
                    <a:pt x="18335" y="1283"/>
                    <a:pt x="18327" y="1287"/>
                  </a:cubicBezTo>
                  <a:lnTo>
                    <a:pt x="17773" y="1607"/>
                  </a:lnTo>
                  <a:cubicBezTo>
                    <a:pt x="17747" y="1622"/>
                    <a:pt x="17739" y="1655"/>
                    <a:pt x="17754" y="1680"/>
                  </a:cubicBezTo>
                  <a:cubicBezTo>
                    <a:pt x="17763" y="1697"/>
                    <a:pt x="17781" y="1707"/>
                    <a:pt x="17800" y="1707"/>
                  </a:cubicBezTo>
                  <a:cubicBezTo>
                    <a:pt x="17809" y="1707"/>
                    <a:pt x="17818" y="1705"/>
                    <a:pt x="17827" y="1700"/>
                  </a:cubicBezTo>
                  <a:lnTo>
                    <a:pt x="18381" y="1380"/>
                  </a:lnTo>
                  <a:cubicBezTo>
                    <a:pt x="18407" y="1365"/>
                    <a:pt x="18415" y="1332"/>
                    <a:pt x="18400" y="1307"/>
                  </a:cubicBezTo>
                  <a:cubicBezTo>
                    <a:pt x="18390" y="1290"/>
                    <a:pt x="18372" y="1280"/>
                    <a:pt x="18354" y="1280"/>
                  </a:cubicBezTo>
                  <a:close/>
                  <a:moveTo>
                    <a:pt x="17245" y="1920"/>
                  </a:moveTo>
                  <a:cubicBezTo>
                    <a:pt x="17236" y="1920"/>
                    <a:pt x="17227" y="1922"/>
                    <a:pt x="17219" y="1927"/>
                  </a:cubicBezTo>
                  <a:lnTo>
                    <a:pt x="16665" y="2248"/>
                  </a:lnTo>
                  <a:cubicBezTo>
                    <a:pt x="16639" y="2263"/>
                    <a:pt x="16630" y="2295"/>
                    <a:pt x="16644" y="2321"/>
                  </a:cubicBezTo>
                  <a:cubicBezTo>
                    <a:pt x="16655" y="2338"/>
                    <a:pt x="16673" y="2347"/>
                    <a:pt x="16691" y="2347"/>
                  </a:cubicBezTo>
                  <a:cubicBezTo>
                    <a:pt x="16700" y="2347"/>
                    <a:pt x="16710" y="2345"/>
                    <a:pt x="16718" y="2340"/>
                  </a:cubicBezTo>
                  <a:lnTo>
                    <a:pt x="17272" y="2021"/>
                  </a:lnTo>
                  <a:cubicBezTo>
                    <a:pt x="17298" y="2006"/>
                    <a:pt x="17307" y="1972"/>
                    <a:pt x="17292" y="1947"/>
                  </a:cubicBezTo>
                  <a:cubicBezTo>
                    <a:pt x="17282" y="1930"/>
                    <a:pt x="17264" y="1920"/>
                    <a:pt x="17245" y="1920"/>
                  </a:cubicBezTo>
                  <a:close/>
                  <a:moveTo>
                    <a:pt x="16136" y="2561"/>
                  </a:moveTo>
                  <a:cubicBezTo>
                    <a:pt x="16127" y="2561"/>
                    <a:pt x="16118" y="2563"/>
                    <a:pt x="16110" y="2568"/>
                  </a:cubicBezTo>
                  <a:lnTo>
                    <a:pt x="15556" y="2888"/>
                  </a:lnTo>
                  <a:cubicBezTo>
                    <a:pt x="15530" y="2902"/>
                    <a:pt x="15522" y="2935"/>
                    <a:pt x="15536" y="2961"/>
                  </a:cubicBezTo>
                  <a:cubicBezTo>
                    <a:pt x="15545" y="2978"/>
                    <a:pt x="15563" y="2988"/>
                    <a:pt x="15583" y="2988"/>
                  </a:cubicBezTo>
                  <a:cubicBezTo>
                    <a:pt x="15592" y="2988"/>
                    <a:pt x="15601" y="2986"/>
                    <a:pt x="15610" y="2981"/>
                  </a:cubicBezTo>
                  <a:lnTo>
                    <a:pt x="16164" y="2660"/>
                  </a:lnTo>
                  <a:cubicBezTo>
                    <a:pt x="16190" y="2645"/>
                    <a:pt x="16197" y="2613"/>
                    <a:pt x="16183" y="2587"/>
                  </a:cubicBezTo>
                  <a:cubicBezTo>
                    <a:pt x="16173" y="2570"/>
                    <a:pt x="16155" y="2561"/>
                    <a:pt x="16136" y="2561"/>
                  </a:cubicBezTo>
                  <a:close/>
                  <a:moveTo>
                    <a:pt x="15027" y="3200"/>
                  </a:moveTo>
                  <a:cubicBezTo>
                    <a:pt x="15018" y="3200"/>
                    <a:pt x="15010" y="3203"/>
                    <a:pt x="15002" y="3207"/>
                  </a:cubicBezTo>
                  <a:lnTo>
                    <a:pt x="14448" y="3528"/>
                  </a:lnTo>
                  <a:cubicBezTo>
                    <a:pt x="14422" y="3543"/>
                    <a:pt x="14413" y="3576"/>
                    <a:pt x="14427" y="3600"/>
                  </a:cubicBezTo>
                  <a:cubicBezTo>
                    <a:pt x="14437" y="3618"/>
                    <a:pt x="14455" y="3627"/>
                    <a:pt x="14473" y="3627"/>
                  </a:cubicBezTo>
                  <a:cubicBezTo>
                    <a:pt x="14482" y="3627"/>
                    <a:pt x="14493" y="3625"/>
                    <a:pt x="14500" y="3621"/>
                  </a:cubicBezTo>
                  <a:lnTo>
                    <a:pt x="15054" y="3301"/>
                  </a:lnTo>
                  <a:cubicBezTo>
                    <a:pt x="15080" y="3285"/>
                    <a:pt x="15089" y="3252"/>
                    <a:pt x="15075" y="3228"/>
                  </a:cubicBezTo>
                  <a:cubicBezTo>
                    <a:pt x="15064" y="3210"/>
                    <a:pt x="15046" y="3200"/>
                    <a:pt x="15027" y="3200"/>
                  </a:cubicBezTo>
                  <a:close/>
                  <a:moveTo>
                    <a:pt x="13920" y="3841"/>
                  </a:moveTo>
                  <a:cubicBezTo>
                    <a:pt x="13911" y="3841"/>
                    <a:pt x="13901" y="3843"/>
                    <a:pt x="13892" y="3848"/>
                  </a:cubicBezTo>
                  <a:lnTo>
                    <a:pt x="13338" y="4168"/>
                  </a:lnTo>
                  <a:cubicBezTo>
                    <a:pt x="13312" y="4183"/>
                    <a:pt x="13305" y="4215"/>
                    <a:pt x="13319" y="4241"/>
                  </a:cubicBezTo>
                  <a:cubicBezTo>
                    <a:pt x="13328" y="4258"/>
                    <a:pt x="13346" y="4268"/>
                    <a:pt x="13365" y="4268"/>
                  </a:cubicBezTo>
                  <a:cubicBezTo>
                    <a:pt x="13374" y="4268"/>
                    <a:pt x="13383" y="4266"/>
                    <a:pt x="13392" y="4260"/>
                  </a:cubicBezTo>
                  <a:lnTo>
                    <a:pt x="13946" y="3940"/>
                  </a:lnTo>
                  <a:cubicBezTo>
                    <a:pt x="13972" y="3926"/>
                    <a:pt x="13980" y="3893"/>
                    <a:pt x="13966" y="3867"/>
                  </a:cubicBezTo>
                  <a:cubicBezTo>
                    <a:pt x="13956" y="3850"/>
                    <a:pt x="13938" y="3841"/>
                    <a:pt x="13920" y="3841"/>
                  </a:cubicBezTo>
                  <a:close/>
                  <a:moveTo>
                    <a:pt x="12811" y="4481"/>
                  </a:moveTo>
                  <a:cubicBezTo>
                    <a:pt x="12802" y="4481"/>
                    <a:pt x="12793" y="4483"/>
                    <a:pt x="12784" y="4488"/>
                  </a:cubicBezTo>
                  <a:lnTo>
                    <a:pt x="12229" y="4807"/>
                  </a:lnTo>
                  <a:cubicBezTo>
                    <a:pt x="12204" y="4822"/>
                    <a:pt x="12195" y="4856"/>
                    <a:pt x="12210" y="4881"/>
                  </a:cubicBezTo>
                  <a:cubicBezTo>
                    <a:pt x="12220" y="4898"/>
                    <a:pt x="12238" y="4908"/>
                    <a:pt x="12256" y="4908"/>
                  </a:cubicBezTo>
                  <a:cubicBezTo>
                    <a:pt x="12265" y="4908"/>
                    <a:pt x="12274" y="4905"/>
                    <a:pt x="12283" y="4901"/>
                  </a:cubicBezTo>
                  <a:lnTo>
                    <a:pt x="12837" y="4581"/>
                  </a:lnTo>
                  <a:cubicBezTo>
                    <a:pt x="12863" y="4565"/>
                    <a:pt x="12872" y="4533"/>
                    <a:pt x="12858" y="4508"/>
                  </a:cubicBezTo>
                  <a:cubicBezTo>
                    <a:pt x="12847" y="4490"/>
                    <a:pt x="12829" y="4481"/>
                    <a:pt x="12811" y="4481"/>
                  </a:cubicBezTo>
                  <a:close/>
                  <a:moveTo>
                    <a:pt x="11703" y="5121"/>
                  </a:moveTo>
                  <a:cubicBezTo>
                    <a:pt x="11693" y="5121"/>
                    <a:pt x="11684" y="5123"/>
                    <a:pt x="11675" y="5128"/>
                  </a:cubicBezTo>
                  <a:lnTo>
                    <a:pt x="11121" y="5448"/>
                  </a:lnTo>
                  <a:cubicBezTo>
                    <a:pt x="11095" y="5463"/>
                    <a:pt x="11086" y="5496"/>
                    <a:pt x="11102" y="5521"/>
                  </a:cubicBezTo>
                  <a:cubicBezTo>
                    <a:pt x="11111" y="5538"/>
                    <a:pt x="11129" y="5548"/>
                    <a:pt x="11148" y="5548"/>
                  </a:cubicBezTo>
                  <a:cubicBezTo>
                    <a:pt x="11157" y="5548"/>
                    <a:pt x="11166" y="5546"/>
                    <a:pt x="11174" y="5541"/>
                  </a:cubicBezTo>
                  <a:lnTo>
                    <a:pt x="11729" y="5221"/>
                  </a:lnTo>
                  <a:cubicBezTo>
                    <a:pt x="11754" y="5206"/>
                    <a:pt x="11763" y="5173"/>
                    <a:pt x="11748" y="5148"/>
                  </a:cubicBezTo>
                  <a:cubicBezTo>
                    <a:pt x="11739" y="5130"/>
                    <a:pt x="11721" y="5121"/>
                    <a:pt x="11703" y="5121"/>
                  </a:cubicBezTo>
                  <a:close/>
                  <a:moveTo>
                    <a:pt x="10593" y="5761"/>
                  </a:moveTo>
                  <a:cubicBezTo>
                    <a:pt x="10584" y="5761"/>
                    <a:pt x="10575" y="5763"/>
                    <a:pt x="10567" y="5768"/>
                  </a:cubicBezTo>
                  <a:lnTo>
                    <a:pt x="10012" y="6088"/>
                  </a:lnTo>
                  <a:cubicBezTo>
                    <a:pt x="9987" y="6102"/>
                    <a:pt x="9978" y="6136"/>
                    <a:pt x="9993" y="6161"/>
                  </a:cubicBezTo>
                  <a:cubicBezTo>
                    <a:pt x="10003" y="6178"/>
                    <a:pt x="10021" y="6188"/>
                    <a:pt x="10039" y="6188"/>
                  </a:cubicBezTo>
                  <a:cubicBezTo>
                    <a:pt x="10048" y="6188"/>
                    <a:pt x="10057" y="6186"/>
                    <a:pt x="10066" y="6181"/>
                  </a:cubicBezTo>
                  <a:lnTo>
                    <a:pt x="10620" y="5860"/>
                  </a:lnTo>
                  <a:cubicBezTo>
                    <a:pt x="10646" y="5846"/>
                    <a:pt x="10655" y="5813"/>
                    <a:pt x="10640" y="5787"/>
                  </a:cubicBezTo>
                  <a:cubicBezTo>
                    <a:pt x="10630" y="5770"/>
                    <a:pt x="10611" y="5761"/>
                    <a:pt x="10593" y="5761"/>
                  </a:cubicBezTo>
                  <a:close/>
                  <a:moveTo>
                    <a:pt x="9485" y="6401"/>
                  </a:moveTo>
                  <a:cubicBezTo>
                    <a:pt x="9476" y="6401"/>
                    <a:pt x="9467" y="6403"/>
                    <a:pt x="9458" y="6409"/>
                  </a:cubicBezTo>
                  <a:lnTo>
                    <a:pt x="8904" y="6729"/>
                  </a:lnTo>
                  <a:cubicBezTo>
                    <a:pt x="8878" y="6743"/>
                    <a:pt x="8869" y="6776"/>
                    <a:pt x="8884" y="6802"/>
                  </a:cubicBezTo>
                  <a:cubicBezTo>
                    <a:pt x="8894" y="6819"/>
                    <a:pt x="8912" y="6828"/>
                    <a:pt x="8931" y="6828"/>
                  </a:cubicBezTo>
                  <a:cubicBezTo>
                    <a:pt x="8940" y="6828"/>
                    <a:pt x="8949" y="6825"/>
                    <a:pt x="8957" y="6821"/>
                  </a:cubicBezTo>
                  <a:lnTo>
                    <a:pt x="9512" y="6501"/>
                  </a:lnTo>
                  <a:cubicBezTo>
                    <a:pt x="9537" y="6486"/>
                    <a:pt x="9546" y="6454"/>
                    <a:pt x="9531" y="6428"/>
                  </a:cubicBezTo>
                  <a:cubicBezTo>
                    <a:pt x="9521" y="6411"/>
                    <a:pt x="9504" y="6401"/>
                    <a:pt x="9485" y="6401"/>
                  </a:cubicBezTo>
                  <a:close/>
                  <a:moveTo>
                    <a:pt x="8376" y="7041"/>
                  </a:moveTo>
                  <a:cubicBezTo>
                    <a:pt x="8367" y="7041"/>
                    <a:pt x="8358" y="7044"/>
                    <a:pt x="8350" y="7048"/>
                  </a:cubicBezTo>
                  <a:lnTo>
                    <a:pt x="7795" y="7368"/>
                  </a:lnTo>
                  <a:cubicBezTo>
                    <a:pt x="7769" y="7383"/>
                    <a:pt x="7761" y="7415"/>
                    <a:pt x="7776" y="7441"/>
                  </a:cubicBezTo>
                  <a:cubicBezTo>
                    <a:pt x="7786" y="7458"/>
                    <a:pt x="7804" y="7468"/>
                    <a:pt x="7822" y="7468"/>
                  </a:cubicBezTo>
                  <a:cubicBezTo>
                    <a:pt x="7831" y="7468"/>
                    <a:pt x="7840" y="7466"/>
                    <a:pt x="7849" y="7460"/>
                  </a:cubicBezTo>
                  <a:lnTo>
                    <a:pt x="8403" y="7141"/>
                  </a:lnTo>
                  <a:cubicBezTo>
                    <a:pt x="8429" y="7126"/>
                    <a:pt x="8437" y="7093"/>
                    <a:pt x="8422" y="7067"/>
                  </a:cubicBezTo>
                  <a:cubicBezTo>
                    <a:pt x="8412" y="7051"/>
                    <a:pt x="8394" y="7041"/>
                    <a:pt x="8376" y="7041"/>
                  </a:cubicBezTo>
                  <a:close/>
                  <a:moveTo>
                    <a:pt x="7267" y="7681"/>
                  </a:moveTo>
                  <a:cubicBezTo>
                    <a:pt x="7258" y="7681"/>
                    <a:pt x="7249" y="7683"/>
                    <a:pt x="7241" y="7688"/>
                  </a:cubicBezTo>
                  <a:lnTo>
                    <a:pt x="6687" y="8009"/>
                  </a:lnTo>
                  <a:cubicBezTo>
                    <a:pt x="6661" y="8024"/>
                    <a:pt x="6652" y="8056"/>
                    <a:pt x="6667" y="8082"/>
                  </a:cubicBezTo>
                  <a:cubicBezTo>
                    <a:pt x="6677" y="8099"/>
                    <a:pt x="6695" y="8108"/>
                    <a:pt x="6714" y="8108"/>
                  </a:cubicBezTo>
                  <a:cubicBezTo>
                    <a:pt x="6723" y="8108"/>
                    <a:pt x="6732" y="8106"/>
                    <a:pt x="6740" y="8101"/>
                  </a:cubicBezTo>
                  <a:lnTo>
                    <a:pt x="7295" y="7781"/>
                  </a:lnTo>
                  <a:cubicBezTo>
                    <a:pt x="7320" y="7767"/>
                    <a:pt x="7329" y="7733"/>
                    <a:pt x="7314" y="7708"/>
                  </a:cubicBezTo>
                  <a:cubicBezTo>
                    <a:pt x="7304" y="7691"/>
                    <a:pt x="7286" y="7681"/>
                    <a:pt x="7267" y="7681"/>
                  </a:cubicBezTo>
                  <a:close/>
                  <a:moveTo>
                    <a:pt x="6159" y="8321"/>
                  </a:moveTo>
                  <a:cubicBezTo>
                    <a:pt x="6150" y="8321"/>
                    <a:pt x="6140" y="8324"/>
                    <a:pt x="6132" y="8329"/>
                  </a:cubicBezTo>
                  <a:lnTo>
                    <a:pt x="5578" y="8648"/>
                  </a:lnTo>
                  <a:cubicBezTo>
                    <a:pt x="5553" y="8663"/>
                    <a:pt x="5544" y="8696"/>
                    <a:pt x="5558" y="8722"/>
                  </a:cubicBezTo>
                  <a:cubicBezTo>
                    <a:pt x="5569" y="8739"/>
                    <a:pt x="5587" y="8749"/>
                    <a:pt x="5605" y="8749"/>
                  </a:cubicBezTo>
                  <a:cubicBezTo>
                    <a:pt x="5614" y="8749"/>
                    <a:pt x="5623" y="8746"/>
                    <a:pt x="5632" y="8741"/>
                  </a:cubicBezTo>
                  <a:lnTo>
                    <a:pt x="6186" y="8421"/>
                  </a:lnTo>
                  <a:cubicBezTo>
                    <a:pt x="6212" y="8406"/>
                    <a:pt x="6219" y="8374"/>
                    <a:pt x="6205" y="8348"/>
                  </a:cubicBezTo>
                  <a:cubicBezTo>
                    <a:pt x="6195" y="8331"/>
                    <a:pt x="6177" y="8321"/>
                    <a:pt x="6159" y="8321"/>
                  </a:cubicBezTo>
                  <a:close/>
                  <a:moveTo>
                    <a:pt x="5050" y="8961"/>
                  </a:moveTo>
                  <a:cubicBezTo>
                    <a:pt x="5041" y="8961"/>
                    <a:pt x="5032" y="8964"/>
                    <a:pt x="5024" y="8968"/>
                  </a:cubicBezTo>
                  <a:lnTo>
                    <a:pt x="4470" y="9288"/>
                  </a:lnTo>
                  <a:cubicBezTo>
                    <a:pt x="4444" y="9304"/>
                    <a:pt x="4435" y="9336"/>
                    <a:pt x="4449" y="9361"/>
                  </a:cubicBezTo>
                  <a:cubicBezTo>
                    <a:pt x="4459" y="9379"/>
                    <a:pt x="4477" y="9388"/>
                    <a:pt x="4497" y="9388"/>
                  </a:cubicBezTo>
                  <a:cubicBezTo>
                    <a:pt x="4506" y="9388"/>
                    <a:pt x="4515" y="9386"/>
                    <a:pt x="4522" y="9382"/>
                  </a:cubicBezTo>
                  <a:lnTo>
                    <a:pt x="5078" y="9061"/>
                  </a:lnTo>
                  <a:cubicBezTo>
                    <a:pt x="5102" y="9046"/>
                    <a:pt x="5111" y="9013"/>
                    <a:pt x="5097" y="8989"/>
                  </a:cubicBezTo>
                  <a:cubicBezTo>
                    <a:pt x="5087" y="8971"/>
                    <a:pt x="5069" y="8961"/>
                    <a:pt x="5050" y="8961"/>
                  </a:cubicBezTo>
                  <a:close/>
                  <a:moveTo>
                    <a:pt x="3942" y="9602"/>
                  </a:moveTo>
                  <a:cubicBezTo>
                    <a:pt x="3933" y="9602"/>
                    <a:pt x="3923" y="9604"/>
                    <a:pt x="3914" y="9609"/>
                  </a:cubicBezTo>
                  <a:lnTo>
                    <a:pt x="3360" y="9929"/>
                  </a:lnTo>
                  <a:cubicBezTo>
                    <a:pt x="3335" y="9943"/>
                    <a:pt x="3327" y="9976"/>
                    <a:pt x="3341" y="10002"/>
                  </a:cubicBezTo>
                  <a:cubicBezTo>
                    <a:pt x="3351" y="10019"/>
                    <a:pt x="3369" y="10029"/>
                    <a:pt x="3387" y="10029"/>
                  </a:cubicBezTo>
                  <a:cubicBezTo>
                    <a:pt x="3396" y="10029"/>
                    <a:pt x="3405" y="10026"/>
                    <a:pt x="3414" y="10021"/>
                  </a:cubicBezTo>
                  <a:lnTo>
                    <a:pt x="3968" y="9701"/>
                  </a:lnTo>
                  <a:cubicBezTo>
                    <a:pt x="3994" y="9687"/>
                    <a:pt x="4002" y="9654"/>
                    <a:pt x="3988" y="9628"/>
                  </a:cubicBezTo>
                  <a:cubicBezTo>
                    <a:pt x="3978" y="9611"/>
                    <a:pt x="3960" y="9602"/>
                    <a:pt x="3942" y="9602"/>
                  </a:cubicBezTo>
                  <a:close/>
                  <a:moveTo>
                    <a:pt x="2833" y="10242"/>
                  </a:moveTo>
                  <a:cubicBezTo>
                    <a:pt x="2824" y="10242"/>
                    <a:pt x="2815" y="10244"/>
                    <a:pt x="2806" y="10249"/>
                  </a:cubicBezTo>
                  <a:lnTo>
                    <a:pt x="2252" y="10568"/>
                  </a:lnTo>
                  <a:cubicBezTo>
                    <a:pt x="2226" y="10584"/>
                    <a:pt x="2217" y="10617"/>
                    <a:pt x="2232" y="10642"/>
                  </a:cubicBezTo>
                  <a:cubicBezTo>
                    <a:pt x="2242" y="10660"/>
                    <a:pt x="2260" y="10669"/>
                    <a:pt x="2278" y="10669"/>
                  </a:cubicBezTo>
                  <a:cubicBezTo>
                    <a:pt x="2288" y="10669"/>
                    <a:pt x="2297" y="10666"/>
                    <a:pt x="2305" y="10662"/>
                  </a:cubicBezTo>
                  <a:lnTo>
                    <a:pt x="2859" y="10341"/>
                  </a:lnTo>
                  <a:cubicBezTo>
                    <a:pt x="2885" y="10326"/>
                    <a:pt x="2894" y="10294"/>
                    <a:pt x="2880" y="10269"/>
                  </a:cubicBezTo>
                  <a:cubicBezTo>
                    <a:pt x="2870" y="10251"/>
                    <a:pt x="2852" y="10242"/>
                    <a:pt x="2833" y="10242"/>
                  </a:cubicBezTo>
                  <a:close/>
                  <a:moveTo>
                    <a:pt x="1725" y="10882"/>
                  </a:moveTo>
                  <a:cubicBezTo>
                    <a:pt x="1715" y="10882"/>
                    <a:pt x="1706" y="10884"/>
                    <a:pt x="1697" y="10889"/>
                  </a:cubicBezTo>
                  <a:lnTo>
                    <a:pt x="1143" y="11209"/>
                  </a:lnTo>
                  <a:cubicBezTo>
                    <a:pt x="1117" y="11224"/>
                    <a:pt x="1109" y="11256"/>
                    <a:pt x="1124" y="11282"/>
                  </a:cubicBezTo>
                  <a:cubicBezTo>
                    <a:pt x="1134" y="11299"/>
                    <a:pt x="1152" y="11309"/>
                    <a:pt x="1170" y="11309"/>
                  </a:cubicBezTo>
                  <a:cubicBezTo>
                    <a:pt x="1179" y="11309"/>
                    <a:pt x="1188" y="11306"/>
                    <a:pt x="1197" y="11301"/>
                  </a:cubicBezTo>
                  <a:lnTo>
                    <a:pt x="1751" y="10982"/>
                  </a:lnTo>
                  <a:cubicBezTo>
                    <a:pt x="1777" y="10967"/>
                    <a:pt x="1785" y="10934"/>
                    <a:pt x="1770" y="10908"/>
                  </a:cubicBezTo>
                  <a:cubicBezTo>
                    <a:pt x="1761" y="10891"/>
                    <a:pt x="1743" y="10882"/>
                    <a:pt x="1725" y="10882"/>
                  </a:cubicBezTo>
                  <a:close/>
                  <a:moveTo>
                    <a:pt x="615" y="11522"/>
                  </a:moveTo>
                  <a:cubicBezTo>
                    <a:pt x="606" y="11522"/>
                    <a:pt x="597" y="11524"/>
                    <a:pt x="589" y="11529"/>
                  </a:cubicBezTo>
                  <a:lnTo>
                    <a:pt x="35" y="11849"/>
                  </a:lnTo>
                  <a:cubicBezTo>
                    <a:pt x="9" y="11863"/>
                    <a:pt x="0" y="11897"/>
                    <a:pt x="15" y="11922"/>
                  </a:cubicBezTo>
                  <a:cubicBezTo>
                    <a:pt x="25" y="11939"/>
                    <a:pt x="43" y="11949"/>
                    <a:pt x="61" y="11949"/>
                  </a:cubicBezTo>
                  <a:cubicBezTo>
                    <a:pt x="70" y="11949"/>
                    <a:pt x="80" y="11947"/>
                    <a:pt x="88" y="11942"/>
                  </a:cubicBezTo>
                  <a:lnTo>
                    <a:pt x="642" y="11621"/>
                  </a:lnTo>
                  <a:cubicBezTo>
                    <a:pt x="668" y="11607"/>
                    <a:pt x="677" y="11574"/>
                    <a:pt x="662" y="11548"/>
                  </a:cubicBezTo>
                  <a:cubicBezTo>
                    <a:pt x="652" y="11531"/>
                    <a:pt x="634" y="11522"/>
                    <a:pt x="615" y="115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710422" y="4274842"/>
              <a:ext cx="1367224" cy="209580"/>
            </a:xfrm>
            <a:custGeom>
              <a:avLst/>
              <a:gdLst/>
              <a:ahLst/>
              <a:cxnLst/>
              <a:rect l="l" t="t" r="r" b="b"/>
              <a:pathLst>
                <a:path w="29800" h="4568" extrusionOk="0">
                  <a:moveTo>
                    <a:pt x="29799" y="1"/>
                  </a:moveTo>
                  <a:lnTo>
                    <a:pt x="0" y="3861"/>
                  </a:lnTo>
                  <a:lnTo>
                    <a:pt x="0" y="4568"/>
                  </a:lnTo>
                  <a:lnTo>
                    <a:pt x="29799" y="708"/>
                  </a:lnTo>
                  <a:lnTo>
                    <a:pt x="29799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709092" y="4001255"/>
              <a:ext cx="1369885" cy="789365"/>
            </a:xfrm>
            <a:custGeom>
              <a:avLst/>
              <a:gdLst/>
              <a:ahLst/>
              <a:cxnLst/>
              <a:rect l="l" t="t" r="r" b="b"/>
              <a:pathLst>
                <a:path w="29858" h="17205" extrusionOk="0">
                  <a:moveTo>
                    <a:pt x="18269" y="0"/>
                  </a:moveTo>
                  <a:cubicBezTo>
                    <a:pt x="18192" y="0"/>
                    <a:pt x="18115" y="17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4"/>
                  </a:cubicBezTo>
                  <a:lnTo>
                    <a:pt x="11377" y="17154"/>
                  </a:lnTo>
                  <a:cubicBezTo>
                    <a:pt x="11435" y="17188"/>
                    <a:pt x="11512" y="17205"/>
                    <a:pt x="11589" y="17205"/>
                  </a:cubicBezTo>
                  <a:cubicBezTo>
                    <a:pt x="11666" y="17205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1"/>
                  </a:cubicBezTo>
                  <a:lnTo>
                    <a:pt x="18481" y="52"/>
                  </a:lnTo>
                  <a:cubicBezTo>
                    <a:pt x="18422" y="17"/>
                    <a:pt x="18346" y="0"/>
                    <a:pt x="18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709092" y="3968818"/>
              <a:ext cx="1369885" cy="789411"/>
            </a:xfrm>
            <a:custGeom>
              <a:avLst/>
              <a:gdLst/>
              <a:ahLst/>
              <a:cxnLst/>
              <a:rect l="l" t="t" r="r" b="b"/>
              <a:pathLst>
                <a:path w="29858" h="17206" extrusionOk="0">
                  <a:moveTo>
                    <a:pt x="18269" y="1"/>
                  </a:moveTo>
                  <a:cubicBezTo>
                    <a:pt x="18192" y="1"/>
                    <a:pt x="18115" y="18"/>
                    <a:pt x="18056" y="52"/>
                  </a:cubicBezTo>
                  <a:lnTo>
                    <a:pt x="117" y="10409"/>
                  </a:lnTo>
                  <a:cubicBezTo>
                    <a:pt x="0" y="10477"/>
                    <a:pt x="0" y="10586"/>
                    <a:pt x="117" y="10653"/>
                  </a:cubicBezTo>
                  <a:lnTo>
                    <a:pt x="11377" y="17154"/>
                  </a:lnTo>
                  <a:cubicBezTo>
                    <a:pt x="11435" y="17188"/>
                    <a:pt x="11512" y="17206"/>
                    <a:pt x="11589" y="17206"/>
                  </a:cubicBezTo>
                  <a:cubicBezTo>
                    <a:pt x="11666" y="17206"/>
                    <a:pt x="11743" y="17188"/>
                    <a:pt x="11801" y="17154"/>
                  </a:cubicBezTo>
                  <a:lnTo>
                    <a:pt x="29740" y="6797"/>
                  </a:lnTo>
                  <a:cubicBezTo>
                    <a:pt x="29857" y="6729"/>
                    <a:pt x="29857" y="6620"/>
                    <a:pt x="29740" y="6552"/>
                  </a:cubicBezTo>
                  <a:lnTo>
                    <a:pt x="18481" y="52"/>
                  </a:lnTo>
                  <a:cubicBezTo>
                    <a:pt x="18422" y="18"/>
                    <a:pt x="18346" y="1"/>
                    <a:pt x="18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776766" y="4007128"/>
              <a:ext cx="1108736" cy="640210"/>
            </a:xfrm>
            <a:custGeom>
              <a:avLst/>
              <a:gdLst/>
              <a:ahLst/>
              <a:cxnLst/>
              <a:rect l="l" t="t" r="r" b="b"/>
              <a:pathLst>
                <a:path w="24166" h="13954" extrusionOk="0">
                  <a:moveTo>
                    <a:pt x="16581" y="0"/>
                  </a:moveTo>
                  <a:lnTo>
                    <a:pt x="14079" y="1445"/>
                  </a:lnTo>
                  <a:lnTo>
                    <a:pt x="13760" y="1630"/>
                  </a:lnTo>
                  <a:lnTo>
                    <a:pt x="12828" y="2167"/>
                  </a:lnTo>
                  <a:lnTo>
                    <a:pt x="12508" y="2351"/>
                  </a:lnTo>
                  <a:lnTo>
                    <a:pt x="11577" y="2890"/>
                  </a:lnTo>
                  <a:lnTo>
                    <a:pt x="11259" y="3073"/>
                  </a:lnTo>
                  <a:lnTo>
                    <a:pt x="10326" y="3612"/>
                  </a:lnTo>
                  <a:lnTo>
                    <a:pt x="10008" y="3796"/>
                  </a:lnTo>
                  <a:lnTo>
                    <a:pt x="9076" y="4333"/>
                  </a:lnTo>
                  <a:lnTo>
                    <a:pt x="8756" y="4518"/>
                  </a:lnTo>
                  <a:lnTo>
                    <a:pt x="7825" y="5056"/>
                  </a:lnTo>
                  <a:lnTo>
                    <a:pt x="7505" y="5240"/>
                  </a:lnTo>
                  <a:lnTo>
                    <a:pt x="6574" y="5778"/>
                  </a:lnTo>
                  <a:lnTo>
                    <a:pt x="6254" y="5963"/>
                  </a:lnTo>
                  <a:lnTo>
                    <a:pt x="5323" y="6500"/>
                  </a:lnTo>
                  <a:lnTo>
                    <a:pt x="5004" y="6685"/>
                  </a:lnTo>
                  <a:lnTo>
                    <a:pt x="4072" y="7223"/>
                  </a:lnTo>
                  <a:lnTo>
                    <a:pt x="3753" y="7407"/>
                  </a:lnTo>
                  <a:lnTo>
                    <a:pt x="2822" y="7945"/>
                  </a:lnTo>
                  <a:lnTo>
                    <a:pt x="2502" y="8129"/>
                  </a:lnTo>
                  <a:lnTo>
                    <a:pt x="1571" y="8666"/>
                  </a:lnTo>
                  <a:lnTo>
                    <a:pt x="1251" y="8851"/>
                  </a:lnTo>
                  <a:lnTo>
                    <a:pt x="0" y="9574"/>
                  </a:lnTo>
                  <a:lnTo>
                    <a:pt x="1212" y="10272"/>
                  </a:lnTo>
                  <a:lnTo>
                    <a:pt x="1531" y="10457"/>
                  </a:lnTo>
                  <a:lnTo>
                    <a:pt x="2422" y="10971"/>
                  </a:lnTo>
                  <a:lnTo>
                    <a:pt x="2742" y="11156"/>
                  </a:lnTo>
                  <a:lnTo>
                    <a:pt x="3633" y="11671"/>
                  </a:lnTo>
                  <a:lnTo>
                    <a:pt x="3953" y="11855"/>
                  </a:lnTo>
                  <a:lnTo>
                    <a:pt x="4845" y="12370"/>
                  </a:lnTo>
                  <a:lnTo>
                    <a:pt x="5163" y="12555"/>
                  </a:lnTo>
                  <a:lnTo>
                    <a:pt x="6055" y="13069"/>
                  </a:lnTo>
                  <a:lnTo>
                    <a:pt x="6375" y="13254"/>
                  </a:lnTo>
                  <a:lnTo>
                    <a:pt x="7585" y="13953"/>
                  </a:lnTo>
                  <a:lnTo>
                    <a:pt x="8836" y="13230"/>
                  </a:lnTo>
                  <a:lnTo>
                    <a:pt x="9155" y="13047"/>
                  </a:lnTo>
                  <a:lnTo>
                    <a:pt x="11338" y="11787"/>
                  </a:lnTo>
                  <a:lnTo>
                    <a:pt x="11657" y="11602"/>
                  </a:lnTo>
                  <a:lnTo>
                    <a:pt x="18843" y="7453"/>
                  </a:lnTo>
                  <a:lnTo>
                    <a:pt x="19162" y="7269"/>
                  </a:lnTo>
                  <a:lnTo>
                    <a:pt x="20094" y="6731"/>
                  </a:lnTo>
                  <a:lnTo>
                    <a:pt x="20413" y="6546"/>
                  </a:lnTo>
                  <a:lnTo>
                    <a:pt x="21345" y="6009"/>
                  </a:lnTo>
                  <a:lnTo>
                    <a:pt x="21664" y="5824"/>
                  </a:lnTo>
                  <a:lnTo>
                    <a:pt x="22596" y="5286"/>
                  </a:lnTo>
                  <a:lnTo>
                    <a:pt x="22915" y="5102"/>
                  </a:lnTo>
                  <a:lnTo>
                    <a:pt x="24165" y="4380"/>
                  </a:lnTo>
                  <a:lnTo>
                    <a:pt x="22955" y="3680"/>
                  </a:lnTo>
                  <a:lnTo>
                    <a:pt x="22635" y="3497"/>
                  </a:lnTo>
                  <a:lnTo>
                    <a:pt x="21744" y="2982"/>
                  </a:lnTo>
                  <a:lnTo>
                    <a:pt x="21425" y="2797"/>
                  </a:lnTo>
                  <a:lnTo>
                    <a:pt x="19322" y="1584"/>
                  </a:lnTo>
                  <a:lnTo>
                    <a:pt x="19002" y="1399"/>
                  </a:lnTo>
                  <a:lnTo>
                    <a:pt x="18112" y="884"/>
                  </a:lnTo>
                  <a:lnTo>
                    <a:pt x="17792" y="700"/>
                  </a:lnTo>
                  <a:lnTo>
                    <a:pt x="16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798742" y="441743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856185" y="4384313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913490" y="435114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970887" y="4318015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1028329" y="428493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6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1085726" y="4251764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43123" y="4218638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200473" y="4185512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257870" y="4152340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1315267" y="411921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1372664" y="4086134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1430060" y="4019837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0"/>
                  </a:moveTo>
                  <a:lnTo>
                    <a:pt x="0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854304" y="444950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911701" y="441638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969097" y="4383212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9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1026448" y="435013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3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083845" y="431700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1141242" y="428383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1198638" y="4250708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1256035" y="421753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2" y="609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1313432" y="4184411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1" y="632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370782" y="4151331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428179" y="4118159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1485576" y="408503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1542973" y="4051907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3" name="Google Shape;483;p31"/>
            <p:cNvSpPr/>
            <p:nvPr/>
          </p:nvSpPr>
          <p:spPr>
            <a:xfrm>
              <a:off x="909819" y="4481580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967262" y="444845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1024659" y="441532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1082055" y="4382202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139452" y="4349031"/>
              <a:ext cx="98275" cy="56845"/>
            </a:xfrm>
            <a:custGeom>
              <a:avLst/>
              <a:gdLst/>
              <a:ahLst/>
              <a:cxnLst/>
              <a:rect l="l" t="t" r="r" b="b"/>
              <a:pathLst>
                <a:path w="2142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1196803" y="4315905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1254200" y="4282779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1311596" y="4249607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1" y="1"/>
                  </a:moveTo>
                  <a:lnTo>
                    <a:pt x="0" y="632"/>
                  </a:lnTo>
                  <a:lnTo>
                    <a:pt x="1052" y="1239"/>
                  </a:lnTo>
                  <a:lnTo>
                    <a:pt x="2143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1368993" y="4216527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1426390" y="418340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1483786" y="4150230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1541137" y="4117104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3" y="1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8"/>
                  </a:lnTo>
                  <a:lnTo>
                    <a:pt x="10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1596699" y="4083978"/>
              <a:ext cx="155717" cy="121995"/>
            </a:xfrm>
            <a:custGeom>
              <a:avLst/>
              <a:gdLst/>
              <a:ahLst/>
              <a:cxnLst/>
              <a:rect l="l" t="t" r="r" b="b"/>
              <a:pathLst>
                <a:path w="3394" h="2659" extrusionOk="0">
                  <a:moveTo>
                    <a:pt x="1131" y="1"/>
                  </a:moveTo>
                  <a:lnTo>
                    <a:pt x="40" y="630"/>
                  </a:lnTo>
                  <a:lnTo>
                    <a:pt x="1252" y="1330"/>
                  </a:lnTo>
                  <a:lnTo>
                    <a:pt x="1" y="2051"/>
                  </a:lnTo>
                  <a:lnTo>
                    <a:pt x="1051" y="2658"/>
                  </a:lnTo>
                  <a:cubicBezTo>
                    <a:pt x="2193" y="2000"/>
                    <a:pt x="3394" y="1306"/>
                    <a:pt x="3394" y="1306"/>
                  </a:cubicBezTo>
                  <a:cubicBezTo>
                    <a:pt x="3394" y="1306"/>
                    <a:pt x="3277" y="1238"/>
                    <a:pt x="11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965427" y="4480525"/>
              <a:ext cx="155717" cy="89925"/>
            </a:xfrm>
            <a:custGeom>
              <a:avLst/>
              <a:gdLst/>
              <a:ahLst/>
              <a:cxnLst/>
              <a:rect l="l" t="t" r="r" b="b"/>
              <a:pathLst>
                <a:path w="3394" h="1960" extrusionOk="0">
                  <a:moveTo>
                    <a:pt x="2343" y="0"/>
                  </a:moveTo>
                  <a:lnTo>
                    <a:pt x="1" y="1353"/>
                  </a:lnTo>
                  <a:lnTo>
                    <a:pt x="1051" y="1960"/>
                  </a:lnTo>
                  <a:lnTo>
                    <a:pt x="3393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1080174" y="4447399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1137571" y="4414273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1194968" y="4381101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1252364" y="4348021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1309761" y="4314895"/>
              <a:ext cx="98321" cy="56754"/>
            </a:xfrm>
            <a:custGeom>
              <a:avLst/>
              <a:gdLst/>
              <a:ahLst/>
              <a:cxnLst/>
              <a:rect l="l" t="t" r="r" b="b"/>
              <a:pathLst>
                <a:path w="2143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367158" y="4281724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1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1424509" y="4248598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7"/>
                  </a:lnTo>
                  <a:lnTo>
                    <a:pt x="2144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1481905" y="4215472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3" y="1237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1539302" y="418230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1020988" y="4512595"/>
              <a:ext cx="155671" cy="89925"/>
            </a:xfrm>
            <a:custGeom>
              <a:avLst/>
              <a:gdLst/>
              <a:ahLst/>
              <a:cxnLst/>
              <a:rect l="l" t="t" r="r" b="b"/>
              <a:pathLst>
                <a:path w="3393" h="1960" extrusionOk="0">
                  <a:moveTo>
                    <a:pt x="2342" y="1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2303" y="1238"/>
                  </a:lnTo>
                  <a:lnTo>
                    <a:pt x="2729" y="992"/>
                  </a:lnTo>
                  <a:lnTo>
                    <a:pt x="3393" y="608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1135782" y="4479469"/>
              <a:ext cx="98275" cy="56799"/>
            </a:xfrm>
            <a:custGeom>
              <a:avLst/>
              <a:gdLst/>
              <a:ahLst/>
              <a:cxnLst/>
              <a:rect l="l" t="t" r="r" b="b"/>
              <a:pathLst>
                <a:path w="2142" h="1238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1193178" y="4446389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0"/>
                  </a:moveTo>
                  <a:lnTo>
                    <a:pt x="0" y="629"/>
                  </a:lnTo>
                  <a:lnTo>
                    <a:pt x="1051" y="1236"/>
                  </a:lnTo>
                  <a:lnTo>
                    <a:pt x="2142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1250575" y="441321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0" y="0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1307926" y="4380092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1365323" y="4346966"/>
              <a:ext cx="98367" cy="56754"/>
            </a:xfrm>
            <a:custGeom>
              <a:avLst/>
              <a:gdLst/>
              <a:ahLst/>
              <a:cxnLst/>
              <a:rect l="l" t="t" r="r" b="b"/>
              <a:pathLst>
                <a:path w="2144" h="1237" extrusionOk="0">
                  <a:moveTo>
                    <a:pt x="1091" y="0"/>
                  </a:moveTo>
                  <a:lnTo>
                    <a:pt x="0" y="630"/>
                  </a:lnTo>
                  <a:lnTo>
                    <a:pt x="1052" y="1237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1422719" y="4313794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1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1480116" y="4280668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1537513" y="4247497"/>
              <a:ext cx="98321" cy="56845"/>
            </a:xfrm>
            <a:custGeom>
              <a:avLst/>
              <a:gdLst/>
              <a:ahLst/>
              <a:cxnLst/>
              <a:rect l="l" t="t" r="r" b="b"/>
              <a:pathLst>
                <a:path w="2143" h="1239" extrusionOk="0">
                  <a:moveTo>
                    <a:pt x="1092" y="1"/>
                  </a:moveTo>
                  <a:lnTo>
                    <a:pt x="0" y="631"/>
                  </a:lnTo>
                  <a:lnTo>
                    <a:pt x="1051" y="1238"/>
                  </a:lnTo>
                  <a:lnTo>
                    <a:pt x="2142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1594864" y="4214417"/>
              <a:ext cx="98367" cy="56799"/>
            </a:xfrm>
            <a:custGeom>
              <a:avLst/>
              <a:gdLst/>
              <a:ahLst/>
              <a:cxnLst/>
              <a:rect l="l" t="t" r="r" b="b"/>
              <a:pathLst>
                <a:path w="2144" h="1238" extrusionOk="0">
                  <a:moveTo>
                    <a:pt x="1091" y="0"/>
                  </a:moveTo>
                  <a:lnTo>
                    <a:pt x="0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1652260" y="4148119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0" y="1353"/>
                  </a:lnTo>
                  <a:lnTo>
                    <a:pt x="1052" y="1960"/>
                  </a:lnTo>
                  <a:lnTo>
                    <a:pt x="3394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1076550" y="457783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1"/>
                  </a:moveTo>
                  <a:lnTo>
                    <a:pt x="1" y="630"/>
                  </a:lnTo>
                  <a:lnTo>
                    <a:pt x="1051" y="1237"/>
                  </a:lnTo>
                  <a:lnTo>
                    <a:pt x="2143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1133901" y="4511586"/>
              <a:ext cx="155763" cy="89925"/>
            </a:xfrm>
            <a:custGeom>
              <a:avLst/>
              <a:gdLst/>
              <a:ahLst/>
              <a:cxnLst/>
              <a:rect l="l" t="t" r="r" b="b"/>
              <a:pathLst>
                <a:path w="3395" h="1960" extrusionOk="0">
                  <a:moveTo>
                    <a:pt x="2343" y="0"/>
                  </a:moveTo>
                  <a:lnTo>
                    <a:pt x="1651" y="400"/>
                  </a:lnTo>
                  <a:lnTo>
                    <a:pt x="1252" y="630"/>
                  </a:lnTo>
                  <a:lnTo>
                    <a:pt x="1" y="1352"/>
                  </a:lnTo>
                  <a:lnTo>
                    <a:pt x="1052" y="1959"/>
                  </a:lnTo>
                  <a:lnTo>
                    <a:pt x="2303" y="1237"/>
                  </a:lnTo>
                  <a:lnTo>
                    <a:pt x="2702" y="1007"/>
                  </a:lnTo>
                  <a:lnTo>
                    <a:pt x="3395" y="607"/>
                  </a:lnTo>
                  <a:lnTo>
                    <a:pt x="23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1248694" y="4312785"/>
              <a:ext cx="385300" cy="222426"/>
            </a:xfrm>
            <a:custGeom>
              <a:avLst/>
              <a:gdLst/>
              <a:ahLst/>
              <a:cxnLst/>
              <a:rect l="l" t="t" r="r" b="b"/>
              <a:pathLst>
                <a:path w="8398" h="4848" extrusionOk="0">
                  <a:moveTo>
                    <a:pt x="7346" y="0"/>
                  </a:moveTo>
                  <a:cubicBezTo>
                    <a:pt x="3883" y="1999"/>
                    <a:pt x="1549" y="3347"/>
                    <a:pt x="1" y="4241"/>
                  </a:cubicBezTo>
                  <a:lnTo>
                    <a:pt x="1052" y="4848"/>
                  </a:lnTo>
                  <a:cubicBezTo>
                    <a:pt x="2600" y="3954"/>
                    <a:pt x="4964" y="2589"/>
                    <a:pt x="8398" y="607"/>
                  </a:cubicBezTo>
                  <a:lnTo>
                    <a:pt x="73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1593028" y="4279613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1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1650425" y="4246487"/>
              <a:ext cx="98321" cy="56799"/>
            </a:xfrm>
            <a:custGeom>
              <a:avLst/>
              <a:gdLst/>
              <a:ahLst/>
              <a:cxnLst/>
              <a:rect l="l" t="t" r="r" b="b"/>
              <a:pathLst>
                <a:path w="2143" h="1238" extrusionOk="0">
                  <a:moveTo>
                    <a:pt x="1092" y="0"/>
                  </a:moveTo>
                  <a:lnTo>
                    <a:pt x="1" y="630"/>
                  </a:lnTo>
                  <a:lnTo>
                    <a:pt x="1052" y="1238"/>
                  </a:lnTo>
                  <a:lnTo>
                    <a:pt x="2143" y="607"/>
                  </a:lnTo>
                  <a:lnTo>
                    <a:pt x="10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1707868" y="4213361"/>
              <a:ext cx="98275" cy="56754"/>
            </a:xfrm>
            <a:custGeom>
              <a:avLst/>
              <a:gdLst/>
              <a:ahLst/>
              <a:cxnLst/>
              <a:rect l="l" t="t" r="r" b="b"/>
              <a:pathLst>
                <a:path w="2142" h="1237" extrusionOk="0">
                  <a:moveTo>
                    <a:pt x="1091" y="1"/>
                  </a:moveTo>
                  <a:lnTo>
                    <a:pt x="0" y="630"/>
                  </a:lnTo>
                  <a:lnTo>
                    <a:pt x="1051" y="1237"/>
                  </a:lnTo>
                  <a:lnTo>
                    <a:pt x="2142" y="607"/>
                  </a:lnTo>
                  <a:lnTo>
                    <a:pt x="10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1765173" y="4180190"/>
              <a:ext cx="98367" cy="56845"/>
            </a:xfrm>
            <a:custGeom>
              <a:avLst/>
              <a:gdLst/>
              <a:ahLst/>
              <a:cxnLst/>
              <a:rect l="l" t="t" r="r" b="b"/>
              <a:pathLst>
                <a:path w="2144" h="1239" extrusionOk="0">
                  <a:moveTo>
                    <a:pt x="1092" y="1"/>
                  </a:moveTo>
                  <a:lnTo>
                    <a:pt x="1" y="631"/>
                  </a:lnTo>
                  <a:lnTo>
                    <a:pt x="1053" y="1238"/>
                  </a:lnTo>
                  <a:lnTo>
                    <a:pt x="2144" y="608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1436071" y="4388626"/>
              <a:ext cx="242935" cy="139475"/>
            </a:xfrm>
            <a:custGeom>
              <a:avLst/>
              <a:gdLst/>
              <a:ahLst/>
              <a:cxnLst/>
              <a:rect l="l" t="t" r="r" b="b"/>
              <a:pathLst>
                <a:path w="5295" h="3040" extrusionOk="0">
                  <a:moveTo>
                    <a:pt x="3819" y="0"/>
                  </a:moveTo>
                  <a:cubicBezTo>
                    <a:pt x="3742" y="0"/>
                    <a:pt x="3665" y="17"/>
                    <a:pt x="3607" y="51"/>
                  </a:cubicBezTo>
                  <a:lnTo>
                    <a:pt x="118" y="2064"/>
                  </a:lnTo>
                  <a:cubicBezTo>
                    <a:pt x="1" y="2132"/>
                    <a:pt x="1" y="2242"/>
                    <a:pt x="118" y="2310"/>
                  </a:cubicBezTo>
                  <a:lnTo>
                    <a:pt x="1382" y="3039"/>
                  </a:lnTo>
                  <a:lnTo>
                    <a:pt x="5295" y="780"/>
                  </a:lnTo>
                  <a:lnTo>
                    <a:pt x="4031" y="51"/>
                  </a:lnTo>
                  <a:cubicBezTo>
                    <a:pt x="3973" y="17"/>
                    <a:pt x="3896" y="0"/>
                    <a:pt x="38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1504341" y="4480616"/>
              <a:ext cx="119334" cy="65608"/>
            </a:xfrm>
            <a:custGeom>
              <a:avLst/>
              <a:gdLst/>
              <a:ahLst/>
              <a:cxnLst/>
              <a:rect l="l" t="t" r="r" b="b"/>
              <a:pathLst>
                <a:path w="2601" h="1430" extrusionOk="0">
                  <a:moveTo>
                    <a:pt x="1897" y="1"/>
                  </a:moveTo>
                  <a:lnTo>
                    <a:pt x="0" y="1095"/>
                  </a:lnTo>
                  <a:lnTo>
                    <a:pt x="493" y="1379"/>
                  </a:lnTo>
                  <a:cubicBezTo>
                    <a:pt x="551" y="1413"/>
                    <a:pt x="628" y="1430"/>
                    <a:pt x="704" y="1430"/>
                  </a:cubicBezTo>
                  <a:cubicBezTo>
                    <a:pt x="781" y="1430"/>
                    <a:pt x="858" y="1413"/>
                    <a:pt x="917" y="1379"/>
                  </a:cubicBezTo>
                  <a:lnTo>
                    <a:pt x="2601" y="407"/>
                  </a:lnTo>
                  <a:lnTo>
                    <a:pt x="18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1596836" y="4427211"/>
              <a:ext cx="114975" cy="68912"/>
            </a:xfrm>
            <a:custGeom>
              <a:avLst/>
              <a:gdLst/>
              <a:ahLst/>
              <a:cxnLst/>
              <a:rect l="l" t="t" r="r" b="b"/>
              <a:pathLst>
                <a:path w="2506" h="1502" extrusionOk="0">
                  <a:moveTo>
                    <a:pt x="1896" y="0"/>
                  </a:moveTo>
                  <a:lnTo>
                    <a:pt x="0" y="1095"/>
                  </a:lnTo>
                  <a:lnTo>
                    <a:pt x="704" y="1501"/>
                  </a:lnTo>
                  <a:lnTo>
                    <a:pt x="2388" y="529"/>
                  </a:lnTo>
                  <a:cubicBezTo>
                    <a:pt x="2506" y="462"/>
                    <a:pt x="2506" y="352"/>
                    <a:pt x="2388" y="284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506804" y="3281112"/>
              <a:ext cx="1037439" cy="1167508"/>
            </a:xfrm>
            <a:custGeom>
              <a:avLst/>
              <a:gdLst/>
              <a:ahLst/>
              <a:cxnLst/>
              <a:rect l="l" t="t" r="r" b="b"/>
              <a:pathLst>
                <a:path w="22612" h="25447" extrusionOk="0">
                  <a:moveTo>
                    <a:pt x="18402" y="1"/>
                  </a:moveTo>
                  <a:cubicBezTo>
                    <a:pt x="18356" y="1"/>
                    <a:pt x="18316" y="13"/>
                    <a:pt x="18283" y="35"/>
                  </a:cubicBezTo>
                  <a:cubicBezTo>
                    <a:pt x="18283" y="35"/>
                    <a:pt x="146" y="10516"/>
                    <a:pt x="146" y="10516"/>
                  </a:cubicBezTo>
                  <a:cubicBezTo>
                    <a:pt x="41" y="10580"/>
                    <a:pt x="1" y="10742"/>
                    <a:pt x="54" y="10947"/>
                  </a:cubicBezTo>
                  <a:lnTo>
                    <a:pt x="3691" y="24901"/>
                  </a:lnTo>
                  <a:cubicBezTo>
                    <a:pt x="3765" y="25187"/>
                    <a:pt x="4109" y="25447"/>
                    <a:pt x="4382" y="25447"/>
                  </a:cubicBezTo>
                  <a:cubicBezTo>
                    <a:pt x="4427" y="25447"/>
                    <a:pt x="4470" y="25440"/>
                    <a:pt x="4509" y="25425"/>
                  </a:cubicBezTo>
                  <a:lnTo>
                    <a:pt x="4621" y="25361"/>
                  </a:lnTo>
                  <a:lnTo>
                    <a:pt x="1833" y="13553"/>
                  </a:lnTo>
                  <a:lnTo>
                    <a:pt x="19093" y="3573"/>
                  </a:lnTo>
                  <a:lnTo>
                    <a:pt x="18874" y="2361"/>
                  </a:lnTo>
                  <a:lnTo>
                    <a:pt x="21994" y="14324"/>
                  </a:lnTo>
                  <a:cubicBezTo>
                    <a:pt x="22068" y="14612"/>
                    <a:pt x="22299" y="14872"/>
                    <a:pt x="22509" y="14907"/>
                  </a:cubicBezTo>
                  <a:lnTo>
                    <a:pt x="22612" y="14724"/>
                  </a:lnTo>
                  <a:lnTo>
                    <a:pt x="18686" y="89"/>
                  </a:lnTo>
                  <a:lnTo>
                    <a:pt x="18444" y="4"/>
                  </a:lnTo>
                  <a:cubicBezTo>
                    <a:pt x="18430" y="2"/>
                    <a:pt x="18415" y="1"/>
                    <a:pt x="18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528827" y="3284508"/>
              <a:ext cx="1016930" cy="1163930"/>
            </a:xfrm>
            <a:custGeom>
              <a:avLst/>
              <a:gdLst/>
              <a:ahLst/>
              <a:cxnLst/>
              <a:rect l="l" t="t" r="r" b="b"/>
              <a:pathLst>
                <a:path w="22165" h="25369" extrusionOk="0">
                  <a:moveTo>
                    <a:pt x="18114" y="1"/>
                  </a:moveTo>
                  <a:cubicBezTo>
                    <a:pt x="18071" y="1"/>
                    <a:pt x="18027" y="12"/>
                    <a:pt x="17987" y="35"/>
                  </a:cubicBezTo>
                  <a:lnTo>
                    <a:pt x="180" y="10325"/>
                  </a:lnTo>
                  <a:cubicBezTo>
                    <a:pt x="60" y="10395"/>
                    <a:pt x="0" y="10537"/>
                    <a:pt x="35" y="10672"/>
                  </a:cubicBezTo>
                  <a:lnTo>
                    <a:pt x="3842" y="25273"/>
                  </a:lnTo>
                  <a:cubicBezTo>
                    <a:pt x="3857" y="25332"/>
                    <a:pt x="3910" y="25369"/>
                    <a:pt x="3965" y="25369"/>
                  </a:cubicBezTo>
                  <a:cubicBezTo>
                    <a:pt x="3986" y="25369"/>
                    <a:pt x="4008" y="25363"/>
                    <a:pt x="4028" y="25351"/>
                  </a:cubicBezTo>
                  <a:lnTo>
                    <a:pt x="22000" y="14967"/>
                  </a:lnTo>
                  <a:cubicBezTo>
                    <a:pt x="22110" y="14902"/>
                    <a:pt x="22164" y="14773"/>
                    <a:pt x="22132" y="14650"/>
                  </a:cubicBezTo>
                  <a:lnTo>
                    <a:pt x="18364" y="193"/>
                  </a:lnTo>
                  <a:cubicBezTo>
                    <a:pt x="18333" y="75"/>
                    <a:pt x="18226" y="1"/>
                    <a:pt x="18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566999" y="3329746"/>
              <a:ext cx="940540" cy="1070426"/>
            </a:xfrm>
            <a:custGeom>
              <a:avLst/>
              <a:gdLst/>
              <a:ahLst/>
              <a:cxnLst/>
              <a:rect l="l" t="t" r="r" b="b"/>
              <a:pathLst>
                <a:path w="20500" h="23331" extrusionOk="0">
                  <a:moveTo>
                    <a:pt x="16976" y="1"/>
                  </a:moveTo>
                  <a:lnTo>
                    <a:pt x="16828" y="86"/>
                  </a:lnTo>
                  <a:lnTo>
                    <a:pt x="0" y="9816"/>
                  </a:lnTo>
                  <a:lnTo>
                    <a:pt x="3475" y="23151"/>
                  </a:lnTo>
                  <a:lnTo>
                    <a:pt x="3523" y="23330"/>
                  </a:lnTo>
                  <a:lnTo>
                    <a:pt x="20499" y="13513"/>
                  </a:lnTo>
                  <a:lnTo>
                    <a:pt x="16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566999" y="3333692"/>
              <a:ext cx="931593" cy="1058268"/>
            </a:xfrm>
            <a:custGeom>
              <a:avLst/>
              <a:gdLst/>
              <a:ahLst/>
              <a:cxnLst/>
              <a:rect l="l" t="t" r="r" b="b"/>
              <a:pathLst>
                <a:path w="20305" h="23066" extrusionOk="0">
                  <a:moveTo>
                    <a:pt x="16828" y="0"/>
                  </a:moveTo>
                  <a:lnTo>
                    <a:pt x="0" y="9730"/>
                  </a:lnTo>
                  <a:lnTo>
                    <a:pt x="3475" y="23065"/>
                  </a:lnTo>
                  <a:lnTo>
                    <a:pt x="20304" y="13334"/>
                  </a:lnTo>
                  <a:lnTo>
                    <a:pt x="16828" y="0"/>
                  </a:lnTo>
                  <a:close/>
                </a:path>
              </a:pathLst>
            </a:custGeom>
            <a:solidFill>
              <a:srgbClr val="878787">
                <a:alpha val="213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1" name="Google Shape;531;p31"/>
            <p:cNvSpPr/>
            <p:nvPr/>
          </p:nvSpPr>
          <p:spPr>
            <a:xfrm>
              <a:off x="347093" y="4129262"/>
              <a:ext cx="479308" cy="749677"/>
            </a:xfrm>
            <a:custGeom>
              <a:avLst/>
              <a:gdLst/>
              <a:ahLst/>
              <a:cxnLst/>
              <a:rect l="l" t="t" r="r" b="b"/>
              <a:pathLst>
                <a:path w="10447" h="22106" extrusionOk="0">
                  <a:moveTo>
                    <a:pt x="7272" y="1"/>
                  </a:moveTo>
                  <a:cubicBezTo>
                    <a:pt x="6574" y="1"/>
                    <a:pt x="5971" y="227"/>
                    <a:pt x="5731" y="775"/>
                  </a:cubicBezTo>
                  <a:lnTo>
                    <a:pt x="1" y="22106"/>
                  </a:lnTo>
                  <a:lnTo>
                    <a:pt x="8672" y="22106"/>
                  </a:lnTo>
                  <a:lnTo>
                    <a:pt x="10446" y="1873"/>
                  </a:lnTo>
                  <a:cubicBezTo>
                    <a:pt x="10355" y="861"/>
                    <a:pt x="8633" y="1"/>
                    <a:pt x="72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2" name="Google Shape;532;p31"/>
            <p:cNvSpPr/>
            <p:nvPr/>
          </p:nvSpPr>
          <p:spPr>
            <a:xfrm>
              <a:off x="818104" y="4669140"/>
              <a:ext cx="228528" cy="131630"/>
            </a:xfrm>
            <a:custGeom>
              <a:avLst/>
              <a:gdLst/>
              <a:ahLst/>
              <a:cxnLst/>
              <a:rect l="l" t="t" r="r" b="b"/>
              <a:pathLst>
                <a:path w="4981" h="2869" extrusionOk="0">
                  <a:moveTo>
                    <a:pt x="1591" y="416"/>
                  </a:moveTo>
                  <a:cubicBezTo>
                    <a:pt x="1570" y="416"/>
                    <a:pt x="1550" y="416"/>
                    <a:pt x="1529" y="416"/>
                  </a:cubicBezTo>
                  <a:lnTo>
                    <a:pt x="1775" y="558"/>
                  </a:lnTo>
                  <a:cubicBezTo>
                    <a:pt x="2381" y="584"/>
                    <a:pt x="3019" y="725"/>
                    <a:pt x="3735" y="987"/>
                  </a:cubicBezTo>
                  <a:cubicBezTo>
                    <a:pt x="3735" y="995"/>
                    <a:pt x="3734" y="1002"/>
                    <a:pt x="3734" y="1010"/>
                  </a:cubicBezTo>
                  <a:cubicBezTo>
                    <a:pt x="3734" y="1059"/>
                    <a:pt x="3740" y="1113"/>
                    <a:pt x="3752" y="1169"/>
                  </a:cubicBezTo>
                  <a:cubicBezTo>
                    <a:pt x="3763" y="1213"/>
                    <a:pt x="3777" y="1253"/>
                    <a:pt x="3794" y="1293"/>
                  </a:cubicBezTo>
                  <a:cubicBezTo>
                    <a:pt x="3815" y="1338"/>
                    <a:pt x="3840" y="1381"/>
                    <a:pt x="3869" y="1422"/>
                  </a:cubicBezTo>
                  <a:cubicBezTo>
                    <a:pt x="3858" y="1431"/>
                    <a:pt x="3847" y="1440"/>
                    <a:pt x="3835" y="1449"/>
                  </a:cubicBezTo>
                  <a:cubicBezTo>
                    <a:pt x="3769" y="1503"/>
                    <a:pt x="3695" y="1559"/>
                    <a:pt x="3612" y="1619"/>
                  </a:cubicBezTo>
                  <a:lnTo>
                    <a:pt x="3770" y="1710"/>
                  </a:lnTo>
                  <a:cubicBezTo>
                    <a:pt x="3861" y="1645"/>
                    <a:pt x="3941" y="1584"/>
                    <a:pt x="4014" y="1525"/>
                  </a:cubicBezTo>
                  <a:cubicBezTo>
                    <a:pt x="4039" y="1504"/>
                    <a:pt x="4065" y="1484"/>
                    <a:pt x="4091" y="1461"/>
                  </a:cubicBezTo>
                  <a:lnTo>
                    <a:pt x="4132" y="1426"/>
                  </a:lnTo>
                  <a:lnTo>
                    <a:pt x="4103" y="1391"/>
                  </a:lnTo>
                  <a:cubicBezTo>
                    <a:pt x="4067" y="1346"/>
                    <a:pt x="4038" y="1298"/>
                    <a:pt x="4014" y="1247"/>
                  </a:cubicBezTo>
                  <a:cubicBezTo>
                    <a:pt x="3999" y="1213"/>
                    <a:pt x="3986" y="1177"/>
                    <a:pt x="3977" y="1139"/>
                  </a:cubicBezTo>
                  <a:cubicBezTo>
                    <a:pt x="3966" y="1091"/>
                    <a:pt x="3962" y="1043"/>
                    <a:pt x="3962" y="999"/>
                  </a:cubicBezTo>
                  <a:cubicBezTo>
                    <a:pt x="3963" y="981"/>
                    <a:pt x="3964" y="963"/>
                    <a:pt x="3965" y="946"/>
                  </a:cubicBezTo>
                  <a:lnTo>
                    <a:pt x="3969" y="907"/>
                  </a:lnTo>
                  <a:lnTo>
                    <a:pt x="3918" y="888"/>
                  </a:lnTo>
                  <a:cubicBezTo>
                    <a:pt x="3066" y="569"/>
                    <a:pt x="2312" y="416"/>
                    <a:pt x="1591" y="416"/>
                  </a:cubicBezTo>
                  <a:close/>
                  <a:moveTo>
                    <a:pt x="1611" y="279"/>
                  </a:moveTo>
                  <a:cubicBezTo>
                    <a:pt x="2420" y="279"/>
                    <a:pt x="3264" y="461"/>
                    <a:pt x="4217" y="834"/>
                  </a:cubicBezTo>
                  <a:cubicBezTo>
                    <a:pt x="4199" y="887"/>
                    <a:pt x="4190" y="939"/>
                    <a:pt x="4190" y="990"/>
                  </a:cubicBezTo>
                  <a:cubicBezTo>
                    <a:pt x="4189" y="1031"/>
                    <a:pt x="4195" y="1071"/>
                    <a:pt x="4203" y="1111"/>
                  </a:cubicBezTo>
                  <a:cubicBezTo>
                    <a:pt x="4210" y="1142"/>
                    <a:pt x="4222" y="1173"/>
                    <a:pt x="4234" y="1203"/>
                  </a:cubicBezTo>
                  <a:cubicBezTo>
                    <a:pt x="4271" y="1280"/>
                    <a:pt x="4325" y="1353"/>
                    <a:pt x="4402" y="1419"/>
                  </a:cubicBezTo>
                  <a:cubicBezTo>
                    <a:pt x="4337" y="1480"/>
                    <a:pt x="4269" y="1540"/>
                    <a:pt x="4192" y="1601"/>
                  </a:cubicBezTo>
                  <a:cubicBezTo>
                    <a:pt x="4038" y="1726"/>
                    <a:pt x="3856" y="1857"/>
                    <a:pt x="3621" y="2014"/>
                  </a:cubicBezTo>
                  <a:cubicBezTo>
                    <a:pt x="3251" y="2235"/>
                    <a:pt x="2967" y="2384"/>
                    <a:pt x="2671" y="2512"/>
                  </a:cubicBezTo>
                  <a:cubicBezTo>
                    <a:pt x="2478" y="2442"/>
                    <a:pt x="2253" y="2405"/>
                    <a:pt x="2022" y="2405"/>
                  </a:cubicBezTo>
                  <a:cubicBezTo>
                    <a:pt x="1911" y="2405"/>
                    <a:pt x="1799" y="2413"/>
                    <a:pt x="1688" y="2431"/>
                  </a:cubicBezTo>
                  <a:cubicBezTo>
                    <a:pt x="1359" y="2160"/>
                    <a:pt x="1109" y="1902"/>
                    <a:pt x="934" y="1654"/>
                  </a:cubicBezTo>
                  <a:cubicBezTo>
                    <a:pt x="845" y="1527"/>
                    <a:pt x="775" y="1404"/>
                    <a:pt x="726" y="1281"/>
                  </a:cubicBezTo>
                  <a:cubicBezTo>
                    <a:pt x="715" y="1253"/>
                    <a:pt x="704" y="1226"/>
                    <a:pt x="695" y="1198"/>
                  </a:cubicBezTo>
                  <a:cubicBezTo>
                    <a:pt x="681" y="1159"/>
                    <a:pt x="671" y="1122"/>
                    <a:pt x="662" y="1084"/>
                  </a:cubicBezTo>
                  <a:cubicBezTo>
                    <a:pt x="601" y="838"/>
                    <a:pt x="618" y="597"/>
                    <a:pt x="711" y="355"/>
                  </a:cubicBezTo>
                  <a:cubicBezTo>
                    <a:pt x="1009" y="305"/>
                    <a:pt x="1307" y="279"/>
                    <a:pt x="1611" y="279"/>
                  </a:cubicBezTo>
                  <a:close/>
                  <a:moveTo>
                    <a:pt x="1632" y="1"/>
                  </a:moveTo>
                  <a:cubicBezTo>
                    <a:pt x="1209" y="1"/>
                    <a:pt x="773" y="44"/>
                    <a:pt x="324" y="140"/>
                  </a:cubicBezTo>
                  <a:cubicBezTo>
                    <a:pt x="0" y="782"/>
                    <a:pt x="166" y="1365"/>
                    <a:pt x="582" y="1902"/>
                  </a:cubicBezTo>
                  <a:cubicBezTo>
                    <a:pt x="655" y="1996"/>
                    <a:pt x="734" y="2087"/>
                    <a:pt x="820" y="2177"/>
                  </a:cubicBezTo>
                  <a:cubicBezTo>
                    <a:pt x="1019" y="2384"/>
                    <a:pt x="1250" y="2584"/>
                    <a:pt x="1501" y="2776"/>
                  </a:cubicBezTo>
                  <a:cubicBezTo>
                    <a:pt x="1596" y="2741"/>
                    <a:pt x="1693" y="2718"/>
                    <a:pt x="1792" y="2704"/>
                  </a:cubicBezTo>
                  <a:cubicBezTo>
                    <a:pt x="1821" y="2700"/>
                    <a:pt x="1849" y="2697"/>
                    <a:pt x="1878" y="2695"/>
                  </a:cubicBezTo>
                  <a:cubicBezTo>
                    <a:pt x="1913" y="2693"/>
                    <a:pt x="1947" y="2691"/>
                    <a:pt x="1982" y="2691"/>
                  </a:cubicBezTo>
                  <a:cubicBezTo>
                    <a:pt x="2054" y="2691"/>
                    <a:pt x="2125" y="2697"/>
                    <a:pt x="2194" y="2708"/>
                  </a:cubicBezTo>
                  <a:cubicBezTo>
                    <a:pt x="2225" y="2713"/>
                    <a:pt x="2256" y="2719"/>
                    <a:pt x="2286" y="2727"/>
                  </a:cubicBezTo>
                  <a:cubicBezTo>
                    <a:pt x="2408" y="2756"/>
                    <a:pt x="2518" y="2803"/>
                    <a:pt x="2604" y="2869"/>
                  </a:cubicBezTo>
                  <a:cubicBezTo>
                    <a:pt x="2694" y="2834"/>
                    <a:pt x="2779" y="2800"/>
                    <a:pt x="2863" y="2764"/>
                  </a:cubicBezTo>
                  <a:cubicBezTo>
                    <a:pt x="2887" y="2754"/>
                    <a:pt x="2912" y="2744"/>
                    <a:pt x="2936" y="2734"/>
                  </a:cubicBezTo>
                  <a:cubicBezTo>
                    <a:pt x="3254" y="2595"/>
                    <a:pt x="3549" y="2438"/>
                    <a:pt x="3908" y="2227"/>
                  </a:cubicBezTo>
                  <a:cubicBezTo>
                    <a:pt x="3920" y="2219"/>
                    <a:pt x="3932" y="2212"/>
                    <a:pt x="3945" y="2204"/>
                  </a:cubicBezTo>
                  <a:cubicBezTo>
                    <a:pt x="3954" y="2199"/>
                    <a:pt x="3960" y="2193"/>
                    <a:pt x="3969" y="2187"/>
                  </a:cubicBezTo>
                  <a:cubicBezTo>
                    <a:pt x="4305" y="1962"/>
                    <a:pt x="4552" y="1777"/>
                    <a:pt x="4767" y="1580"/>
                  </a:cubicBezTo>
                  <a:cubicBezTo>
                    <a:pt x="4782" y="1566"/>
                    <a:pt x="4798" y="1550"/>
                    <a:pt x="4814" y="1535"/>
                  </a:cubicBezTo>
                  <a:cubicBezTo>
                    <a:pt x="4871" y="1480"/>
                    <a:pt x="4927" y="1425"/>
                    <a:pt x="4981" y="1366"/>
                  </a:cubicBezTo>
                  <a:cubicBezTo>
                    <a:pt x="4875" y="1321"/>
                    <a:pt x="4793" y="1263"/>
                    <a:pt x="4737" y="1195"/>
                  </a:cubicBezTo>
                  <a:cubicBezTo>
                    <a:pt x="4723" y="1178"/>
                    <a:pt x="4712" y="1160"/>
                    <a:pt x="4700" y="1142"/>
                  </a:cubicBezTo>
                  <a:cubicBezTo>
                    <a:pt x="4665" y="1082"/>
                    <a:pt x="4650" y="1016"/>
                    <a:pt x="4655" y="950"/>
                  </a:cubicBezTo>
                  <a:cubicBezTo>
                    <a:pt x="4657" y="932"/>
                    <a:pt x="4660" y="914"/>
                    <a:pt x="4664" y="896"/>
                  </a:cubicBezTo>
                  <a:cubicBezTo>
                    <a:pt x="4680" y="837"/>
                    <a:pt x="4714" y="779"/>
                    <a:pt x="4764" y="721"/>
                  </a:cubicBezTo>
                  <a:cubicBezTo>
                    <a:pt x="4767" y="718"/>
                    <a:pt x="4769" y="716"/>
                    <a:pt x="4772" y="712"/>
                  </a:cubicBezTo>
                  <a:cubicBezTo>
                    <a:pt x="4445" y="574"/>
                    <a:pt x="4107" y="448"/>
                    <a:pt x="3760" y="341"/>
                  </a:cubicBezTo>
                  <a:cubicBezTo>
                    <a:pt x="3603" y="292"/>
                    <a:pt x="3445" y="248"/>
                    <a:pt x="3285" y="209"/>
                  </a:cubicBezTo>
                  <a:cubicBezTo>
                    <a:pt x="2756" y="79"/>
                    <a:pt x="2206" y="1"/>
                    <a:pt x="16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3" name="Google Shape;533;p31"/>
            <p:cNvSpPr/>
            <p:nvPr/>
          </p:nvSpPr>
          <p:spPr>
            <a:xfrm>
              <a:off x="1539210" y="3769741"/>
              <a:ext cx="293953" cy="169710"/>
            </a:xfrm>
            <a:custGeom>
              <a:avLst/>
              <a:gdLst/>
              <a:ahLst/>
              <a:cxnLst/>
              <a:rect l="l" t="t" r="r" b="b"/>
              <a:pathLst>
                <a:path w="6407" h="3699" extrusionOk="0">
                  <a:moveTo>
                    <a:pt x="4438" y="310"/>
                  </a:moveTo>
                  <a:cubicBezTo>
                    <a:pt x="4439" y="313"/>
                    <a:pt x="4439" y="316"/>
                    <a:pt x="4439" y="321"/>
                  </a:cubicBezTo>
                  <a:cubicBezTo>
                    <a:pt x="4441" y="329"/>
                    <a:pt x="4442" y="336"/>
                    <a:pt x="4443" y="344"/>
                  </a:cubicBezTo>
                  <a:cubicBezTo>
                    <a:pt x="4444" y="359"/>
                    <a:pt x="4445" y="374"/>
                    <a:pt x="4445" y="390"/>
                  </a:cubicBezTo>
                  <a:cubicBezTo>
                    <a:pt x="4444" y="398"/>
                    <a:pt x="4444" y="405"/>
                    <a:pt x="4443" y="414"/>
                  </a:cubicBezTo>
                  <a:cubicBezTo>
                    <a:pt x="4441" y="430"/>
                    <a:pt x="4438" y="446"/>
                    <a:pt x="4434" y="462"/>
                  </a:cubicBezTo>
                  <a:cubicBezTo>
                    <a:pt x="4432" y="468"/>
                    <a:pt x="4430" y="476"/>
                    <a:pt x="4428" y="483"/>
                  </a:cubicBezTo>
                  <a:cubicBezTo>
                    <a:pt x="4420" y="506"/>
                    <a:pt x="4410" y="528"/>
                    <a:pt x="4398" y="551"/>
                  </a:cubicBezTo>
                  <a:lnTo>
                    <a:pt x="3835" y="1524"/>
                  </a:lnTo>
                  <a:lnTo>
                    <a:pt x="5797" y="1256"/>
                  </a:lnTo>
                  <a:cubicBezTo>
                    <a:pt x="5837" y="1250"/>
                    <a:pt x="5877" y="1247"/>
                    <a:pt x="5917" y="1245"/>
                  </a:cubicBezTo>
                  <a:cubicBezTo>
                    <a:pt x="5929" y="1244"/>
                    <a:pt x="5942" y="1244"/>
                    <a:pt x="5954" y="1244"/>
                  </a:cubicBezTo>
                  <a:cubicBezTo>
                    <a:pt x="5968" y="1244"/>
                    <a:pt x="5982" y="1244"/>
                    <a:pt x="5996" y="1244"/>
                  </a:cubicBezTo>
                  <a:cubicBezTo>
                    <a:pt x="6009" y="1244"/>
                    <a:pt x="6023" y="1244"/>
                    <a:pt x="6037" y="1244"/>
                  </a:cubicBezTo>
                  <a:lnTo>
                    <a:pt x="6058" y="1244"/>
                  </a:lnTo>
                  <a:lnTo>
                    <a:pt x="4438" y="310"/>
                  </a:lnTo>
                  <a:close/>
                  <a:moveTo>
                    <a:pt x="3902" y="0"/>
                  </a:moveTo>
                  <a:lnTo>
                    <a:pt x="1" y="2252"/>
                  </a:lnTo>
                  <a:lnTo>
                    <a:pt x="135" y="2330"/>
                  </a:lnTo>
                  <a:cubicBezTo>
                    <a:pt x="277" y="2411"/>
                    <a:pt x="464" y="2455"/>
                    <a:pt x="657" y="2455"/>
                  </a:cubicBezTo>
                  <a:cubicBezTo>
                    <a:pt x="736" y="2455"/>
                    <a:pt x="816" y="2447"/>
                    <a:pt x="895" y="2432"/>
                  </a:cubicBezTo>
                  <a:lnTo>
                    <a:pt x="2881" y="2049"/>
                  </a:lnTo>
                  <a:cubicBezTo>
                    <a:pt x="3192" y="1990"/>
                    <a:pt x="3447" y="1842"/>
                    <a:pt x="3551" y="1663"/>
                  </a:cubicBezTo>
                  <a:lnTo>
                    <a:pt x="4215" y="516"/>
                  </a:lnTo>
                  <a:cubicBezTo>
                    <a:pt x="4304" y="360"/>
                    <a:pt x="4236" y="193"/>
                    <a:pt x="4036" y="77"/>
                  </a:cubicBezTo>
                  <a:lnTo>
                    <a:pt x="3902" y="0"/>
                  </a:lnTo>
                  <a:close/>
                  <a:moveTo>
                    <a:pt x="2641" y="2213"/>
                  </a:moveTo>
                  <a:lnTo>
                    <a:pt x="955" y="2538"/>
                  </a:lnTo>
                  <a:cubicBezTo>
                    <a:pt x="916" y="2546"/>
                    <a:pt x="877" y="2552"/>
                    <a:pt x="837" y="2556"/>
                  </a:cubicBezTo>
                  <a:cubicBezTo>
                    <a:pt x="825" y="2557"/>
                    <a:pt x="812" y="2558"/>
                    <a:pt x="800" y="2560"/>
                  </a:cubicBezTo>
                  <a:cubicBezTo>
                    <a:pt x="773" y="2562"/>
                    <a:pt x="746" y="2564"/>
                    <a:pt x="718" y="2564"/>
                  </a:cubicBezTo>
                  <a:cubicBezTo>
                    <a:pt x="704" y="2565"/>
                    <a:pt x="690" y="2565"/>
                    <a:pt x="675" y="2565"/>
                  </a:cubicBezTo>
                  <a:cubicBezTo>
                    <a:pt x="667" y="2566"/>
                    <a:pt x="660" y="2566"/>
                    <a:pt x="652" y="2566"/>
                  </a:cubicBezTo>
                  <a:cubicBezTo>
                    <a:pt x="634" y="2566"/>
                    <a:pt x="615" y="2565"/>
                    <a:pt x="596" y="2564"/>
                  </a:cubicBezTo>
                  <a:cubicBezTo>
                    <a:pt x="583" y="2564"/>
                    <a:pt x="569" y="2564"/>
                    <a:pt x="557" y="2563"/>
                  </a:cubicBezTo>
                  <a:cubicBezTo>
                    <a:pt x="553" y="2562"/>
                    <a:pt x="550" y="2562"/>
                    <a:pt x="547" y="2562"/>
                  </a:cubicBezTo>
                  <a:cubicBezTo>
                    <a:pt x="544" y="2562"/>
                    <a:pt x="541" y="2562"/>
                    <a:pt x="538" y="2562"/>
                  </a:cubicBezTo>
                  <a:lnTo>
                    <a:pt x="538" y="2562"/>
                  </a:lnTo>
                  <a:lnTo>
                    <a:pt x="2157" y="3496"/>
                  </a:lnTo>
                  <a:cubicBezTo>
                    <a:pt x="2156" y="3493"/>
                    <a:pt x="2157" y="3489"/>
                    <a:pt x="2156" y="3485"/>
                  </a:cubicBezTo>
                  <a:cubicBezTo>
                    <a:pt x="2155" y="3469"/>
                    <a:pt x="2155" y="3454"/>
                    <a:pt x="2156" y="3437"/>
                  </a:cubicBezTo>
                  <a:cubicBezTo>
                    <a:pt x="2157" y="3430"/>
                    <a:pt x="2156" y="3423"/>
                    <a:pt x="2157" y="3415"/>
                  </a:cubicBezTo>
                  <a:cubicBezTo>
                    <a:pt x="2161" y="3393"/>
                    <a:pt x="2166" y="3369"/>
                    <a:pt x="2176" y="3347"/>
                  </a:cubicBezTo>
                  <a:lnTo>
                    <a:pt x="2641" y="2213"/>
                  </a:lnTo>
                  <a:close/>
                  <a:moveTo>
                    <a:pt x="5988" y="1354"/>
                  </a:moveTo>
                  <a:cubicBezTo>
                    <a:pt x="5940" y="1354"/>
                    <a:pt x="5890" y="1357"/>
                    <a:pt x="5841" y="1364"/>
                  </a:cubicBezTo>
                  <a:lnTo>
                    <a:pt x="3763" y="1647"/>
                  </a:lnTo>
                  <a:lnTo>
                    <a:pt x="3735" y="1698"/>
                  </a:lnTo>
                  <a:cubicBezTo>
                    <a:pt x="3673" y="1804"/>
                    <a:pt x="3568" y="1902"/>
                    <a:pt x="3432" y="1981"/>
                  </a:cubicBezTo>
                  <a:cubicBezTo>
                    <a:pt x="3295" y="2060"/>
                    <a:pt x="3125" y="2119"/>
                    <a:pt x="2942" y="2155"/>
                  </a:cubicBezTo>
                  <a:lnTo>
                    <a:pt x="2855" y="2172"/>
                  </a:lnTo>
                  <a:lnTo>
                    <a:pt x="2363" y="3373"/>
                  </a:lnTo>
                  <a:cubicBezTo>
                    <a:pt x="2316" y="3489"/>
                    <a:pt x="2369" y="3610"/>
                    <a:pt x="2507" y="3698"/>
                  </a:cubicBezTo>
                  <a:lnTo>
                    <a:pt x="6407" y="1447"/>
                  </a:lnTo>
                  <a:cubicBezTo>
                    <a:pt x="6291" y="1386"/>
                    <a:pt x="6142" y="1354"/>
                    <a:pt x="5988" y="13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4" name="Google Shape;534;p31"/>
            <p:cNvSpPr/>
            <p:nvPr/>
          </p:nvSpPr>
          <p:spPr>
            <a:xfrm>
              <a:off x="226244" y="4066314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4" y="744"/>
                    <a:pt x="3505" y="1120"/>
                    <a:pt x="3313" y="1475"/>
                  </a:cubicBezTo>
                  <a:cubicBezTo>
                    <a:pt x="3157" y="1761"/>
                    <a:pt x="2699" y="1945"/>
                    <a:pt x="2205" y="1945"/>
                  </a:cubicBezTo>
                  <a:cubicBezTo>
                    <a:pt x="2089" y="1945"/>
                    <a:pt x="1972" y="1935"/>
                    <a:pt x="1856" y="1914"/>
                  </a:cubicBezTo>
                  <a:cubicBezTo>
                    <a:pt x="1243" y="1802"/>
                    <a:pt x="902" y="1426"/>
                    <a:pt x="1095" y="1073"/>
                  </a:cubicBezTo>
                  <a:cubicBezTo>
                    <a:pt x="1250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9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5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3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4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6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9"/>
                  </a:lnTo>
                  <a:lnTo>
                    <a:pt x="3815" y="404"/>
                  </a:lnTo>
                  <a:lnTo>
                    <a:pt x="3402" y="205"/>
                  </a:lnTo>
                  <a:lnTo>
                    <a:pt x="2918" y="369"/>
                  </a:lnTo>
                  <a:lnTo>
                    <a:pt x="2512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1487365" y="4642529"/>
              <a:ext cx="202239" cy="116810"/>
            </a:xfrm>
            <a:custGeom>
              <a:avLst/>
              <a:gdLst/>
              <a:ahLst/>
              <a:cxnLst/>
              <a:rect l="l" t="t" r="r" b="b"/>
              <a:pathLst>
                <a:path w="4408" h="2546" extrusionOk="0">
                  <a:moveTo>
                    <a:pt x="2203" y="601"/>
                  </a:moveTo>
                  <a:cubicBezTo>
                    <a:pt x="2318" y="601"/>
                    <a:pt x="2436" y="611"/>
                    <a:pt x="2552" y="632"/>
                  </a:cubicBezTo>
                  <a:cubicBezTo>
                    <a:pt x="3165" y="744"/>
                    <a:pt x="3505" y="1120"/>
                    <a:pt x="3314" y="1474"/>
                  </a:cubicBezTo>
                  <a:cubicBezTo>
                    <a:pt x="3158" y="1761"/>
                    <a:pt x="2698" y="1945"/>
                    <a:pt x="2204" y="1945"/>
                  </a:cubicBezTo>
                  <a:cubicBezTo>
                    <a:pt x="2088" y="1945"/>
                    <a:pt x="1971" y="1935"/>
                    <a:pt x="1856" y="1914"/>
                  </a:cubicBezTo>
                  <a:cubicBezTo>
                    <a:pt x="1243" y="1802"/>
                    <a:pt x="902" y="1426"/>
                    <a:pt x="1095" y="1072"/>
                  </a:cubicBezTo>
                  <a:cubicBezTo>
                    <a:pt x="1251" y="785"/>
                    <a:pt x="1708" y="601"/>
                    <a:pt x="2203" y="601"/>
                  </a:cubicBezTo>
                  <a:close/>
                  <a:moveTo>
                    <a:pt x="2278" y="1"/>
                  </a:moveTo>
                  <a:lnTo>
                    <a:pt x="1742" y="28"/>
                  </a:lnTo>
                  <a:lnTo>
                    <a:pt x="1601" y="343"/>
                  </a:lnTo>
                  <a:lnTo>
                    <a:pt x="1225" y="456"/>
                  </a:lnTo>
                  <a:lnTo>
                    <a:pt x="698" y="343"/>
                  </a:lnTo>
                  <a:lnTo>
                    <a:pt x="352" y="582"/>
                  </a:lnTo>
                  <a:lnTo>
                    <a:pt x="638" y="861"/>
                  </a:lnTo>
                  <a:lnTo>
                    <a:pt x="511" y="1094"/>
                  </a:lnTo>
                  <a:lnTo>
                    <a:pt x="0" y="1230"/>
                  </a:lnTo>
                  <a:lnTo>
                    <a:pt x="47" y="1540"/>
                  </a:lnTo>
                  <a:lnTo>
                    <a:pt x="592" y="1621"/>
                  </a:lnTo>
                  <a:lnTo>
                    <a:pt x="788" y="1838"/>
                  </a:lnTo>
                  <a:lnTo>
                    <a:pt x="592" y="2142"/>
                  </a:lnTo>
                  <a:lnTo>
                    <a:pt x="1006" y="2342"/>
                  </a:lnTo>
                  <a:lnTo>
                    <a:pt x="1490" y="2177"/>
                  </a:lnTo>
                  <a:lnTo>
                    <a:pt x="1895" y="2251"/>
                  </a:lnTo>
                  <a:lnTo>
                    <a:pt x="2129" y="2546"/>
                  </a:lnTo>
                  <a:lnTo>
                    <a:pt x="2665" y="2519"/>
                  </a:lnTo>
                  <a:lnTo>
                    <a:pt x="2806" y="2203"/>
                  </a:lnTo>
                  <a:lnTo>
                    <a:pt x="3182" y="2091"/>
                  </a:lnTo>
                  <a:lnTo>
                    <a:pt x="3709" y="2203"/>
                  </a:lnTo>
                  <a:lnTo>
                    <a:pt x="4055" y="1964"/>
                  </a:lnTo>
                  <a:lnTo>
                    <a:pt x="3769" y="1685"/>
                  </a:lnTo>
                  <a:lnTo>
                    <a:pt x="3896" y="1452"/>
                  </a:lnTo>
                  <a:lnTo>
                    <a:pt x="4407" y="1316"/>
                  </a:lnTo>
                  <a:lnTo>
                    <a:pt x="4360" y="1006"/>
                  </a:lnTo>
                  <a:lnTo>
                    <a:pt x="3815" y="925"/>
                  </a:lnTo>
                  <a:lnTo>
                    <a:pt x="3619" y="708"/>
                  </a:lnTo>
                  <a:lnTo>
                    <a:pt x="3815" y="404"/>
                  </a:lnTo>
                  <a:lnTo>
                    <a:pt x="3402" y="204"/>
                  </a:lnTo>
                  <a:lnTo>
                    <a:pt x="2918" y="369"/>
                  </a:lnTo>
                  <a:lnTo>
                    <a:pt x="2513" y="296"/>
                  </a:lnTo>
                  <a:lnTo>
                    <a:pt x="22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670016" y="3181047"/>
              <a:ext cx="375253" cy="231143"/>
            </a:xfrm>
            <a:custGeom>
              <a:avLst/>
              <a:gdLst/>
              <a:ahLst/>
              <a:cxnLst/>
              <a:rect l="l" t="t" r="r" b="b"/>
              <a:pathLst>
                <a:path w="8179" h="5038" extrusionOk="0">
                  <a:moveTo>
                    <a:pt x="2704" y="673"/>
                  </a:moveTo>
                  <a:cubicBezTo>
                    <a:pt x="3357" y="673"/>
                    <a:pt x="3962" y="916"/>
                    <a:pt x="4167" y="1295"/>
                  </a:cubicBezTo>
                  <a:cubicBezTo>
                    <a:pt x="4422" y="1762"/>
                    <a:pt x="3971" y="2260"/>
                    <a:pt x="3162" y="2407"/>
                  </a:cubicBezTo>
                  <a:cubicBezTo>
                    <a:pt x="3009" y="2435"/>
                    <a:pt x="2854" y="2448"/>
                    <a:pt x="2702" y="2448"/>
                  </a:cubicBezTo>
                  <a:cubicBezTo>
                    <a:pt x="2048" y="2448"/>
                    <a:pt x="1442" y="2205"/>
                    <a:pt x="1236" y="1826"/>
                  </a:cubicBezTo>
                  <a:cubicBezTo>
                    <a:pt x="983" y="1359"/>
                    <a:pt x="1433" y="861"/>
                    <a:pt x="2242" y="715"/>
                  </a:cubicBezTo>
                  <a:cubicBezTo>
                    <a:pt x="2395" y="687"/>
                    <a:pt x="2551" y="673"/>
                    <a:pt x="2704" y="673"/>
                  </a:cubicBezTo>
                  <a:close/>
                  <a:moveTo>
                    <a:pt x="2206" y="1"/>
                  </a:moveTo>
                  <a:lnTo>
                    <a:pt x="1566" y="117"/>
                  </a:lnTo>
                  <a:lnTo>
                    <a:pt x="1540" y="521"/>
                  </a:lnTo>
                  <a:lnTo>
                    <a:pt x="1135" y="717"/>
                  </a:lnTo>
                  <a:lnTo>
                    <a:pt x="441" y="661"/>
                  </a:lnTo>
                  <a:lnTo>
                    <a:pt x="130" y="1003"/>
                  </a:lnTo>
                  <a:lnTo>
                    <a:pt x="607" y="1300"/>
                  </a:lnTo>
                  <a:lnTo>
                    <a:pt x="560" y="1603"/>
                  </a:lnTo>
                  <a:lnTo>
                    <a:pt x="1" y="1846"/>
                  </a:lnTo>
                  <a:lnTo>
                    <a:pt x="201" y="2216"/>
                  </a:lnTo>
                  <a:lnTo>
                    <a:pt x="902" y="2231"/>
                  </a:lnTo>
                  <a:lnTo>
                    <a:pt x="1241" y="2465"/>
                  </a:lnTo>
                  <a:lnTo>
                    <a:pt x="1143" y="2865"/>
                  </a:lnTo>
                  <a:lnTo>
                    <a:pt x="1737" y="3045"/>
                  </a:lnTo>
                  <a:lnTo>
                    <a:pt x="2251" y="2770"/>
                  </a:lnTo>
                  <a:lnTo>
                    <a:pt x="2776" y="2797"/>
                  </a:lnTo>
                  <a:lnTo>
                    <a:pt x="3199" y="3120"/>
                  </a:lnTo>
                  <a:lnTo>
                    <a:pt x="3837" y="3004"/>
                  </a:lnTo>
                  <a:lnTo>
                    <a:pt x="3864" y="2600"/>
                  </a:lnTo>
                  <a:lnTo>
                    <a:pt x="4268" y="2404"/>
                  </a:lnTo>
                  <a:lnTo>
                    <a:pt x="4963" y="2460"/>
                  </a:lnTo>
                  <a:lnTo>
                    <a:pt x="5273" y="2118"/>
                  </a:lnTo>
                  <a:lnTo>
                    <a:pt x="4797" y="1820"/>
                  </a:lnTo>
                  <a:lnTo>
                    <a:pt x="4844" y="1518"/>
                  </a:lnTo>
                  <a:lnTo>
                    <a:pt x="5404" y="1273"/>
                  </a:lnTo>
                  <a:lnTo>
                    <a:pt x="5202" y="905"/>
                  </a:lnTo>
                  <a:lnTo>
                    <a:pt x="4503" y="889"/>
                  </a:lnTo>
                  <a:lnTo>
                    <a:pt x="4164" y="655"/>
                  </a:lnTo>
                  <a:lnTo>
                    <a:pt x="4261" y="255"/>
                  </a:lnTo>
                  <a:lnTo>
                    <a:pt x="3667" y="76"/>
                  </a:lnTo>
                  <a:lnTo>
                    <a:pt x="3153" y="351"/>
                  </a:lnTo>
                  <a:lnTo>
                    <a:pt x="2627" y="324"/>
                  </a:lnTo>
                  <a:lnTo>
                    <a:pt x="2206" y="1"/>
                  </a:lnTo>
                  <a:close/>
                  <a:moveTo>
                    <a:pt x="5827" y="2963"/>
                  </a:moveTo>
                  <a:cubicBezTo>
                    <a:pt x="6354" y="2963"/>
                    <a:pt x="6843" y="3159"/>
                    <a:pt x="7009" y="3465"/>
                  </a:cubicBezTo>
                  <a:cubicBezTo>
                    <a:pt x="7214" y="3843"/>
                    <a:pt x="6851" y="4245"/>
                    <a:pt x="6197" y="4363"/>
                  </a:cubicBezTo>
                  <a:cubicBezTo>
                    <a:pt x="6074" y="4385"/>
                    <a:pt x="5948" y="4396"/>
                    <a:pt x="5825" y="4396"/>
                  </a:cubicBezTo>
                  <a:cubicBezTo>
                    <a:pt x="5297" y="4396"/>
                    <a:pt x="4807" y="4200"/>
                    <a:pt x="4641" y="3894"/>
                  </a:cubicBezTo>
                  <a:cubicBezTo>
                    <a:pt x="4436" y="3516"/>
                    <a:pt x="4800" y="3114"/>
                    <a:pt x="5454" y="2996"/>
                  </a:cubicBezTo>
                  <a:cubicBezTo>
                    <a:pt x="5578" y="2973"/>
                    <a:pt x="5704" y="2963"/>
                    <a:pt x="5827" y="2963"/>
                  </a:cubicBezTo>
                  <a:close/>
                  <a:moveTo>
                    <a:pt x="5746" y="2320"/>
                  </a:moveTo>
                  <a:lnTo>
                    <a:pt x="5496" y="2636"/>
                  </a:lnTo>
                  <a:lnTo>
                    <a:pt x="5063" y="2715"/>
                  </a:lnTo>
                  <a:lnTo>
                    <a:pt x="4547" y="2539"/>
                  </a:lnTo>
                  <a:lnTo>
                    <a:pt x="4106" y="2752"/>
                  </a:lnTo>
                  <a:lnTo>
                    <a:pt x="4315" y="3076"/>
                  </a:lnTo>
                  <a:lnTo>
                    <a:pt x="4105" y="3308"/>
                  </a:lnTo>
                  <a:lnTo>
                    <a:pt x="3524" y="3395"/>
                  </a:lnTo>
                  <a:lnTo>
                    <a:pt x="3473" y="3725"/>
                  </a:lnTo>
                  <a:lnTo>
                    <a:pt x="4018" y="3870"/>
                  </a:lnTo>
                  <a:lnTo>
                    <a:pt x="4155" y="4119"/>
                  </a:lnTo>
                  <a:lnTo>
                    <a:pt x="3850" y="4417"/>
                  </a:lnTo>
                  <a:lnTo>
                    <a:pt x="4218" y="4672"/>
                  </a:lnTo>
                  <a:lnTo>
                    <a:pt x="4781" y="4551"/>
                  </a:lnTo>
                  <a:lnTo>
                    <a:pt x="5183" y="4673"/>
                  </a:lnTo>
                  <a:lnTo>
                    <a:pt x="5333" y="5008"/>
                  </a:lnTo>
                  <a:lnTo>
                    <a:pt x="5905" y="5038"/>
                  </a:lnTo>
                  <a:lnTo>
                    <a:pt x="6156" y="4722"/>
                  </a:lnTo>
                  <a:lnTo>
                    <a:pt x="6587" y="4645"/>
                  </a:lnTo>
                  <a:lnTo>
                    <a:pt x="7105" y="4820"/>
                  </a:lnTo>
                  <a:lnTo>
                    <a:pt x="7545" y="4607"/>
                  </a:lnTo>
                  <a:lnTo>
                    <a:pt x="7336" y="4282"/>
                  </a:lnTo>
                  <a:lnTo>
                    <a:pt x="7545" y="4051"/>
                  </a:lnTo>
                  <a:lnTo>
                    <a:pt x="8127" y="3963"/>
                  </a:lnTo>
                  <a:lnTo>
                    <a:pt x="8178" y="3633"/>
                  </a:lnTo>
                  <a:lnTo>
                    <a:pt x="7632" y="3489"/>
                  </a:lnTo>
                  <a:lnTo>
                    <a:pt x="7497" y="3239"/>
                  </a:lnTo>
                  <a:lnTo>
                    <a:pt x="7802" y="2941"/>
                  </a:lnTo>
                  <a:lnTo>
                    <a:pt x="7433" y="2686"/>
                  </a:lnTo>
                  <a:lnTo>
                    <a:pt x="6870" y="2807"/>
                  </a:lnTo>
                  <a:lnTo>
                    <a:pt x="6469" y="2686"/>
                  </a:lnTo>
                  <a:lnTo>
                    <a:pt x="6318" y="2351"/>
                  </a:lnTo>
                  <a:lnTo>
                    <a:pt x="5746" y="23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751715" y="3099425"/>
              <a:ext cx="362131" cy="191549"/>
            </a:xfrm>
            <a:custGeom>
              <a:avLst/>
              <a:gdLst/>
              <a:ahLst/>
              <a:cxnLst/>
              <a:rect l="l" t="t" r="r" b="b"/>
              <a:pathLst>
                <a:path w="7893" h="4175" extrusionOk="0">
                  <a:moveTo>
                    <a:pt x="4520" y="508"/>
                  </a:moveTo>
                  <a:lnTo>
                    <a:pt x="4520" y="508"/>
                  </a:lnTo>
                  <a:cubicBezTo>
                    <a:pt x="4521" y="540"/>
                    <a:pt x="4514" y="573"/>
                    <a:pt x="4503" y="604"/>
                  </a:cubicBezTo>
                  <a:lnTo>
                    <a:pt x="5396" y="655"/>
                  </a:lnTo>
                  <a:cubicBezTo>
                    <a:pt x="5397" y="622"/>
                    <a:pt x="5403" y="591"/>
                    <a:pt x="5412" y="558"/>
                  </a:cubicBezTo>
                  <a:lnTo>
                    <a:pt x="4520" y="508"/>
                  </a:lnTo>
                  <a:close/>
                  <a:moveTo>
                    <a:pt x="3762" y="160"/>
                  </a:moveTo>
                  <a:cubicBezTo>
                    <a:pt x="3918" y="160"/>
                    <a:pt x="4075" y="194"/>
                    <a:pt x="4195" y="262"/>
                  </a:cubicBezTo>
                  <a:cubicBezTo>
                    <a:pt x="4436" y="399"/>
                    <a:pt x="4438" y="624"/>
                    <a:pt x="4199" y="764"/>
                  </a:cubicBezTo>
                  <a:cubicBezTo>
                    <a:pt x="4079" y="834"/>
                    <a:pt x="3921" y="869"/>
                    <a:pt x="3762" y="869"/>
                  </a:cubicBezTo>
                  <a:cubicBezTo>
                    <a:pt x="3606" y="869"/>
                    <a:pt x="3450" y="835"/>
                    <a:pt x="3330" y="766"/>
                  </a:cubicBezTo>
                  <a:cubicBezTo>
                    <a:pt x="3089" y="629"/>
                    <a:pt x="3088" y="404"/>
                    <a:pt x="3325" y="264"/>
                  </a:cubicBezTo>
                  <a:cubicBezTo>
                    <a:pt x="3445" y="194"/>
                    <a:pt x="3604" y="160"/>
                    <a:pt x="3762" y="160"/>
                  </a:cubicBezTo>
                  <a:close/>
                  <a:moveTo>
                    <a:pt x="3763" y="104"/>
                  </a:moveTo>
                  <a:cubicBezTo>
                    <a:pt x="3579" y="104"/>
                    <a:pt x="3396" y="145"/>
                    <a:pt x="3258" y="226"/>
                  </a:cubicBezTo>
                  <a:cubicBezTo>
                    <a:pt x="2982" y="387"/>
                    <a:pt x="2984" y="647"/>
                    <a:pt x="3262" y="806"/>
                  </a:cubicBezTo>
                  <a:cubicBezTo>
                    <a:pt x="3401" y="885"/>
                    <a:pt x="3582" y="924"/>
                    <a:pt x="3763" y="924"/>
                  </a:cubicBezTo>
                  <a:cubicBezTo>
                    <a:pt x="3946" y="924"/>
                    <a:pt x="4129" y="883"/>
                    <a:pt x="4268" y="802"/>
                  </a:cubicBezTo>
                  <a:cubicBezTo>
                    <a:pt x="4543" y="642"/>
                    <a:pt x="4540" y="382"/>
                    <a:pt x="4262" y="222"/>
                  </a:cubicBezTo>
                  <a:cubicBezTo>
                    <a:pt x="4124" y="144"/>
                    <a:pt x="3943" y="104"/>
                    <a:pt x="3763" y="104"/>
                  </a:cubicBezTo>
                  <a:close/>
                  <a:moveTo>
                    <a:pt x="6609" y="0"/>
                  </a:moveTo>
                  <a:cubicBezTo>
                    <a:pt x="6308" y="0"/>
                    <a:pt x="6007" y="67"/>
                    <a:pt x="5779" y="200"/>
                  </a:cubicBezTo>
                  <a:cubicBezTo>
                    <a:pt x="5325" y="465"/>
                    <a:pt x="5330" y="891"/>
                    <a:pt x="5788" y="1154"/>
                  </a:cubicBezTo>
                  <a:cubicBezTo>
                    <a:pt x="6015" y="1283"/>
                    <a:pt x="6312" y="1348"/>
                    <a:pt x="6608" y="1348"/>
                  </a:cubicBezTo>
                  <a:cubicBezTo>
                    <a:pt x="6909" y="1348"/>
                    <a:pt x="7210" y="1281"/>
                    <a:pt x="7439" y="1148"/>
                  </a:cubicBezTo>
                  <a:cubicBezTo>
                    <a:pt x="7893" y="883"/>
                    <a:pt x="7889" y="457"/>
                    <a:pt x="7431" y="195"/>
                  </a:cubicBezTo>
                  <a:cubicBezTo>
                    <a:pt x="7203" y="65"/>
                    <a:pt x="6906" y="0"/>
                    <a:pt x="6609" y="0"/>
                  </a:cubicBezTo>
                  <a:close/>
                  <a:moveTo>
                    <a:pt x="3951" y="936"/>
                  </a:moveTo>
                  <a:cubicBezTo>
                    <a:pt x="3896" y="944"/>
                    <a:pt x="3841" y="950"/>
                    <a:pt x="3786" y="951"/>
                  </a:cubicBezTo>
                  <a:lnTo>
                    <a:pt x="3962" y="1666"/>
                  </a:lnTo>
                  <a:cubicBezTo>
                    <a:pt x="4017" y="1658"/>
                    <a:pt x="4072" y="1655"/>
                    <a:pt x="4128" y="1653"/>
                  </a:cubicBezTo>
                  <a:lnTo>
                    <a:pt x="3951" y="936"/>
                  </a:lnTo>
                  <a:close/>
                  <a:moveTo>
                    <a:pt x="2379" y="2035"/>
                  </a:moveTo>
                  <a:cubicBezTo>
                    <a:pt x="2376" y="2068"/>
                    <a:pt x="2369" y="2100"/>
                    <a:pt x="2358" y="2131"/>
                  </a:cubicBezTo>
                  <a:lnTo>
                    <a:pt x="3197" y="2195"/>
                  </a:lnTo>
                  <a:cubicBezTo>
                    <a:pt x="3200" y="2164"/>
                    <a:pt x="3206" y="2131"/>
                    <a:pt x="3218" y="2100"/>
                  </a:cubicBezTo>
                  <a:lnTo>
                    <a:pt x="2379" y="2035"/>
                  </a:lnTo>
                  <a:close/>
                  <a:moveTo>
                    <a:pt x="1221" y="1410"/>
                  </a:moveTo>
                  <a:cubicBezTo>
                    <a:pt x="1480" y="1410"/>
                    <a:pt x="1739" y="1466"/>
                    <a:pt x="1937" y="1579"/>
                  </a:cubicBezTo>
                  <a:cubicBezTo>
                    <a:pt x="2336" y="1807"/>
                    <a:pt x="2339" y="2180"/>
                    <a:pt x="1945" y="2409"/>
                  </a:cubicBezTo>
                  <a:cubicBezTo>
                    <a:pt x="1746" y="2525"/>
                    <a:pt x="1484" y="2583"/>
                    <a:pt x="1222" y="2583"/>
                  </a:cubicBezTo>
                  <a:cubicBezTo>
                    <a:pt x="963" y="2583"/>
                    <a:pt x="705" y="2527"/>
                    <a:pt x="507" y="2414"/>
                  </a:cubicBezTo>
                  <a:cubicBezTo>
                    <a:pt x="108" y="2185"/>
                    <a:pt x="105" y="1814"/>
                    <a:pt x="500" y="1583"/>
                  </a:cubicBezTo>
                  <a:cubicBezTo>
                    <a:pt x="698" y="1467"/>
                    <a:pt x="959" y="1410"/>
                    <a:pt x="1221" y="1410"/>
                  </a:cubicBezTo>
                  <a:close/>
                  <a:moveTo>
                    <a:pt x="1222" y="1354"/>
                  </a:moveTo>
                  <a:cubicBezTo>
                    <a:pt x="935" y="1354"/>
                    <a:pt x="648" y="1417"/>
                    <a:pt x="431" y="1544"/>
                  </a:cubicBezTo>
                  <a:cubicBezTo>
                    <a:pt x="0" y="1796"/>
                    <a:pt x="3" y="2203"/>
                    <a:pt x="439" y="2453"/>
                  </a:cubicBezTo>
                  <a:cubicBezTo>
                    <a:pt x="655" y="2577"/>
                    <a:pt x="938" y="2638"/>
                    <a:pt x="1221" y="2638"/>
                  </a:cubicBezTo>
                  <a:cubicBezTo>
                    <a:pt x="1508" y="2638"/>
                    <a:pt x="1795" y="2575"/>
                    <a:pt x="2012" y="2448"/>
                  </a:cubicBezTo>
                  <a:cubicBezTo>
                    <a:pt x="2445" y="2196"/>
                    <a:pt x="2440" y="1789"/>
                    <a:pt x="2004" y="1540"/>
                  </a:cubicBezTo>
                  <a:cubicBezTo>
                    <a:pt x="1788" y="1416"/>
                    <a:pt x="1505" y="1354"/>
                    <a:pt x="1222" y="1354"/>
                  </a:cubicBezTo>
                  <a:close/>
                  <a:moveTo>
                    <a:pt x="4183" y="1677"/>
                  </a:moveTo>
                  <a:cubicBezTo>
                    <a:pt x="3940" y="1677"/>
                    <a:pt x="3698" y="1731"/>
                    <a:pt x="3513" y="1838"/>
                  </a:cubicBezTo>
                  <a:cubicBezTo>
                    <a:pt x="3146" y="2052"/>
                    <a:pt x="3150" y="2398"/>
                    <a:pt x="3520" y="2610"/>
                  </a:cubicBezTo>
                  <a:cubicBezTo>
                    <a:pt x="3704" y="2715"/>
                    <a:pt x="3944" y="2767"/>
                    <a:pt x="4183" y="2767"/>
                  </a:cubicBezTo>
                  <a:cubicBezTo>
                    <a:pt x="4427" y="2767"/>
                    <a:pt x="4670" y="2713"/>
                    <a:pt x="4855" y="2605"/>
                  </a:cubicBezTo>
                  <a:cubicBezTo>
                    <a:pt x="5222" y="2391"/>
                    <a:pt x="5218" y="2047"/>
                    <a:pt x="4848" y="1835"/>
                  </a:cubicBezTo>
                  <a:cubicBezTo>
                    <a:pt x="4664" y="1730"/>
                    <a:pt x="4423" y="1677"/>
                    <a:pt x="4183" y="1677"/>
                  </a:cubicBezTo>
                  <a:close/>
                  <a:moveTo>
                    <a:pt x="1778" y="2584"/>
                  </a:moveTo>
                  <a:cubicBezTo>
                    <a:pt x="1729" y="2600"/>
                    <a:pt x="1678" y="2612"/>
                    <a:pt x="1625" y="2623"/>
                  </a:cubicBezTo>
                  <a:lnTo>
                    <a:pt x="2175" y="3319"/>
                  </a:lnTo>
                  <a:cubicBezTo>
                    <a:pt x="2224" y="3302"/>
                    <a:pt x="2275" y="3290"/>
                    <a:pt x="2328" y="3279"/>
                  </a:cubicBezTo>
                  <a:lnTo>
                    <a:pt x="1778" y="2584"/>
                  </a:lnTo>
                  <a:close/>
                  <a:moveTo>
                    <a:pt x="2589" y="3280"/>
                  </a:moveTo>
                  <a:cubicBezTo>
                    <a:pt x="2389" y="3280"/>
                    <a:pt x="2190" y="3324"/>
                    <a:pt x="2038" y="3413"/>
                  </a:cubicBezTo>
                  <a:cubicBezTo>
                    <a:pt x="1738" y="3588"/>
                    <a:pt x="1740" y="3871"/>
                    <a:pt x="2044" y="4045"/>
                  </a:cubicBezTo>
                  <a:cubicBezTo>
                    <a:pt x="2195" y="4131"/>
                    <a:pt x="2391" y="4174"/>
                    <a:pt x="2588" y="4174"/>
                  </a:cubicBezTo>
                  <a:cubicBezTo>
                    <a:pt x="2788" y="4174"/>
                    <a:pt x="2988" y="4130"/>
                    <a:pt x="3140" y="4042"/>
                  </a:cubicBezTo>
                  <a:cubicBezTo>
                    <a:pt x="3440" y="3866"/>
                    <a:pt x="3437" y="3583"/>
                    <a:pt x="3134" y="3409"/>
                  </a:cubicBezTo>
                  <a:cubicBezTo>
                    <a:pt x="2983" y="3323"/>
                    <a:pt x="2786" y="3280"/>
                    <a:pt x="2589" y="32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1726954" y="3835947"/>
              <a:ext cx="396266" cy="221876"/>
            </a:xfrm>
            <a:custGeom>
              <a:avLst/>
              <a:gdLst/>
              <a:ahLst/>
              <a:cxnLst/>
              <a:rect l="l" t="t" r="r" b="b"/>
              <a:pathLst>
                <a:path w="8637" h="4836" extrusionOk="0">
                  <a:moveTo>
                    <a:pt x="6671" y="1"/>
                  </a:moveTo>
                  <a:cubicBezTo>
                    <a:pt x="6328" y="1"/>
                    <a:pt x="5986" y="76"/>
                    <a:pt x="5726" y="226"/>
                  </a:cubicBezTo>
                  <a:lnTo>
                    <a:pt x="4191" y="1112"/>
                  </a:lnTo>
                  <a:cubicBezTo>
                    <a:pt x="3780" y="1350"/>
                    <a:pt x="3683" y="1706"/>
                    <a:pt x="3935" y="2001"/>
                  </a:cubicBezTo>
                  <a:lnTo>
                    <a:pt x="4606" y="1613"/>
                  </a:lnTo>
                  <a:cubicBezTo>
                    <a:pt x="4624" y="1547"/>
                    <a:pt x="4676" y="1486"/>
                    <a:pt x="4756" y="1440"/>
                  </a:cubicBezTo>
                  <a:lnTo>
                    <a:pt x="6291" y="554"/>
                  </a:lnTo>
                  <a:cubicBezTo>
                    <a:pt x="6396" y="493"/>
                    <a:pt x="6534" y="462"/>
                    <a:pt x="6672" y="462"/>
                  </a:cubicBezTo>
                  <a:cubicBezTo>
                    <a:pt x="6810" y="462"/>
                    <a:pt x="6948" y="493"/>
                    <a:pt x="7053" y="554"/>
                  </a:cubicBezTo>
                  <a:lnTo>
                    <a:pt x="7547" y="838"/>
                  </a:lnTo>
                  <a:cubicBezTo>
                    <a:pt x="7758" y="960"/>
                    <a:pt x="7758" y="1158"/>
                    <a:pt x="7547" y="1279"/>
                  </a:cubicBezTo>
                  <a:lnTo>
                    <a:pt x="6013" y="2165"/>
                  </a:lnTo>
                  <a:cubicBezTo>
                    <a:pt x="5933" y="2211"/>
                    <a:pt x="5827" y="2242"/>
                    <a:pt x="5713" y="2252"/>
                  </a:cubicBezTo>
                  <a:lnTo>
                    <a:pt x="5042" y="2639"/>
                  </a:lnTo>
                  <a:cubicBezTo>
                    <a:pt x="5230" y="2693"/>
                    <a:pt x="5433" y="2719"/>
                    <a:pt x="5634" y="2719"/>
                  </a:cubicBezTo>
                  <a:cubicBezTo>
                    <a:pt x="5979" y="2719"/>
                    <a:pt x="6320" y="2642"/>
                    <a:pt x="6579" y="2491"/>
                  </a:cubicBezTo>
                  <a:lnTo>
                    <a:pt x="8114" y="1605"/>
                  </a:lnTo>
                  <a:cubicBezTo>
                    <a:pt x="8636" y="1305"/>
                    <a:pt x="8636" y="814"/>
                    <a:pt x="8114" y="512"/>
                  </a:cubicBezTo>
                  <a:lnTo>
                    <a:pt x="7620" y="227"/>
                  </a:lnTo>
                  <a:cubicBezTo>
                    <a:pt x="7358" y="76"/>
                    <a:pt x="7014" y="1"/>
                    <a:pt x="6671" y="1"/>
                  </a:cubicBezTo>
                  <a:close/>
                  <a:moveTo>
                    <a:pt x="5750" y="1348"/>
                  </a:moveTo>
                  <a:cubicBezTo>
                    <a:pt x="5660" y="1348"/>
                    <a:pt x="5571" y="1368"/>
                    <a:pt x="5504" y="1407"/>
                  </a:cubicBezTo>
                  <a:lnTo>
                    <a:pt x="2567" y="3103"/>
                  </a:lnTo>
                  <a:cubicBezTo>
                    <a:pt x="2431" y="3181"/>
                    <a:pt x="2431" y="3309"/>
                    <a:pt x="2567" y="3387"/>
                  </a:cubicBezTo>
                  <a:lnTo>
                    <a:pt x="2640" y="3430"/>
                  </a:lnTo>
                  <a:cubicBezTo>
                    <a:pt x="2708" y="3469"/>
                    <a:pt x="2797" y="3489"/>
                    <a:pt x="2887" y="3489"/>
                  </a:cubicBezTo>
                  <a:cubicBezTo>
                    <a:pt x="2976" y="3489"/>
                    <a:pt x="3065" y="3469"/>
                    <a:pt x="3132" y="3430"/>
                  </a:cubicBezTo>
                  <a:lnTo>
                    <a:pt x="6070" y="1734"/>
                  </a:lnTo>
                  <a:cubicBezTo>
                    <a:pt x="6205" y="1656"/>
                    <a:pt x="6205" y="1528"/>
                    <a:pt x="6070" y="1450"/>
                  </a:cubicBezTo>
                  <a:lnTo>
                    <a:pt x="5996" y="1407"/>
                  </a:lnTo>
                  <a:cubicBezTo>
                    <a:pt x="5928" y="1368"/>
                    <a:pt x="5839" y="1348"/>
                    <a:pt x="5750" y="1348"/>
                  </a:cubicBezTo>
                  <a:close/>
                  <a:moveTo>
                    <a:pt x="3001" y="2117"/>
                  </a:moveTo>
                  <a:cubicBezTo>
                    <a:pt x="2657" y="2117"/>
                    <a:pt x="2316" y="2195"/>
                    <a:pt x="2057" y="2344"/>
                  </a:cubicBezTo>
                  <a:lnTo>
                    <a:pt x="522" y="3230"/>
                  </a:lnTo>
                  <a:cubicBezTo>
                    <a:pt x="1" y="3532"/>
                    <a:pt x="1" y="4023"/>
                    <a:pt x="522" y="4324"/>
                  </a:cubicBezTo>
                  <a:lnTo>
                    <a:pt x="1016" y="4610"/>
                  </a:lnTo>
                  <a:cubicBezTo>
                    <a:pt x="1278" y="4761"/>
                    <a:pt x="1621" y="4836"/>
                    <a:pt x="1964" y="4836"/>
                  </a:cubicBezTo>
                  <a:cubicBezTo>
                    <a:pt x="2307" y="4836"/>
                    <a:pt x="2650" y="4761"/>
                    <a:pt x="2911" y="4610"/>
                  </a:cubicBezTo>
                  <a:lnTo>
                    <a:pt x="4446" y="3723"/>
                  </a:lnTo>
                  <a:cubicBezTo>
                    <a:pt x="4856" y="3487"/>
                    <a:pt x="4953" y="3131"/>
                    <a:pt x="4701" y="2836"/>
                  </a:cubicBezTo>
                  <a:lnTo>
                    <a:pt x="4701" y="2836"/>
                  </a:lnTo>
                  <a:lnTo>
                    <a:pt x="4030" y="3223"/>
                  </a:lnTo>
                  <a:cubicBezTo>
                    <a:pt x="4013" y="3290"/>
                    <a:pt x="3960" y="3351"/>
                    <a:pt x="3880" y="3397"/>
                  </a:cubicBezTo>
                  <a:lnTo>
                    <a:pt x="2345" y="4283"/>
                  </a:lnTo>
                  <a:cubicBezTo>
                    <a:pt x="2240" y="4344"/>
                    <a:pt x="2102" y="4374"/>
                    <a:pt x="1964" y="4374"/>
                  </a:cubicBezTo>
                  <a:cubicBezTo>
                    <a:pt x="1826" y="4374"/>
                    <a:pt x="1688" y="4344"/>
                    <a:pt x="1583" y="4283"/>
                  </a:cubicBezTo>
                  <a:lnTo>
                    <a:pt x="1088" y="3997"/>
                  </a:lnTo>
                  <a:cubicBezTo>
                    <a:pt x="878" y="3875"/>
                    <a:pt x="878" y="3678"/>
                    <a:pt x="1088" y="3557"/>
                  </a:cubicBezTo>
                  <a:lnTo>
                    <a:pt x="2623" y="2671"/>
                  </a:lnTo>
                  <a:cubicBezTo>
                    <a:pt x="2703" y="2624"/>
                    <a:pt x="2808" y="2594"/>
                    <a:pt x="2923" y="2585"/>
                  </a:cubicBezTo>
                  <a:lnTo>
                    <a:pt x="3594" y="2198"/>
                  </a:lnTo>
                  <a:cubicBezTo>
                    <a:pt x="3405" y="2144"/>
                    <a:pt x="3203" y="2117"/>
                    <a:pt x="3001" y="21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179950" y="3849987"/>
              <a:ext cx="346073" cy="193843"/>
            </a:xfrm>
            <a:custGeom>
              <a:avLst/>
              <a:gdLst/>
              <a:ahLst/>
              <a:cxnLst/>
              <a:rect l="l" t="t" r="r" b="b"/>
              <a:pathLst>
                <a:path w="7543" h="4225" extrusionOk="0">
                  <a:moveTo>
                    <a:pt x="1714" y="0"/>
                  </a:moveTo>
                  <a:cubicBezTo>
                    <a:pt x="1415" y="0"/>
                    <a:pt x="1115" y="66"/>
                    <a:pt x="887" y="198"/>
                  </a:cubicBezTo>
                  <a:lnTo>
                    <a:pt x="456" y="448"/>
                  </a:lnTo>
                  <a:cubicBezTo>
                    <a:pt x="0" y="710"/>
                    <a:pt x="0" y="1139"/>
                    <a:pt x="456" y="1403"/>
                  </a:cubicBezTo>
                  <a:lnTo>
                    <a:pt x="1796" y="2176"/>
                  </a:lnTo>
                  <a:cubicBezTo>
                    <a:pt x="2022" y="2307"/>
                    <a:pt x="2320" y="2375"/>
                    <a:pt x="2621" y="2375"/>
                  </a:cubicBezTo>
                  <a:cubicBezTo>
                    <a:pt x="2797" y="2375"/>
                    <a:pt x="2974" y="2352"/>
                    <a:pt x="3138" y="2305"/>
                  </a:cubicBezTo>
                  <a:lnTo>
                    <a:pt x="2553" y="1967"/>
                  </a:lnTo>
                  <a:cubicBezTo>
                    <a:pt x="2453" y="1958"/>
                    <a:pt x="2360" y="1932"/>
                    <a:pt x="2290" y="1892"/>
                  </a:cubicBezTo>
                  <a:lnTo>
                    <a:pt x="949" y="1118"/>
                  </a:lnTo>
                  <a:cubicBezTo>
                    <a:pt x="766" y="1011"/>
                    <a:pt x="766" y="839"/>
                    <a:pt x="950" y="733"/>
                  </a:cubicBezTo>
                  <a:lnTo>
                    <a:pt x="1382" y="484"/>
                  </a:lnTo>
                  <a:cubicBezTo>
                    <a:pt x="1474" y="431"/>
                    <a:pt x="1594" y="405"/>
                    <a:pt x="1714" y="405"/>
                  </a:cubicBezTo>
                  <a:cubicBezTo>
                    <a:pt x="1835" y="405"/>
                    <a:pt x="1955" y="431"/>
                    <a:pt x="2047" y="484"/>
                  </a:cubicBezTo>
                  <a:lnTo>
                    <a:pt x="3388" y="1258"/>
                  </a:lnTo>
                  <a:cubicBezTo>
                    <a:pt x="3458" y="1298"/>
                    <a:pt x="3504" y="1351"/>
                    <a:pt x="3519" y="1409"/>
                  </a:cubicBezTo>
                  <a:lnTo>
                    <a:pt x="4106" y="1747"/>
                  </a:lnTo>
                  <a:cubicBezTo>
                    <a:pt x="4325" y="1490"/>
                    <a:pt x="4241" y="1179"/>
                    <a:pt x="3883" y="973"/>
                  </a:cubicBezTo>
                  <a:lnTo>
                    <a:pt x="2542" y="198"/>
                  </a:lnTo>
                  <a:cubicBezTo>
                    <a:pt x="2314" y="66"/>
                    <a:pt x="2014" y="0"/>
                    <a:pt x="1714" y="0"/>
                  </a:cubicBezTo>
                  <a:close/>
                  <a:moveTo>
                    <a:pt x="2521" y="1178"/>
                  </a:moveTo>
                  <a:cubicBezTo>
                    <a:pt x="2443" y="1178"/>
                    <a:pt x="2365" y="1195"/>
                    <a:pt x="2305" y="1229"/>
                  </a:cubicBezTo>
                  <a:lnTo>
                    <a:pt x="2241" y="1267"/>
                  </a:lnTo>
                  <a:cubicBezTo>
                    <a:pt x="2123" y="1334"/>
                    <a:pt x="2123" y="1446"/>
                    <a:pt x="2241" y="1514"/>
                  </a:cubicBezTo>
                  <a:lnTo>
                    <a:pt x="4806" y="2995"/>
                  </a:lnTo>
                  <a:cubicBezTo>
                    <a:pt x="4866" y="3029"/>
                    <a:pt x="4944" y="3047"/>
                    <a:pt x="5022" y="3047"/>
                  </a:cubicBezTo>
                  <a:cubicBezTo>
                    <a:pt x="5099" y="3047"/>
                    <a:pt x="5177" y="3029"/>
                    <a:pt x="5236" y="2995"/>
                  </a:cubicBezTo>
                  <a:lnTo>
                    <a:pt x="5300" y="2958"/>
                  </a:lnTo>
                  <a:cubicBezTo>
                    <a:pt x="5420" y="2889"/>
                    <a:pt x="5420" y="2778"/>
                    <a:pt x="5300" y="2710"/>
                  </a:cubicBezTo>
                  <a:lnTo>
                    <a:pt x="2735" y="1229"/>
                  </a:lnTo>
                  <a:cubicBezTo>
                    <a:pt x="2676" y="1195"/>
                    <a:pt x="2598" y="1178"/>
                    <a:pt x="2521" y="1178"/>
                  </a:cubicBezTo>
                  <a:close/>
                  <a:moveTo>
                    <a:pt x="4919" y="1850"/>
                  </a:moveTo>
                  <a:cubicBezTo>
                    <a:pt x="4744" y="1850"/>
                    <a:pt x="4567" y="1872"/>
                    <a:pt x="4403" y="1919"/>
                  </a:cubicBezTo>
                  <a:lnTo>
                    <a:pt x="4990" y="2258"/>
                  </a:lnTo>
                  <a:cubicBezTo>
                    <a:pt x="5090" y="2267"/>
                    <a:pt x="5181" y="2292"/>
                    <a:pt x="5251" y="2333"/>
                  </a:cubicBezTo>
                  <a:lnTo>
                    <a:pt x="6592" y="3107"/>
                  </a:lnTo>
                  <a:cubicBezTo>
                    <a:pt x="6776" y="3212"/>
                    <a:pt x="6776" y="3386"/>
                    <a:pt x="6592" y="3492"/>
                  </a:cubicBezTo>
                  <a:lnTo>
                    <a:pt x="6160" y="3741"/>
                  </a:lnTo>
                  <a:cubicBezTo>
                    <a:pt x="6068" y="3794"/>
                    <a:pt x="5947" y="3820"/>
                    <a:pt x="5827" y="3820"/>
                  </a:cubicBezTo>
                  <a:cubicBezTo>
                    <a:pt x="5706" y="3820"/>
                    <a:pt x="5586" y="3794"/>
                    <a:pt x="5494" y="3741"/>
                  </a:cubicBezTo>
                  <a:lnTo>
                    <a:pt x="4154" y="2967"/>
                  </a:lnTo>
                  <a:cubicBezTo>
                    <a:pt x="4083" y="2926"/>
                    <a:pt x="4038" y="2874"/>
                    <a:pt x="4023" y="2816"/>
                  </a:cubicBezTo>
                  <a:lnTo>
                    <a:pt x="3437" y="2477"/>
                  </a:lnTo>
                  <a:lnTo>
                    <a:pt x="3437" y="2477"/>
                  </a:lnTo>
                  <a:cubicBezTo>
                    <a:pt x="3216" y="2735"/>
                    <a:pt x="3302" y="3046"/>
                    <a:pt x="3660" y="3252"/>
                  </a:cubicBezTo>
                  <a:lnTo>
                    <a:pt x="5000" y="4027"/>
                  </a:lnTo>
                  <a:cubicBezTo>
                    <a:pt x="5228" y="4158"/>
                    <a:pt x="5527" y="4224"/>
                    <a:pt x="5827" y="4224"/>
                  </a:cubicBezTo>
                  <a:cubicBezTo>
                    <a:pt x="6126" y="4224"/>
                    <a:pt x="6426" y="4158"/>
                    <a:pt x="6654" y="4027"/>
                  </a:cubicBezTo>
                  <a:lnTo>
                    <a:pt x="7086" y="3777"/>
                  </a:lnTo>
                  <a:cubicBezTo>
                    <a:pt x="7542" y="3513"/>
                    <a:pt x="7542" y="3085"/>
                    <a:pt x="7086" y="2822"/>
                  </a:cubicBezTo>
                  <a:lnTo>
                    <a:pt x="5745" y="2048"/>
                  </a:lnTo>
                  <a:cubicBezTo>
                    <a:pt x="5519" y="1917"/>
                    <a:pt x="5220" y="1850"/>
                    <a:pt x="4919" y="18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808897" y="4495482"/>
              <a:ext cx="109516" cy="63085"/>
            </a:xfrm>
            <a:custGeom>
              <a:avLst/>
              <a:gdLst/>
              <a:ahLst/>
              <a:cxnLst/>
              <a:rect l="l" t="t" r="r" b="b"/>
              <a:pathLst>
                <a:path w="2387" h="1375" extrusionOk="0">
                  <a:moveTo>
                    <a:pt x="954" y="0"/>
                  </a:moveTo>
                  <a:cubicBezTo>
                    <a:pt x="923" y="0"/>
                    <a:pt x="892" y="1"/>
                    <a:pt x="860" y="4"/>
                  </a:cubicBezTo>
                  <a:cubicBezTo>
                    <a:pt x="769" y="13"/>
                    <a:pt x="675" y="32"/>
                    <a:pt x="580" y="63"/>
                  </a:cubicBezTo>
                  <a:cubicBezTo>
                    <a:pt x="485" y="92"/>
                    <a:pt x="392" y="134"/>
                    <a:pt x="303" y="184"/>
                  </a:cubicBezTo>
                  <a:cubicBezTo>
                    <a:pt x="224" y="231"/>
                    <a:pt x="158" y="279"/>
                    <a:pt x="106" y="332"/>
                  </a:cubicBezTo>
                  <a:cubicBezTo>
                    <a:pt x="55" y="384"/>
                    <a:pt x="23" y="437"/>
                    <a:pt x="12" y="493"/>
                  </a:cubicBezTo>
                  <a:cubicBezTo>
                    <a:pt x="1" y="548"/>
                    <a:pt x="14" y="603"/>
                    <a:pt x="51" y="661"/>
                  </a:cubicBezTo>
                  <a:cubicBezTo>
                    <a:pt x="88" y="717"/>
                    <a:pt x="156" y="774"/>
                    <a:pt x="253" y="831"/>
                  </a:cubicBezTo>
                  <a:lnTo>
                    <a:pt x="950" y="1233"/>
                  </a:lnTo>
                  <a:cubicBezTo>
                    <a:pt x="1047" y="1289"/>
                    <a:pt x="1145" y="1327"/>
                    <a:pt x="1243" y="1349"/>
                  </a:cubicBezTo>
                  <a:cubicBezTo>
                    <a:pt x="1321" y="1366"/>
                    <a:pt x="1398" y="1374"/>
                    <a:pt x="1474" y="1374"/>
                  </a:cubicBezTo>
                  <a:cubicBezTo>
                    <a:pt x="1494" y="1374"/>
                    <a:pt x="1513" y="1374"/>
                    <a:pt x="1533" y="1372"/>
                  </a:cubicBezTo>
                  <a:cubicBezTo>
                    <a:pt x="1628" y="1366"/>
                    <a:pt x="1720" y="1348"/>
                    <a:pt x="1811" y="1318"/>
                  </a:cubicBezTo>
                  <a:cubicBezTo>
                    <a:pt x="1901" y="1288"/>
                    <a:pt x="1986" y="1251"/>
                    <a:pt x="2065" y="1205"/>
                  </a:cubicBezTo>
                  <a:cubicBezTo>
                    <a:pt x="2154" y="1153"/>
                    <a:pt x="2225" y="1100"/>
                    <a:pt x="2277" y="1045"/>
                  </a:cubicBezTo>
                  <a:cubicBezTo>
                    <a:pt x="2329" y="990"/>
                    <a:pt x="2362" y="936"/>
                    <a:pt x="2374" y="883"/>
                  </a:cubicBezTo>
                  <a:cubicBezTo>
                    <a:pt x="2387" y="829"/>
                    <a:pt x="2380" y="778"/>
                    <a:pt x="2354" y="729"/>
                  </a:cubicBezTo>
                  <a:cubicBezTo>
                    <a:pt x="2328" y="681"/>
                    <a:pt x="2282" y="637"/>
                    <a:pt x="2217" y="600"/>
                  </a:cubicBezTo>
                  <a:cubicBezTo>
                    <a:pt x="2169" y="572"/>
                    <a:pt x="2124" y="558"/>
                    <a:pt x="2086" y="558"/>
                  </a:cubicBezTo>
                  <a:cubicBezTo>
                    <a:pt x="2083" y="558"/>
                    <a:pt x="2080" y="558"/>
                    <a:pt x="2077" y="558"/>
                  </a:cubicBezTo>
                  <a:cubicBezTo>
                    <a:pt x="2036" y="562"/>
                    <a:pt x="1993" y="577"/>
                    <a:pt x="1943" y="606"/>
                  </a:cubicBezTo>
                  <a:cubicBezTo>
                    <a:pt x="1905" y="628"/>
                    <a:pt x="1879" y="650"/>
                    <a:pt x="1866" y="671"/>
                  </a:cubicBezTo>
                  <a:cubicBezTo>
                    <a:pt x="1854" y="692"/>
                    <a:pt x="1862" y="713"/>
                    <a:pt x="1890" y="733"/>
                  </a:cubicBezTo>
                  <a:cubicBezTo>
                    <a:pt x="1914" y="751"/>
                    <a:pt x="1937" y="771"/>
                    <a:pt x="1963" y="793"/>
                  </a:cubicBezTo>
                  <a:cubicBezTo>
                    <a:pt x="1988" y="814"/>
                    <a:pt x="2004" y="838"/>
                    <a:pt x="2011" y="866"/>
                  </a:cubicBezTo>
                  <a:cubicBezTo>
                    <a:pt x="2018" y="893"/>
                    <a:pt x="2011" y="923"/>
                    <a:pt x="1989" y="956"/>
                  </a:cubicBezTo>
                  <a:cubicBezTo>
                    <a:pt x="1969" y="990"/>
                    <a:pt x="1925" y="1026"/>
                    <a:pt x="1859" y="1064"/>
                  </a:cubicBezTo>
                  <a:cubicBezTo>
                    <a:pt x="1753" y="1125"/>
                    <a:pt x="1648" y="1156"/>
                    <a:pt x="1543" y="1158"/>
                  </a:cubicBezTo>
                  <a:cubicBezTo>
                    <a:pt x="1539" y="1159"/>
                    <a:pt x="1536" y="1159"/>
                    <a:pt x="1532" y="1159"/>
                  </a:cubicBezTo>
                  <a:cubicBezTo>
                    <a:pt x="1431" y="1159"/>
                    <a:pt x="1330" y="1130"/>
                    <a:pt x="1228" y="1072"/>
                  </a:cubicBezTo>
                  <a:lnTo>
                    <a:pt x="532" y="669"/>
                  </a:lnTo>
                  <a:cubicBezTo>
                    <a:pt x="426" y="608"/>
                    <a:pt x="376" y="548"/>
                    <a:pt x="380" y="487"/>
                  </a:cubicBezTo>
                  <a:cubicBezTo>
                    <a:pt x="383" y="427"/>
                    <a:pt x="437" y="367"/>
                    <a:pt x="539" y="308"/>
                  </a:cubicBezTo>
                  <a:cubicBezTo>
                    <a:pt x="606" y="269"/>
                    <a:pt x="671" y="243"/>
                    <a:pt x="729" y="232"/>
                  </a:cubicBezTo>
                  <a:cubicBezTo>
                    <a:pt x="778" y="222"/>
                    <a:pt x="823" y="218"/>
                    <a:pt x="864" y="218"/>
                  </a:cubicBezTo>
                  <a:cubicBezTo>
                    <a:pt x="872" y="218"/>
                    <a:pt x="880" y="218"/>
                    <a:pt x="888" y="218"/>
                  </a:cubicBezTo>
                  <a:cubicBezTo>
                    <a:pt x="935" y="222"/>
                    <a:pt x="977" y="229"/>
                    <a:pt x="1014" y="243"/>
                  </a:cubicBezTo>
                  <a:cubicBezTo>
                    <a:pt x="1050" y="255"/>
                    <a:pt x="1079" y="268"/>
                    <a:pt x="1102" y="279"/>
                  </a:cubicBezTo>
                  <a:cubicBezTo>
                    <a:pt x="1124" y="290"/>
                    <a:pt x="1147" y="296"/>
                    <a:pt x="1172" y="296"/>
                  </a:cubicBezTo>
                  <a:cubicBezTo>
                    <a:pt x="1183" y="296"/>
                    <a:pt x="1194" y="295"/>
                    <a:pt x="1205" y="293"/>
                  </a:cubicBezTo>
                  <a:cubicBezTo>
                    <a:pt x="1244" y="287"/>
                    <a:pt x="1283" y="271"/>
                    <a:pt x="1326" y="246"/>
                  </a:cubicBezTo>
                  <a:cubicBezTo>
                    <a:pt x="1373" y="219"/>
                    <a:pt x="1399" y="195"/>
                    <a:pt x="1406" y="172"/>
                  </a:cubicBezTo>
                  <a:cubicBezTo>
                    <a:pt x="1412" y="148"/>
                    <a:pt x="1388" y="121"/>
                    <a:pt x="1334" y="90"/>
                  </a:cubicBezTo>
                  <a:cubicBezTo>
                    <a:pt x="1270" y="54"/>
                    <a:pt x="1198" y="28"/>
                    <a:pt x="1116" y="13"/>
                  </a:cubicBezTo>
                  <a:cubicBezTo>
                    <a:pt x="1064" y="5"/>
                    <a:pt x="1010" y="0"/>
                    <a:pt x="9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882535" y="4453180"/>
              <a:ext cx="109424" cy="62856"/>
            </a:xfrm>
            <a:custGeom>
              <a:avLst/>
              <a:gdLst/>
              <a:ahLst/>
              <a:cxnLst/>
              <a:rect l="l" t="t" r="r" b="b"/>
              <a:pathLst>
                <a:path w="2385" h="1370" extrusionOk="0">
                  <a:moveTo>
                    <a:pt x="853" y="216"/>
                  </a:moveTo>
                  <a:cubicBezTo>
                    <a:pt x="955" y="216"/>
                    <a:pt x="1056" y="245"/>
                    <a:pt x="1158" y="304"/>
                  </a:cubicBezTo>
                  <a:lnTo>
                    <a:pt x="1854" y="706"/>
                  </a:lnTo>
                  <a:cubicBezTo>
                    <a:pt x="1960" y="766"/>
                    <a:pt x="2009" y="827"/>
                    <a:pt x="2005" y="888"/>
                  </a:cubicBezTo>
                  <a:cubicBezTo>
                    <a:pt x="1999" y="949"/>
                    <a:pt x="1948" y="1007"/>
                    <a:pt x="1849" y="1065"/>
                  </a:cubicBezTo>
                  <a:cubicBezTo>
                    <a:pt x="1750" y="1122"/>
                    <a:pt x="1648" y="1151"/>
                    <a:pt x="1544" y="1154"/>
                  </a:cubicBezTo>
                  <a:cubicBezTo>
                    <a:pt x="1540" y="1154"/>
                    <a:pt x="1537" y="1154"/>
                    <a:pt x="1533" y="1154"/>
                  </a:cubicBezTo>
                  <a:cubicBezTo>
                    <a:pt x="1433" y="1154"/>
                    <a:pt x="1332" y="1123"/>
                    <a:pt x="1231" y="1065"/>
                  </a:cubicBezTo>
                  <a:lnTo>
                    <a:pt x="534" y="663"/>
                  </a:lnTo>
                  <a:cubicBezTo>
                    <a:pt x="428" y="602"/>
                    <a:pt x="377" y="542"/>
                    <a:pt x="381" y="483"/>
                  </a:cubicBezTo>
                  <a:cubicBezTo>
                    <a:pt x="384" y="422"/>
                    <a:pt x="436" y="363"/>
                    <a:pt x="535" y="306"/>
                  </a:cubicBezTo>
                  <a:cubicBezTo>
                    <a:pt x="634" y="250"/>
                    <a:pt x="736" y="219"/>
                    <a:pt x="841" y="216"/>
                  </a:cubicBezTo>
                  <a:cubicBezTo>
                    <a:pt x="845" y="216"/>
                    <a:pt x="849" y="216"/>
                    <a:pt x="853" y="216"/>
                  </a:cubicBezTo>
                  <a:close/>
                  <a:moveTo>
                    <a:pt x="918" y="1"/>
                  </a:moveTo>
                  <a:cubicBezTo>
                    <a:pt x="895" y="1"/>
                    <a:pt x="873" y="1"/>
                    <a:pt x="850" y="3"/>
                  </a:cubicBezTo>
                  <a:cubicBezTo>
                    <a:pt x="755" y="10"/>
                    <a:pt x="661" y="28"/>
                    <a:pt x="571" y="58"/>
                  </a:cubicBezTo>
                  <a:cubicBezTo>
                    <a:pt x="480" y="90"/>
                    <a:pt x="393" y="128"/>
                    <a:pt x="310" y="175"/>
                  </a:cubicBezTo>
                  <a:cubicBezTo>
                    <a:pt x="227" y="225"/>
                    <a:pt x="158" y="275"/>
                    <a:pt x="105" y="327"/>
                  </a:cubicBezTo>
                  <a:cubicBezTo>
                    <a:pt x="52" y="380"/>
                    <a:pt x="20" y="434"/>
                    <a:pt x="10" y="488"/>
                  </a:cubicBezTo>
                  <a:cubicBezTo>
                    <a:pt x="0" y="543"/>
                    <a:pt x="14" y="599"/>
                    <a:pt x="52" y="655"/>
                  </a:cubicBezTo>
                  <a:cubicBezTo>
                    <a:pt x="90" y="711"/>
                    <a:pt x="158" y="767"/>
                    <a:pt x="255" y="824"/>
                  </a:cubicBezTo>
                  <a:lnTo>
                    <a:pt x="952" y="1226"/>
                  </a:lnTo>
                  <a:cubicBezTo>
                    <a:pt x="1049" y="1282"/>
                    <a:pt x="1147" y="1322"/>
                    <a:pt x="1243" y="1343"/>
                  </a:cubicBezTo>
                  <a:cubicBezTo>
                    <a:pt x="1321" y="1361"/>
                    <a:pt x="1398" y="1369"/>
                    <a:pt x="1474" y="1369"/>
                  </a:cubicBezTo>
                  <a:cubicBezTo>
                    <a:pt x="1494" y="1369"/>
                    <a:pt x="1513" y="1369"/>
                    <a:pt x="1533" y="1368"/>
                  </a:cubicBezTo>
                  <a:cubicBezTo>
                    <a:pt x="1627" y="1362"/>
                    <a:pt x="1721" y="1343"/>
                    <a:pt x="1812" y="1313"/>
                  </a:cubicBezTo>
                  <a:cubicBezTo>
                    <a:pt x="1903" y="1282"/>
                    <a:pt x="1991" y="1243"/>
                    <a:pt x="2074" y="1194"/>
                  </a:cubicBezTo>
                  <a:cubicBezTo>
                    <a:pt x="2157" y="1147"/>
                    <a:pt x="2224" y="1096"/>
                    <a:pt x="2277" y="1043"/>
                  </a:cubicBezTo>
                  <a:cubicBezTo>
                    <a:pt x="2330" y="992"/>
                    <a:pt x="2362" y="938"/>
                    <a:pt x="2373" y="882"/>
                  </a:cubicBezTo>
                  <a:cubicBezTo>
                    <a:pt x="2384" y="827"/>
                    <a:pt x="2372" y="771"/>
                    <a:pt x="2335" y="713"/>
                  </a:cubicBezTo>
                  <a:cubicBezTo>
                    <a:pt x="2297" y="657"/>
                    <a:pt x="2230" y="601"/>
                    <a:pt x="2133" y="545"/>
                  </a:cubicBezTo>
                  <a:lnTo>
                    <a:pt x="1436" y="143"/>
                  </a:lnTo>
                  <a:cubicBezTo>
                    <a:pt x="1339" y="86"/>
                    <a:pt x="1241" y="47"/>
                    <a:pt x="1142" y="25"/>
                  </a:cubicBezTo>
                  <a:cubicBezTo>
                    <a:pt x="1067" y="9"/>
                    <a:pt x="992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1949705" y="4408354"/>
              <a:ext cx="119196" cy="68545"/>
            </a:xfrm>
            <a:custGeom>
              <a:avLst/>
              <a:gdLst/>
              <a:ahLst/>
              <a:cxnLst/>
              <a:rect l="l" t="t" r="r" b="b"/>
              <a:pathLst>
                <a:path w="2598" h="1494" extrusionOk="0">
                  <a:moveTo>
                    <a:pt x="1082" y="215"/>
                  </a:moveTo>
                  <a:cubicBezTo>
                    <a:pt x="1182" y="215"/>
                    <a:pt x="1284" y="245"/>
                    <a:pt x="1385" y="303"/>
                  </a:cubicBezTo>
                  <a:lnTo>
                    <a:pt x="2067" y="697"/>
                  </a:lnTo>
                  <a:cubicBezTo>
                    <a:pt x="2172" y="758"/>
                    <a:pt x="2223" y="819"/>
                    <a:pt x="2220" y="879"/>
                  </a:cubicBezTo>
                  <a:cubicBezTo>
                    <a:pt x="2215" y="939"/>
                    <a:pt x="2163" y="998"/>
                    <a:pt x="2063" y="1056"/>
                  </a:cubicBezTo>
                  <a:lnTo>
                    <a:pt x="1752" y="1236"/>
                  </a:lnTo>
                  <a:lnTo>
                    <a:pt x="453" y="486"/>
                  </a:lnTo>
                  <a:lnTo>
                    <a:pt x="764" y="305"/>
                  </a:lnTo>
                  <a:cubicBezTo>
                    <a:pt x="864" y="248"/>
                    <a:pt x="966" y="219"/>
                    <a:pt x="1071" y="215"/>
                  </a:cubicBezTo>
                  <a:cubicBezTo>
                    <a:pt x="1075" y="215"/>
                    <a:pt x="1078" y="215"/>
                    <a:pt x="1082" y="215"/>
                  </a:cubicBezTo>
                  <a:close/>
                  <a:moveTo>
                    <a:pt x="1139" y="1"/>
                  </a:moveTo>
                  <a:cubicBezTo>
                    <a:pt x="1119" y="1"/>
                    <a:pt x="1100" y="1"/>
                    <a:pt x="1080" y="2"/>
                  </a:cubicBezTo>
                  <a:cubicBezTo>
                    <a:pt x="985" y="9"/>
                    <a:pt x="892" y="27"/>
                    <a:pt x="801" y="58"/>
                  </a:cubicBezTo>
                  <a:cubicBezTo>
                    <a:pt x="709" y="88"/>
                    <a:pt x="623" y="127"/>
                    <a:pt x="538" y="176"/>
                  </a:cubicBezTo>
                  <a:lnTo>
                    <a:pt x="72" y="445"/>
                  </a:lnTo>
                  <a:cubicBezTo>
                    <a:pt x="35" y="466"/>
                    <a:pt x="14" y="488"/>
                    <a:pt x="7" y="510"/>
                  </a:cubicBezTo>
                  <a:cubicBezTo>
                    <a:pt x="0" y="533"/>
                    <a:pt x="8" y="550"/>
                    <a:pt x="30" y="563"/>
                  </a:cubicBezTo>
                  <a:lnTo>
                    <a:pt x="1617" y="1480"/>
                  </a:lnTo>
                  <a:cubicBezTo>
                    <a:pt x="1634" y="1489"/>
                    <a:pt x="1655" y="1494"/>
                    <a:pt x="1681" y="1494"/>
                  </a:cubicBezTo>
                  <a:cubicBezTo>
                    <a:pt x="1690" y="1494"/>
                    <a:pt x="1699" y="1493"/>
                    <a:pt x="1709" y="1492"/>
                  </a:cubicBezTo>
                  <a:cubicBezTo>
                    <a:pt x="1748" y="1489"/>
                    <a:pt x="1786" y="1476"/>
                    <a:pt x="1822" y="1455"/>
                  </a:cubicBezTo>
                  <a:lnTo>
                    <a:pt x="2288" y="1186"/>
                  </a:lnTo>
                  <a:cubicBezTo>
                    <a:pt x="2373" y="1138"/>
                    <a:pt x="2440" y="1087"/>
                    <a:pt x="2493" y="1035"/>
                  </a:cubicBezTo>
                  <a:cubicBezTo>
                    <a:pt x="2546" y="982"/>
                    <a:pt x="2578" y="928"/>
                    <a:pt x="2588" y="873"/>
                  </a:cubicBezTo>
                  <a:cubicBezTo>
                    <a:pt x="2598" y="819"/>
                    <a:pt x="2585" y="763"/>
                    <a:pt x="2548" y="706"/>
                  </a:cubicBezTo>
                  <a:cubicBezTo>
                    <a:pt x="2510" y="649"/>
                    <a:pt x="2444" y="593"/>
                    <a:pt x="2346" y="536"/>
                  </a:cubicBezTo>
                  <a:lnTo>
                    <a:pt x="1664" y="142"/>
                  </a:lnTo>
                  <a:cubicBezTo>
                    <a:pt x="1566" y="86"/>
                    <a:pt x="1468" y="48"/>
                    <a:pt x="1370" y="26"/>
                  </a:cubicBezTo>
                  <a:cubicBezTo>
                    <a:pt x="1292" y="9"/>
                    <a:pt x="1215" y="1"/>
                    <a:pt x="11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027197" y="4358115"/>
              <a:ext cx="128739" cy="74004"/>
            </a:xfrm>
            <a:custGeom>
              <a:avLst/>
              <a:gdLst/>
              <a:ahLst/>
              <a:cxnLst/>
              <a:rect l="l" t="t" r="r" b="b"/>
              <a:pathLst>
                <a:path w="2806" h="1613" extrusionOk="0">
                  <a:moveTo>
                    <a:pt x="1093" y="0"/>
                  </a:moveTo>
                  <a:cubicBezTo>
                    <a:pt x="1064" y="0"/>
                    <a:pt x="1037" y="8"/>
                    <a:pt x="1011" y="22"/>
                  </a:cubicBezTo>
                  <a:lnTo>
                    <a:pt x="74" y="563"/>
                  </a:lnTo>
                  <a:cubicBezTo>
                    <a:pt x="45" y="581"/>
                    <a:pt x="24" y="601"/>
                    <a:pt x="13" y="625"/>
                  </a:cubicBezTo>
                  <a:cubicBezTo>
                    <a:pt x="0" y="647"/>
                    <a:pt x="8" y="667"/>
                    <a:pt x="35" y="683"/>
                  </a:cubicBezTo>
                  <a:lnTo>
                    <a:pt x="1617" y="1596"/>
                  </a:lnTo>
                  <a:cubicBezTo>
                    <a:pt x="1636" y="1607"/>
                    <a:pt x="1659" y="1613"/>
                    <a:pt x="1685" y="1613"/>
                  </a:cubicBezTo>
                  <a:cubicBezTo>
                    <a:pt x="1696" y="1613"/>
                    <a:pt x="1707" y="1612"/>
                    <a:pt x="1720" y="1610"/>
                  </a:cubicBezTo>
                  <a:cubicBezTo>
                    <a:pt x="1760" y="1603"/>
                    <a:pt x="1795" y="1591"/>
                    <a:pt x="1825" y="1574"/>
                  </a:cubicBezTo>
                  <a:lnTo>
                    <a:pt x="2761" y="1032"/>
                  </a:lnTo>
                  <a:cubicBezTo>
                    <a:pt x="2793" y="1014"/>
                    <a:pt x="2805" y="994"/>
                    <a:pt x="2796" y="972"/>
                  </a:cubicBezTo>
                  <a:cubicBezTo>
                    <a:pt x="2788" y="950"/>
                    <a:pt x="2770" y="932"/>
                    <a:pt x="2743" y="916"/>
                  </a:cubicBezTo>
                  <a:cubicBezTo>
                    <a:pt x="2712" y="897"/>
                    <a:pt x="2677" y="886"/>
                    <a:pt x="2638" y="882"/>
                  </a:cubicBezTo>
                  <a:cubicBezTo>
                    <a:pt x="2632" y="882"/>
                    <a:pt x="2626" y="882"/>
                    <a:pt x="2620" y="882"/>
                  </a:cubicBezTo>
                  <a:cubicBezTo>
                    <a:pt x="2589" y="882"/>
                    <a:pt x="2562" y="889"/>
                    <a:pt x="2537" y="903"/>
                  </a:cubicBezTo>
                  <a:lnTo>
                    <a:pt x="1756" y="1354"/>
                  </a:lnTo>
                  <a:lnTo>
                    <a:pt x="1205" y="1036"/>
                  </a:lnTo>
                  <a:lnTo>
                    <a:pt x="1610" y="801"/>
                  </a:lnTo>
                  <a:cubicBezTo>
                    <a:pt x="1642" y="783"/>
                    <a:pt x="1654" y="764"/>
                    <a:pt x="1648" y="743"/>
                  </a:cubicBezTo>
                  <a:cubicBezTo>
                    <a:pt x="1641" y="721"/>
                    <a:pt x="1626" y="704"/>
                    <a:pt x="1604" y="692"/>
                  </a:cubicBezTo>
                  <a:cubicBezTo>
                    <a:pt x="1577" y="676"/>
                    <a:pt x="1545" y="667"/>
                    <a:pt x="1508" y="664"/>
                  </a:cubicBezTo>
                  <a:cubicBezTo>
                    <a:pt x="1503" y="664"/>
                    <a:pt x="1499" y="664"/>
                    <a:pt x="1495" y="664"/>
                  </a:cubicBezTo>
                  <a:cubicBezTo>
                    <a:pt x="1464" y="664"/>
                    <a:pt x="1434" y="671"/>
                    <a:pt x="1409" y="685"/>
                  </a:cubicBezTo>
                  <a:lnTo>
                    <a:pt x="1003" y="920"/>
                  </a:lnTo>
                  <a:lnTo>
                    <a:pt x="455" y="603"/>
                  </a:lnTo>
                  <a:lnTo>
                    <a:pt x="1237" y="152"/>
                  </a:lnTo>
                  <a:cubicBezTo>
                    <a:pt x="1267" y="135"/>
                    <a:pt x="1278" y="116"/>
                    <a:pt x="1271" y="93"/>
                  </a:cubicBezTo>
                  <a:cubicBezTo>
                    <a:pt x="1265" y="72"/>
                    <a:pt x="1246" y="51"/>
                    <a:pt x="1214" y="32"/>
                  </a:cubicBezTo>
                  <a:cubicBezTo>
                    <a:pt x="1187" y="16"/>
                    <a:pt x="1154" y="6"/>
                    <a:pt x="1116" y="2"/>
                  </a:cubicBezTo>
                  <a:cubicBezTo>
                    <a:pt x="1108" y="1"/>
                    <a:pt x="1101" y="0"/>
                    <a:pt x="10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1887949" y="4070076"/>
              <a:ext cx="300514" cy="178381"/>
            </a:xfrm>
            <a:custGeom>
              <a:avLst/>
              <a:gdLst/>
              <a:ahLst/>
              <a:cxnLst/>
              <a:rect l="l" t="t" r="r" b="b"/>
              <a:pathLst>
                <a:path w="6550" h="3888" extrusionOk="0">
                  <a:moveTo>
                    <a:pt x="906" y="279"/>
                  </a:moveTo>
                  <a:lnTo>
                    <a:pt x="1107" y="396"/>
                  </a:lnTo>
                  <a:lnTo>
                    <a:pt x="848" y="496"/>
                  </a:lnTo>
                  <a:lnTo>
                    <a:pt x="648" y="382"/>
                  </a:lnTo>
                  <a:lnTo>
                    <a:pt x="906" y="279"/>
                  </a:lnTo>
                  <a:close/>
                  <a:moveTo>
                    <a:pt x="1219" y="0"/>
                  </a:moveTo>
                  <a:cubicBezTo>
                    <a:pt x="1210" y="0"/>
                    <a:pt x="1202" y="2"/>
                    <a:pt x="1195" y="4"/>
                  </a:cubicBezTo>
                  <a:lnTo>
                    <a:pt x="891" y="126"/>
                  </a:lnTo>
                  <a:lnTo>
                    <a:pt x="712" y="22"/>
                  </a:lnTo>
                  <a:cubicBezTo>
                    <a:pt x="697" y="13"/>
                    <a:pt x="682" y="10"/>
                    <a:pt x="663" y="10"/>
                  </a:cubicBezTo>
                  <a:cubicBezTo>
                    <a:pt x="661" y="10"/>
                    <a:pt x="658" y="10"/>
                    <a:pt x="656" y="10"/>
                  </a:cubicBezTo>
                  <a:cubicBezTo>
                    <a:pt x="633" y="12"/>
                    <a:pt x="614" y="18"/>
                    <a:pt x="596" y="28"/>
                  </a:cubicBezTo>
                  <a:cubicBezTo>
                    <a:pt x="577" y="39"/>
                    <a:pt x="567" y="50"/>
                    <a:pt x="565" y="63"/>
                  </a:cubicBezTo>
                  <a:cubicBezTo>
                    <a:pt x="563" y="74"/>
                    <a:pt x="571" y="85"/>
                    <a:pt x="590" y="97"/>
                  </a:cubicBezTo>
                  <a:lnTo>
                    <a:pt x="738" y="182"/>
                  </a:lnTo>
                  <a:lnTo>
                    <a:pt x="481" y="285"/>
                  </a:lnTo>
                  <a:lnTo>
                    <a:pt x="303" y="181"/>
                  </a:lnTo>
                  <a:cubicBezTo>
                    <a:pt x="290" y="174"/>
                    <a:pt x="274" y="171"/>
                    <a:pt x="255" y="171"/>
                  </a:cubicBezTo>
                  <a:cubicBezTo>
                    <a:pt x="253" y="171"/>
                    <a:pt x="250" y="171"/>
                    <a:pt x="247" y="171"/>
                  </a:cubicBezTo>
                  <a:cubicBezTo>
                    <a:pt x="223" y="172"/>
                    <a:pt x="203" y="179"/>
                    <a:pt x="186" y="189"/>
                  </a:cubicBezTo>
                  <a:cubicBezTo>
                    <a:pt x="168" y="199"/>
                    <a:pt x="158" y="210"/>
                    <a:pt x="156" y="223"/>
                  </a:cubicBezTo>
                  <a:cubicBezTo>
                    <a:pt x="155" y="235"/>
                    <a:pt x="163" y="246"/>
                    <a:pt x="179" y="257"/>
                  </a:cubicBezTo>
                  <a:lnTo>
                    <a:pt x="326" y="341"/>
                  </a:lnTo>
                  <a:lnTo>
                    <a:pt x="29" y="463"/>
                  </a:lnTo>
                  <a:cubicBezTo>
                    <a:pt x="7" y="475"/>
                    <a:pt x="0" y="490"/>
                    <a:pt x="7" y="507"/>
                  </a:cubicBezTo>
                  <a:cubicBezTo>
                    <a:pt x="14" y="523"/>
                    <a:pt x="30" y="538"/>
                    <a:pt x="52" y="552"/>
                  </a:cubicBezTo>
                  <a:cubicBezTo>
                    <a:pt x="67" y="559"/>
                    <a:pt x="86" y="566"/>
                    <a:pt x="109" y="571"/>
                  </a:cubicBezTo>
                  <a:cubicBezTo>
                    <a:pt x="118" y="573"/>
                    <a:pt x="128" y="574"/>
                    <a:pt x="136" y="574"/>
                  </a:cubicBezTo>
                  <a:cubicBezTo>
                    <a:pt x="148" y="574"/>
                    <a:pt x="159" y="572"/>
                    <a:pt x="167" y="568"/>
                  </a:cubicBezTo>
                  <a:lnTo>
                    <a:pt x="495" y="439"/>
                  </a:lnTo>
                  <a:lnTo>
                    <a:pt x="695" y="555"/>
                  </a:lnTo>
                  <a:lnTo>
                    <a:pt x="395" y="674"/>
                  </a:lnTo>
                  <a:cubicBezTo>
                    <a:pt x="373" y="687"/>
                    <a:pt x="366" y="700"/>
                    <a:pt x="373" y="717"/>
                  </a:cubicBezTo>
                  <a:cubicBezTo>
                    <a:pt x="380" y="734"/>
                    <a:pt x="396" y="750"/>
                    <a:pt x="418" y="763"/>
                  </a:cubicBezTo>
                  <a:cubicBezTo>
                    <a:pt x="435" y="772"/>
                    <a:pt x="454" y="779"/>
                    <a:pt x="478" y="784"/>
                  </a:cubicBezTo>
                  <a:cubicBezTo>
                    <a:pt x="488" y="785"/>
                    <a:pt x="497" y="786"/>
                    <a:pt x="505" y="786"/>
                  </a:cubicBezTo>
                  <a:cubicBezTo>
                    <a:pt x="515" y="786"/>
                    <a:pt x="525" y="784"/>
                    <a:pt x="533" y="781"/>
                  </a:cubicBezTo>
                  <a:lnTo>
                    <a:pt x="863" y="652"/>
                  </a:lnTo>
                  <a:lnTo>
                    <a:pt x="1041" y="754"/>
                  </a:lnTo>
                  <a:cubicBezTo>
                    <a:pt x="1053" y="761"/>
                    <a:pt x="1070" y="766"/>
                    <a:pt x="1090" y="766"/>
                  </a:cubicBezTo>
                  <a:cubicBezTo>
                    <a:pt x="1092" y="766"/>
                    <a:pt x="1095" y="766"/>
                    <a:pt x="1097" y="766"/>
                  </a:cubicBezTo>
                  <a:cubicBezTo>
                    <a:pt x="1121" y="766"/>
                    <a:pt x="1141" y="760"/>
                    <a:pt x="1159" y="750"/>
                  </a:cubicBezTo>
                  <a:cubicBezTo>
                    <a:pt x="1177" y="740"/>
                    <a:pt x="1186" y="727"/>
                    <a:pt x="1186" y="714"/>
                  </a:cubicBezTo>
                  <a:cubicBezTo>
                    <a:pt x="1186" y="699"/>
                    <a:pt x="1178" y="688"/>
                    <a:pt x="1164" y="679"/>
                  </a:cubicBezTo>
                  <a:lnTo>
                    <a:pt x="1016" y="593"/>
                  </a:lnTo>
                  <a:lnTo>
                    <a:pt x="1275" y="492"/>
                  </a:lnTo>
                  <a:lnTo>
                    <a:pt x="1451" y="594"/>
                  </a:lnTo>
                  <a:cubicBezTo>
                    <a:pt x="1463" y="601"/>
                    <a:pt x="1479" y="605"/>
                    <a:pt x="1498" y="605"/>
                  </a:cubicBezTo>
                  <a:cubicBezTo>
                    <a:pt x="1500" y="605"/>
                    <a:pt x="1503" y="605"/>
                    <a:pt x="1506" y="605"/>
                  </a:cubicBezTo>
                  <a:cubicBezTo>
                    <a:pt x="1530" y="605"/>
                    <a:pt x="1550" y="599"/>
                    <a:pt x="1568" y="589"/>
                  </a:cubicBezTo>
                  <a:cubicBezTo>
                    <a:pt x="1586" y="579"/>
                    <a:pt x="1595" y="566"/>
                    <a:pt x="1595" y="553"/>
                  </a:cubicBezTo>
                  <a:cubicBezTo>
                    <a:pt x="1595" y="539"/>
                    <a:pt x="1587" y="528"/>
                    <a:pt x="1572" y="520"/>
                  </a:cubicBezTo>
                  <a:lnTo>
                    <a:pt x="1425" y="434"/>
                  </a:lnTo>
                  <a:lnTo>
                    <a:pt x="1695" y="329"/>
                  </a:lnTo>
                  <a:cubicBezTo>
                    <a:pt x="1717" y="314"/>
                    <a:pt x="1724" y="299"/>
                    <a:pt x="1719" y="284"/>
                  </a:cubicBezTo>
                  <a:cubicBezTo>
                    <a:pt x="1712" y="268"/>
                    <a:pt x="1699" y="253"/>
                    <a:pt x="1676" y="241"/>
                  </a:cubicBezTo>
                  <a:cubicBezTo>
                    <a:pt x="1659" y="231"/>
                    <a:pt x="1639" y="223"/>
                    <a:pt x="1617" y="218"/>
                  </a:cubicBezTo>
                  <a:cubicBezTo>
                    <a:pt x="1607" y="215"/>
                    <a:pt x="1597" y="214"/>
                    <a:pt x="1588" y="214"/>
                  </a:cubicBezTo>
                  <a:cubicBezTo>
                    <a:pt x="1579" y="214"/>
                    <a:pt x="1571" y="215"/>
                    <a:pt x="1565" y="218"/>
                  </a:cubicBezTo>
                  <a:lnTo>
                    <a:pt x="1259" y="339"/>
                  </a:lnTo>
                  <a:lnTo>
                    <a:pt x="1057" y="222"/>
                  </a:lnTo>
                  <a:lnTo>
                    <a:pt x="1326" y="115"/>
                  </a:lnTo>
                  <a:cubicBezTo>
                    <a:pt x="1348" y="101"/>
                    <a:pt x="1357" y="87"/>
                    <a:pt x="1351" y="71"/>
                  </a:cubicBezTo>
                  <a:cubicBezTo>
                    <a:pt x="1345" y="55"/>
                    <a:pt x="1330" y="40"/>
                    <a:pt x="1307" y="27"/>
                  </a:cubicBezTo>
                  <a:cubicBezTo>
                    <a:pt x="1290" y="17"/>
                    <a:pt x="1269" y="10"/>
                    <a:pt x="1248" y="4"/>
                  </a:cubicBezTo>
                  <a:cubicBezTo>
                    <a:pt x="1237" y="2"/>
                    <a:pt x="1228" y="0"/>
                    <a:pt x="1219" y="0"/>
                  </a:cubicBezTo>
                  <a:close/>
                  <a:moveTo>
                    <a:pt x="2176" y="1199"/>
                  </a:moveTo>
                  <a:cubicBezTo>
                    <a:pt x="2193" y="1199"/>
                    <a:pt x="2212" y="1201"/>
                    <a:pt x="2231" y="1206"/>
                  </a:cubicBezTo>
                  <a:cubicBezTo>
                    <a:pt x="2284" y="1219"/>
                    <a:pt x="2344" y="1245"/>
                    <a:pt x="2409" y="1284"/>
                  </a:cubicBezTo>
                  <a:lnTo>
                    <a:pt x="2462" y="1314"/>
                  </a:lnTo>
                  <a:lnTo>
                    <a:pt x="2397" y="1351"/>
                  </a:lnTo>
                  <a:cubicBezTo>
                    <a:pt x="2381" y="1360"/>
                    <a:pt x="2361" y="1367"/>
                    <a:pt x="2337" y="1370"/>
                  </a:cubicBezTo>
                  <a:cubicBezTo>
                    <a:pt x="2321" y="1373"/>
                    <a:pt x="2304" y="1375"/>
                    <a:pt x="2287" y="1375"/>
                  </a:cubicBezTo>
                  <a:cubicBezTo>
                    <a:pt x="2278" y="1375"/>
                    <a:pt x="2269" y="1374"/>
                    <a:pt x="2260" y="1374"/>
                  </a:cubicBezTo>
                  <a:cubicBezTo>
                    <a:pt x="2232" y="1372"/>
                    <a:pt x="2205" y="1368"/>
                    <a:pt x="2177" y="1360"/>
                  </a:cubicBezTo>
                  <a:cubicBezTo>
                    <a:pt x="2150" y="1352"/>
                    <a:pt x="2124" y="1342"/>
                    <a:pt x="2101" y="1329"/>
                  </a:cubicBezTo>
                  <a:cubicBezTo>
                    <a:pt x="2072" y="1312"/>
                    <a:pt x="2055" y="1294"/>
                    <a:pt x="2050" y="1276"/>
                  </a:cubicBezTo>
                  <a:cubicBezTo>
                    <a:pt x="2045" y="1257"/>
                    <a:pt x="2058" y="1238"/>
                    <a:pt x="2087" y="1222"/>
                  </a:cubicBezTo>
                  <a:cubicBezTo>
                    <a:pt x="2115" y="1206"/>
                    <a:pt x="2144" y="1199"/>
                    <a:pt x="2176" y="1199"/>
                  </a:cubicBezTo>
                  <a:close/>
                  <a:moveTo>
                    <a:pt x="2313" y="753"/>
                  </a:moveTo>
                  <a:cubicBezTo>
                    <a:pt x="2309" y="753"/>
                    <a:pt x="2304" y="753"/>
                    <a:pt x="2300" y="753"/>
                  </a:cubicBezTo>
                  <a:cubicBezTo>
                    <a:pt x="2203" y="755"/>
                    <a:pt x="2108" y="769"/>
                    <a:pt x="2018" y="796"/>
                  </a:cubicBezTo>
                  <a:cubicBezTo>
                    <a:pt x="1927" y="822"/>
                    <a:pt x="1843" y="858"/>
                    <a:pt x="1765" y="903"/>
                  </a:cubicBezTo>
                  <a:cubicBezTo>
                    <a:pt x="1674" y="956"/>
                    <a:pt x="1608" y="1009"/>
                    <a:pt x="1571" y="1063"/>
                  </a:cubicBezTo>
                  <a:cubicBezTo>
                    <a:pt x="1533" y="1117"/>
                    <a:pt x="1515" y="1170"/>
                    <a:pt x="1518" y="1222"/>
                  </a:cubicBezTo>
                  <a:cubicBezTo>
                    <a:pt x="1522" y="1273"/>
                    <a:pt x="1543" y="1324"/>
                    <a:pt x="1581" y="1370"/>
                  </a:cubicBezTo>
                  <a:cubicBezTo>
                    <a:pt x="1621" y="1418"/>
                    <a:pt x="1674" y="1460"/>
                    <a:pt x="1738" y="1497"/>
                  </a:cubicBezTo>
                  <a:cubicBezTo>
                    <a:pt x="1768" y="1515"/>
                    <a:pt x="1803" y="1532"/>
                    <a:pt x="1843" y="1550"/>
                  </a:cubicBezTo>
                  <a:cubicBezTo>
                    <a:pt x="1883" y="1568"/>
                    <a:pt x="1923" y="1584"/>
                    <a:pt x="1962" y="1597"/>
                  </a:cubicBezTo>
                  <a:cubicBezTo>
                    <a:pt x="2000" y="1610"/>
                    <a:pt x="2036" y="1619"/>
                    <a:pt x="2069" y="1625"/>
                  </a:cubicBezTo>
                  <a:cubicBezTo>
                    <a:pt x="2081" y="1627"/>
                    <a:pt x="2092" y="1628"/>
                    <a:pt x="2102" y="1628"/>
                  </a:cubicBezTo>
                  <a:cubicBezTo>
                    <a:pt x="2118" y="1628"/>
                    <a:pt x="2131" y="1625"/>
                    <a:pt x="2140" y="1620"/>
                  </a:cubicBezTo>
                  <a:cubicBezTo>
                    <a:pt x="2149" y="1615"/>
                    <a:pt x="2155" y="1607"/>
                    <a:pt x="2159" y="1594"/>
                  </a:cubicBezTo>
                  <a:cubicBezTo>
                    <a:pt x="2162" y="1583"/>
                    <a:pt x="2157" y="1573"/>
                    <a:pt x="2142" y="1564"/>
                  </a:cubicBezTo>
                  <a:cubicBezTo>
                    <a:pt x="2133" y="1559"/>
                    <a:pt x="2120" y="1554"/>
                    <a:pt x="2104" y="1549"/>
                  </a:cubicBezTo>
                  <a:cubicBezTo>
                    <a:pt x="2087" y="1545"/>
                    <a:pt x="2067" y="1539"/>
                    <a:pt x="2042" y="1531"/>
                  </a:cubicBezTo>
                  <a:cubicBezTo>
                    <a:pt x="2018" y="1523"/>
                    <a:pt x="1990" y="1514"/>
                    <a:pt x="1961" y="1501"/>
                  </a:cubicBezTo>
                  <a:cubicBezTo>
                    <a:pt x="1929" y="1488"/>
                    <a:pt x="1897" y="1472"/>
                    <a:pt x="1861" y="1451"/>
                  </a:cubicBezTo>
                  <a:cubicBezTo>
                    <a:pt x="1784" y="1407"/>
                    <a:pt x="1731" y="1363"/>
                    <a:pt x="1704" y="1321"/>
                  </a:cubicBezTo>
                  <a:cubicBezTo>
                    <a:pt x="1676" y="1278"/>
                    <a:pt x="1667" y="1235"/>
                    <a:pt x="1675" y="1195"/>
                  </a:cubicBezTo>
                  <a:cubicBezTo>
                    <a:pt x="1684" y="1154"/>
                    <a:pt x="1708" y="1116"/>
                    <a:pt x="1747" y="1079"/>
                  </a:cubicBezTo>
                  <a:cubicBezTo>
                    <a:pt x="1786" y="1040"/>
                    <a:pt x="1834" y="1007"/>
                    <a:pt x="1890" y="974"/>
                  </a:cubicBezTo>
                  <a:cubicBezTo>
                    <a:pt x="1950" y="939"/>
                    <a:pt x="2015" y="910"/>
                    <a:pt x="2085" y="886"/>
                  </a:cubicBezTo>
                  <a:cubicBezTo>
                    <a:pt x="2153" y="864"/>
                    <a:pt x="2227" y="849"/>
                    <a:pt x="2304" y="845"/>
                  </a:cubicBezTo>
                  <a:cubicBezTo>
                    <a:pt x="2319" y="845"/>
                    <a:pt x="2335" y="844"/>
                    <a:pt x="2350" y="844"/>
                  </a:cubicBezTo>
                  <a:cubicBezTo>
                    <a:pt x="2413" y="844"/>
                    <a:pt x="2477" y="852"/>
                    <a:pt x="2544" y="867"/>
                  </a:cubicBezTo>
                  <a:cubicBezTo>
                    <a:pt x="2628" y="887"/>
                    <a:pt x="2712" y="921"/>
                    <a:pt x="2800" y="972"/>
                  </a:cubicBezTo>
                  <a:cubicBezTo>
                    <a:pt x="2952" y="1059"/>
                    <a:pt x="3025" y="1146"/>
                    <a:pt x="3019" y="1231"/>
                  </a:cubicBezTo>
                  <a:cubicBezTo>
                    <a:pt x="3015" y="1315"/>
                    <a:pt x="2941" y="1398"/>
                    <a:pt x="2800" y="1481"/>
                  </a:cubicBezTo>
                  <a:cubicBezTo>
                    <a:pt x="2777" y="1493"/>
                    <a:pt x="2751" y="1506"/>
                    <a:pt x="2722" y="1521"/>
                  </a:cubicBezTo>
                  <a:cubicBezTo>
                    <a:pt x="2693" y="1536"/>
                    <a:pt x="2662" y="1547"/>
                    <a:pt x="2631" y="1556"/>
                  </a:cubicBezTo>
                  <a:cubicBezTo>
                    <a:pt x="2599" y="1566"/>
                    <a:pt x="2569" y="1571"/>
                    <a:pt x="2540" y="1572"/>
                  </a:cubicBezTo>
                  <a:cubicBezTo>
                    <a:pt x="2537" y="1572"/>
                    <a:pt x="2535" y="1572"/>
                    <a:pt x="2532" y="1572"/>
                  </a:cubicBezTo>
                  <a:cubicBezTo>
                    <a:pt x="2505" y="1572"/>
                    <a:pt x="2481" y="1566"/>
                    <a:pt x="2460" y="1554"/>
                  </a:cubicBezTo>
                  <a:cubicBezTo>
                    <a:pt x="2441" y="1543"/>
                    <a:pt x="2430" y="1529"/>
                    <a:pt x="2429" y="1514"/>
                  </a:cubicBezTo>
                  <a:cubicBezTo>
                    <a:pt x="2428" y="1499"/>
                    <a:pt x="2439" y="1483"/>
                    <a:pt x="2461" y="1465"/>
                  </a:cubicBezTo>
                  <a:lnTo>
                    <a:pt x="2728" y="1311"/>
                  </a:lnTo>
                  <a:cubicBezTo>
                    <a:pt x="2762" y="1291"/>
                    <a:pt x="2784" y="1270"/>
                    <a:pt x="2796" y="1247"/>
                  </a:cubicBezTo>
                  <a:cubicBezTo>
                    <a:pt x="2808" y="1224"/>
                    <a:pt x="2811" y="1201"/>
                    <a:pt x="2804" y="1177"/>
                  </a:cubicBezTo>
                  <a:cubicBezTo>
                    <a:pt x="2798" y="1153"/>
                    <a:pt x="2783" y="1129"/>
                    <a:pt x="2759" y="1106"/>
                  </a:cubicBezTo>
                  <a:cubicBezTo>
                    <a:pt x="2736" y="1082"/>
                    <a:pt x="2705" y="1058"/>
                    <a:pt x="2667" y="1036"/>
                  </a:cubicBezTo>
                  <a:cubicBezTo>
                    <a:pt x="2639" y="1020"/>
                    <a:pt x="2608" y="1005"/>
                    <a:pt x="2575" y="992"/>
                  </a:cubicBezTo>
                  <a:cubicBezTo>
                    <a:pt x="2542" y="978"/>
                    <a:pt x="2509" y="967"/>
                    <a:pt x="2479" y="959"/>
                  </a:cubicBezTo>
                  <a:cubicBezTo>
                    <a:pt x="2447" y="950"/>
                    <a:pt x="2419" y="946"/>
                    <a:pt x="2393" y="945"/>
                  </a:cubicBezTo>
                  <a:cubicBezTo>
                    <a:pt x="2390" y="944"/>
                    <a:pt x="2387" y="944"/>
                    <a:pt x="2384" y="944"/>
                  </a:cubicBezTo>
                  <a:cubicBezTo>
                    <a:pt x="2363" y="944"/>
                    <a:pt x="2347" y="948"/>
                    <a:pt x="2336" y="954"/>
                  </a:cubicBezTo>
                  <a:cubicBezTo>
                    <a:pt x="2325" y="960"/>
                    <a:pt x="2316" y="970"/>
                    <a:pt x="2308" y="984"/>
                  </a:cubicBezTo>
                  <a:cubicBezTo>
                    <a:pt x="2301" y="999"/>
                    <a:pt x="2304" y="1010"/>
                    <a:pt x="2318" y="1018"/>
                  </a:cubicBezTo>
                  <a:cubicBezTo>
                    <a:pt x="2326" y="1022"/>
                    <a:pt x="2335" y="1025"/>
                    <a:pt x="2348" y="1028"/>
                  </a:cubicBezTo>
                  <a:cubicBezTo>
                    <a:pt x="2361" y="1030"/>
                    <a:pt x="2376" y="1034"/>
                    <a:pt x="2393" y="1038"/>
                  </a:cubicBezTo>
                  <a:cubicBezTo>
                    <a:pt x="2411" y="1041"/>
                    <a:pt x="2432" y="1047"/>
                    <a:pt x="2454" y="1056"/>
                  </a:cubicBezTo>
                  <a:cubicBezTo>
                    <a:pt x="2477" y="1064"/>
                    <a:pt x="2501" y="1076"/>
                    <a:pt x="2528" y="1091"/>
                  </a:cubicBezTo>
                  <a:cubicBezTo>
                    <a:pt x="2631" y="1151"/>
                    <a:pt x="2642" y="1202"/>
                    <a:pt x="2563" y="1249"/>
                  </a:cubicBezTo>
                  <a:lnTo>
                    <a:pt x="2536" y="1264"/>
                  </a:lnTo>
                  <a:lnTo>
                    <a:pt x="2471" y="1227"/>
                  </a:lnTo>
                  <a:cubicBezTo>
                    <a:pt x="2420" y="1198"/>
                    <a:pt x="2371" y="1172"/>
                    <a:pt x="2322" y="1151"/>
                  </a:cubicBezTo>
                  <a:cubicBezTo>
                    <a:pt x="2274" y="1130"/>
                    <a:pt x="2228" y="1115"/>
                    <a:pt x="2183" y="1106"/>
                  </a:cubicBezTo>
                  <a:cubicBezTo>
                    <a:pt x="2152" y="1099"/>
                    <a:pt x="2123" y="1096"/>
                    <a:pt x="2094" y="1096"/>
                  </a:cubicBezTo>
                  <a:cubicBezTo>
                    <a:pt x="2080" y="1096"/>
                    <a:pt x="2067" y="1096"/>
                    <a:pt x="2053" y="1098"/>
                  </a:cubicBezTo>
                  <a:cubicBezTo>
                    <a:pt x="2013" y="1101"/>
                    <a:pt x="1973" y="1115"/>
                    <a:pt x="1936" y="1136"/>
                  </a:cubicBezTo>
                  <a:cubicBezTo>
                    <a:pt x="1905" y="1154"/>
                    <a:pt x="1883" y="1173"/>
                    <a:pt x="1873" y="1193"/>
                  </a:cubicBezTo>
                  <a:cubicBezTo>
                    <a:pt x="1862" y="1214"/>
                    <a:pt x="1861" y="1234"/>
                    <a:pt x="1867" y="1254"/>
                  </a:cubicBezTo>
                  <a:cubicBezTo>
                    <a:pt x="1874" y="1275"/>
                    <a:pt x="1887" y="1294"/>
                    <a:pt x="1906" y="1313"/>
                  </a:cubicBezTo>
                  <a:cubicBezTo>
                    <a:pt x="1925" y="1332"/>
                    <a:pt x="1949" y="1350"/>
                    <a:pt x="1977" y="1366"/>
                  </a:cubicBezTo>
                  <a:cubicBezTo>
                    <a:pt x="2025" y="1394"/>
                    <a:pt x="2075" y="1413"/>
                    <a:pt x="2125" y="1421"/>
                  </a:cubicBezTo>
                  <a:cubicBezTo>
                    <a:pt x="2176" y="1429"/>
                    <a:pt x="2231" y="1433"/>
                    <a:pt x="2293" y="1433"/>
                  </a:cubicBezTo>
                  <a:cubicBezTo>
                    <a:pt x="2269" y="1455"/>
                    <a:pt x="2262" y="1481"/>
                    <a:pt x="2272" y="1512"/>
                  </a:cubicBezTo>
                  <a:cubicBezTo>
                    <a:pt x="2281" y="1543"/>
                    <a:pt x="2310" y="1572"/>
                    <a:pt x="2360" y="1600"/>
                  </a:cubicBezTo>
                  <a:cubicBezTo>
                    <a:pt x="2402" y="1625"/>
                    <a:pt x="2448" y="1640"/>
                    <a:pt x="2497" y="1647"/>
                  </a:cubicBezTo>
                  <a:cubicBezTo>
                    <a:pt x="2520" y="1650"/>
                    <a:pt x="2544" y="1652"/>
                    <a:pt x="2568" y="1652"/>
                  </a:cubicBezTo>
                  <a:cubicBezTo>
                    <a:pt x="2593" y="1652"/>
                    <a:pt x="2620" y="1650"/>
                    <a:pt x="2647" y="1646"/>
                  </a:cubicBezTo>
                  <a:cubicBezTo>
                    <a:pt x="2697" y="1639"/>
                    <a:pt x="2748" y="1626"/>
                    <a:pt x="2799" y="1607"/>
                  </a:cubicBezTo>
                  <a:cubicBezTo>
                    <a:pt x="2848" y="1588"/>
                    <a:pt x="2897" y="1565"/>
                    <a:pt x="2944" y="1538"/>
                  </a:cubicBezTo>
                  <a:cubicBezTo>
                    <a:pt x="3108" y="1442"/>
                    <a:pt x="3188" y="1341"/>
                    <a:pt x="3182" y="1233"/>
                  </a:cubicBezTo>
                  <a:cubicBezTo>
                    <a:pt x="3176" y="1124"/>
                    <a:pt x="3082" y="1018"/>
                    <a:pt x="2902" y="914"/>
                  </a:cubicBezTo>
                  <a:cubicBezTo>
                    <a:pt x="2803" y="856"/>
                    <a:pt x="2702" y="814"/>
                    <a:pt x="2599" y="789"/>
                  </a:cubicBezTo>
                  <a:cubicBezTo>
                    <a:pt x="2502" y="764"/>
                    <a:pt x="2407" y="753"/>
                    <a:pt x="2313" y="753"/>
                  </a:cubicBezTo>
                  <a:close/>
                  <a:moveTo>
                    <a:pt x="3847" y="1609"/>
                  </a:moveTo>
                  <a:cubicBezTo>
                    <a:pt x="3850" y="1609"/>
                    <a:pt x="3854" y="1609"/>
                    <a:pt x="3857" y="1609"/>
                  </a:cubicBezTo>
                  <a:cubicBezTo>
                    <a:pt x="3891" y="1612"/>
                    <a:pt x="3925" y="1622"/>
                    <a:pt x="3959" y="1643"/>
                  </a:cubicBezTo>
                  <a:cubicBezTo>
                    <a:pt x="3992" y="1662"/>
                    <a:pt x="4011" y="1681"/>
                    <a:pt x="4016" y="1701"/>
                  </a:cubicBezTo>
                  <a:cubicBezTo>
                    <a:pt x="4022" y="1722"/>
                    <a:pt x="4007" y="1741"/>
                    <a:pt x="3974" y="1760"/>
                  </a:cubicBezTo>
                  <a:lnTo>
                    <a:pt x="3740" y="1895"/>
                  </a:lnTo>
                  <a:cubicBezTo>
                    <a:pt x="3711" y="1912"/>
                    <a:pt x="3681" y="1920"/>
                    <a:pt x="3650" y="1920"/>
                  </a:cubicBezTo>
                  <a:cubicBezTo>
                    <a:pt x="3646" y="1920"/>
                    <a:pt x="3643" y="1920"/>
                    <a:pt x="3639" y="1920"/>
                  </a:cubicBezTo>
                  <a:cubicBezTo>
                    <a:pt x="3605" y="1916"/>
                    <a:pt x="3570" y="1905"/>
                    <a:pt x="3536" y="1886"/>
                  </a:cubicBezTo>
                  <a:cubicBezTo>
                    <a:pt x="3502" y="1867"/>
                    <a:pt x="3484" y="1847"/>
                    <a:pt x="3480" y="1827"/>
                  </a:cubicBezTo>
                  <a:cubicBezTo>
                    <a:pt x="3475" y="1808"/>
                    <a:pt x="3489" y="1788"/>
                    <a:pt x="3523" y="1770"/>
                  </a:cubicBezTo>
                  <a:lnTo>
                    <a:pt x="3757" y="1634"/>
                  </a:lnTo>
                  <a:cubicBezTo>
                    <a:pt x="3786" y="1618"/>
                    <a:pt x="3817" y="1609"/>
                    <a:pt x="3847" y="1609"/>
                  </a:cubicBezTo>
                  <a:close/>
                  <a:moveTo>
                    <a:pt x="3808" y="1510"/>
                  </a:moveTo>
                  <a:cubicBezTo>
                    <a:pt x="3747" y="1510"/>
                    <a:pt x="3688" y="1527"/>
                    <a:pt x="3630" y="1561"/>
                  </a:cubicBezTo>
                  <a:lnTo>
                    <a:pt x="3394" y="1696"/>
                  </a:lnTo>
                  <a:cubicBezTo>
                    <a:pt x="3359" y="1717"/>
                    <a:pt x="3335" y="1738"/>
                    <a:pt x="3322" y="1759"/>
                  </a:cubicBezTo>
                  <a:cubicBezTo>
                    <a:pt x="3309" y="1781"/>
                    <a:pt x="3305" y="1802"/>
                    <a:pt x="3311" y="1823"/>
                  </a:cubicBezTo>
                  <a:cubicBezTo>
                    <a:pt x="3317" y="1843"/>
                    <a:pt x="3330" y="1865"/>
                    <a:pt x="3353" y="1885"/>
                  </a:cubicBezTo>
                  <a:cubicBezTo>
                    <a:pt x="3374" y="1905"/>
                    <a:pt x="3401" y="1925"/>
                    <a:pt x="3435" y="1945"/>
                  </a:cubicBezTo>
                  <a:cubicBezTo>
                    <a:pt x="3468" y="1964"/>
                    <a:pt x="3502" y="1979"/>
                    <a:pt x="3537" y="1992"/>
                  </a:cubicBezTo>
                  <a:cubicBezTo>
                    <a:pt x="3573" y="2004"/>
                    <a:pt x="3609" y="2013"/>
                    <a:pt x="3645" y="2015"/>
                  </a:cubicBezTo>
                  <a:cubicBezTo>
                    <a:pt x="3657" y="2017"/>
                    <a:pt x="3668" y="2017"/>
                    <a:pt x="3680" y="2017"/>
                  </a:cubicBezTo>
                  <a:cubicBezTo>
                    <a:pt x="3705" y="2017"/>
                    <a:pt x="3730" y="2014"/>
                    <a:pt x="3756" y="2010"/>
                  </a:cubicBezTo>
                  <a:cubicBezTo>
                    <a:pt x="3793" y="2002"/>
                    <a:pt x="3829" y="1988"/>
                    <a:pt x="3865" y="1968"/>
                  </a:cubicBezTo>
                  <a:lnTo>
                    <a:pt x="4099" y="1832"/>
                  </a:lnTo>
                  <a:cubicBezTo>
                    <a:pt x="4135" y="1812"/>
                    <a:pt x="4160" y="1790"/>
                    <a:pt x="4172" y="1769"/>
                  </a:cubicBezTo>
                  <a:cubicBezTo>
                    <a:pt x="4185" y="1747"/>
                    <a:pt x="4189" y="1726"/>
                    <a:pt x="4184" y="1706"/>
                  </a:cubicBezTo>
                  <a:cubicBezTo>
                    <a:pt x="4178" y="1684"/>
                    <a:pt x="4163" y="1664"/>
                    <a:pt x="4142" y="1643"/>
                  </a:cubicBezTo>
                  <a:cubicBezTo>
                    <a:pt x="4120" y="1622"/>
                    <a:pt x="4093" y="1602"/>
                    <a:pt x="4060" y="1584"/>
                  </a:cubicBezTo>
                  <a:cubicBezTo>
                    <a:pt x="3992" y="1545"/>
                    <a:pt x="3921" y="1521"/>
                    <a:pt x="3847" y="1512"/>
                  </a:cubicBezTo>
                  <a:cubicBezTo>
                    <a:pt x="3834" y="1511"/>
                    <a:pt x="3821" y="1510"/>
                    <a:pt x="3808" y="1510"/>
                  </a:cubicBezTo>
                  <a:close/>
                  <a:moveTo>
                    <a:pt x="4767" y="1937"/>
                  </a:moveTo>
                  <a:cubicBezTo>
                    <a:pt x="4759" y="1937"/>
                    <a:pt x="4751" y="1938"/>
                    <a:pt x="4743" y="1940"/>
                  </a:cubicBezTo>
                  <a:lnTo>
                    <a:pt x="2938" y="2243"/>
                  </a:lnTo>
                  <a:cubicBezTo>
                    <a:pt x="2926" y="2245"/>
                    <a:pt x="2916" y="2247"/>
                    <a:pt x="2908" y="2253"/>
                  </a:cubicBezTo>
                  <a:cubicBezTo>
                    <a:pt x="2893" y="2261"/>
                    <a:pt x="2885" y="2272"/>
                    <a:pt x="2887" y="2287"/>
                  </a:cubicBezTo>
                  <a:cubicBezTo>
                    <a:pt x="2887" y="2301"/>
                    <a:pt x="2897" y="2315"/>
                    <a:pt x="2917" y="2326"/>
                  </a:cubicBezTo>
                  <a:cubicBezTo>
                    <a:pt x="2929" y="2333"/>
                    <a:pt x="2944" y="2339"/>
                    <a:pt x="2960" y="2342"/>
                  </a:cubicBezTo>
                  <a:cubicBezTo>
                    <a:pt x="2969" y="2343"/>
                    <a:pt x="2979" y="2344"/>
                    <a:pt x="2989" y="2344"/>
                  </a:cubicBezTo>
                  <a:cubicBezTo>
                    <a:pt x="2995" y="2344"/>
                    <a:pt x="3000" y="2344"/>
                    <a:pt x="3006" y="2343"/>
                  </a:cubicBezTo>
                  <a:lnTo>
                    <a:pt x="4806" y="2042"/>
                  </a:lnTo>
                  <a:cubicBezTo>
                    <a:pt x="4817" y="2040"/>
                    <a:pt x="4827" y="2036"/>
                    <a:pt x="4837" y="2030"/>
                  </a:cubicBezTo>
                  <a:cubicBezTo>
                    <a:pt x="4855" y="2020"/>
                    <a:pt x="4862" y="2008"/>
                    <a:pt x="4857" y="1992"/>
                  </a:cubicBezTo>
                  <a:cubicBezTo>
                    <a:pt x="4853" y="1976"/>
                    <a:pt x="4841" y="1964"/>
                    <a:pt x="4823" y="1954"/>
                  </a:cubicBezTo>
                  <a:cubicBezTo>
                    <a:pt x="4813" y="1948"/>
                    <a:pt x="4801" y="1943"/>
                    <a:pt x="4788" y="1940"/>
                  </a:cubicBezTo>
                  <a:cubicBezTo>
                    <a:pt x="4782" y="1938"/>
                    <a:pt x="4774" y="1937"/>
                    <a:pt x="4767" y="1937"/>
                  </a:cubicBezTo>
                  <a:close/>
                  <a:moveTo>
                    <a:pt x="5110" y="2357"/>
                  </a:moveTo>
                  <a:cubicBezTo>
                    <a:pt x="5105" y="2357"/>
                    <a:pt x="5099" y="2357"/>
                    <a:pt x="5095" y="2358"/>
                  </a:cubicBezTo>
                  <a:cubicBezTo>
                    <a:pt x="5081" y="2361"/>
                    <a:pt x="5070" y="2365"/>
                    <a:pt x="5060" y="2370"/>
                  </a:cubicBezTo>
                  <a:cubicBezTo>
                    <a:pt x="5045" y="2379"/>
                    <a:pt x="5037" y="2388"/>
                    <a:pt x="5035" y="2401"/>
                  </a:cubicBezTo>
                  <a:cubicBezTo>
                    <a:pt x="5033" y="2412"/>
                    <a:pt x="5037" y="2421"/>
                    <a:pt x="5050" y="2429"/>
                  </a:cubicBezTo>
                  <a:cubicBezTo>
                    <a:pt x="5055" y="2431"/>
                    <a:pt x="5062" y="2433"/>
                    <a:pt x="5071" y="2434"/>
                  </a:cubicBezTo>
                  <a:lnTo>
                    <a:pt x="5340" y="2487"/>
                  </a:lnTo>
                  <a:cubicBezTo>
                    <a:pt x="5340" y="2487"/>
                    <a:pt x="5433" y="2644"/>
                    <a:pt x="5446" y="2656"/>
                  </a:cubicBezTo>
                  <a:cubicBezTo>
                    <a:pt x="5456" y="2663"/>
                    <a:pt x="5469" y="2665"/>
                    <a:pt x="5485" y="2665"/>
                  </a:cubicBezTo>
                  <a:cubicBezTo>
                    <a:pt x="5488" y="2665"/>
                    <a:pt x="5491" y="2665"/>
                    <a:pt x="5494" y="2665"/>
                  </a:cubicBezTo>
                  <a:cubicBezTo>
                    <a:pt x="5515" y="2664"/>
                    <a:pt x="5530" y="2660"/>
                    <a:pt x="5545" y="2652"/>
                  </a:cubicBezTo>
                  <a:cubicBezTo>
                    <a:pt x="5567" y="2639"/>
                    <a:pt x="5573" y="2622"/>
                    <a:pt x="5564" y="2602"/>
                  </a:cubicBezTo>
                  <a:lnTo>
                    <a:pt x="5470" y="2448"/>
                  </a:lnTo>
                  <a:cubicBezTo>
                    <a:pt x="5466" y="2439"/>
                    <a:pt x="5458" y="2432"/>
                    <a:pt x="5448" y="2425"/>
                  </a:cubicBezTo>
                  <a:cubicBezTo>
                    <a:pt x="5440" y="2421"/>
                    <a:pt x="5428" y="2416"/>
                    <a:pt x="5411" y="2413"/>
                  </a:cubicBezTo>
                  <a:lnTo>
                    <a:pt x="5141" y="2360"/>
                  </a:lnTo>
                  <a:cubicBezTo>
                    <a:pt x="5130" y="2358"/>
                    <a:pt x="5120" y="2357"/>
                    <a:pt x="5110" y="2357"/>
                  </a:cubicBezTo>
                  <a:close/>
                  <a:moveTo>
                    <a:pt x="4074" y="2365"/>
                  </a:moveTo>
                  <a:cubicBezTo>
                    <a:pt x="4079" y="2365"/>
                    <a:pt x="4083" y="2365"/>
                    <a:pt x="4088" y="2366"/>
                  </a:cubicBezTo>
                  <a:cubicBezTo>
                    <a:pt x="4122" y="2368"/>
                    <a:pt x="4156" y="2379"/>
                    <a:pt x="4189" y="2398"/>
                  </a:cubicBezTo>
                  <a:cubicBezTo>
                    <a:pt x="4223" y="2417"/>
                    <a:pt x="4242" y="2438"/>
                    <a:pt x="4248" y="2457"/>
                  </a:cubicBezTo>
                  <a:cubicBezTo>
                    <a:pt x="4252" y="2477"/>
                    <a:pt x="4239" y="2496"/>
                    <a:pt x="4205" y="2515"/>
                  </a:cubicBezTo>
                  <a:lnTo>
                    <a:pt x="3971" y="2652"/>
                  </a:lnTo>
                  <a:cubicBezTo>
                    <a:pt x="3943" y="2667"/>
                    <a:pt x="3914" y="2676"/>
                    <a:pt x="3885" y="2676"/>
                  </a:cubicBezTo>
                  <a:cubicBezTo>
                    <a:pt x="3880" y="2676"/>
                    <a:pt x="3875" y="2676"/>
                    <a:pt x="3871" y="2675"/>
                  </a:cubicBezTo>
                  <a:cubicBezTo>
                    <a:pt x="3836" y="2672"/>
                    <a:pt x="3802" y="2662"/>
                    <a:pt x="3768" y="2642"/>
                  </a:cubicBezTo>
                  <a:cubicBezTo>
                    <a:pt x="3734" y="2622"/>
                    <a:pt x="3715" y="2603"/>
                    <a:pt x="3711" y="2583"/>
                  </a:cubicBezTo>
                  <a:cubicBezTo>
                    <a:pt x="3706" y="2564"/>
                    <a:pt x="3721" y="2545"/>
                    <a:pt x="3754" y="2526"/>
                  </a:cubicBezTo>
                  <a:lnTo>
                    <a:pt x="3988" y="2390"/>
                  </a:lnTo>
                  <a:cubicBezTo>
                    <a:pt x="4016" y="2374"/>
                    <a:pt x="4045" y="2365"/>
                    <a:pt x="4074" y="2365"/>
                  </a:cubicBezTo>
                  <a:close/>
                  <a:moveTo>
                    <a:pt x="4041" y="2266"/>
                  </a:moveTo>
                  <a:cubicBezTo>
                    <a:pt x="3980" y="2266"/>
                    <a:pt x="3920" y="2282"/>
                    <a:pt x="3861" y="2316"/>
                  </a:cubicBezTo>
                  <a:lnTo>
                    <a:pt x="3626" y="2452"/>
                  </a:lnTo>
                  <a:cubicBezTo>
                    <a:pt x="3590" y="2473"/>
                    <a:pt x="3566" y="2494"/>
                    <a:pt x="3553" y="2515"/>
                  </a:cubicBezTo>
                  <a:cubicBezTo>
                    <a:pt x="3541" y="2537"/>
                    <a:pt x="3537" y="2557"/>
                    <a:pt x="3543" y="2578"/>
                  </a:cubicBezTo>
                  <a:cubicBezTo>
                    <a:pt x="3549" y="2600"/>
                    <a:pt x="3562" y="2620"/>
                    <a:pt x="3584" y="2640"/>
                  </a:cubicBezTo>
                  <a:cubicBezTo>
                    <a:pt x="3605" y="2661"/>
                    <a:pt x="3632" y="2681"/>
                    <a:pt x="3666" y="2700"/>
                  </a:cubicBezTo>
                  <a:cubicBezTo>
                    <a:pt x="3698" y="2719"/>
                    <a:pt x="3733" y="2735"/>
                    <a:pt x="3769" y="2747"/>
                  </a:cubicBezTo>
                  <a:cubicBezTo>
                    <a:pt x="3804" y="2761"/>
                    <a:pt x="3840" y="2769"/>
                    <a:pt x="3877" y="2772"/>
                  </a:cubicBezTo>
                  <a:cubicBezTo>
                    <a:pt x="3888" y="2773"/>
                    <a:pt x="3898" y="2773"/>
                    <a:pt x="3909" y="2773"/>
                  </a:cubicBezTo>
                  <a:cubicBezTo>
                    <a:pt x="3935" y="2773"/>
                    <a:pt x="3960" y="2771"/>
                    <a:pt x="3987" y="2765"/>
                  </a:cubicBezTo>
                  <a:cubicBezTo>
                    <a:pt x="4024" y="2759"/>
                    <a:pt x="4061" y="2744"/>
                    <a:pt x="4097" y="2724"/>
                  </a:cubicBezTo>
                  <a:lnTo>
                    <a:pt x="4331" y="2589"/>
                  </a:lnTo>
                  <a:cubicBezTo>
                    <a:pt x="4367" y="2567"/>
                    <a:pt x="4391" y="2547"/>
                    <a:pt x="4404" y="2524"/>
                  </a:cubicBezTo>
                  <a:cubicBezTo>
                    <a:pt x="4417" y="2503"/>
                    <a:pt x="4420" y="2483"/>
                    <a:pt x="4415" y="2461"/>
                  </a:cubicBezTo>
                  <a:cubicBezTo>
                    <a:pt x="4409" y="2440"/>
                    <a:pt x="4395" y="2420"/>
                    <a:pt x="4373" y="2399"/>
                  </a:cubicBezTo>
                  <a:cubicBezTo>
                    <a:pt x="4350" y="2378"/>
                    <a:pt x="4323" y="2359"/>
                    <a:pt x="4291" y="2340"/>
                  </a:cubicBezTo>
                  <a:cubicBezTo>
                    <a:pt x="4223" y="2300"/>
                    <a:pt x="4152" y="2277"/>
                    <a:pt x="4078" y="2268"/>
                  </a:cubicBezTo>
                  <a:cubicBezTo>
                    <a:pt x="4066" y="2266"/>
                    <a:pt x="4053" y="2266"/>
                    <a:pt x="4041" y="2266"/>
                  </a:cubicBezTo>
                  <a:close/>
                  <a:moveTo>
                    <a:pt x="5463" y="3175"/>
                  </a:moveTo>
                  <a:cubicBezTo>
                    <a:pt x="5485" y="3175"/>
                    <a:pt x="5507" y="3176"/>
                    <a:pt x="5528" y="3178"/>
                  </a:cubicBezTo>
                  <a:cubicBezTo>
                    <a:pt x="5559" y="3180"/>
                    <a:pt x="5587" y="3182"/>
                    <a:pt x="5614" y="3185"/>
                  </a:cubicBezTo>
                  <a:lnTo>
                    <a:pt x="5626" y="3566"/>
                  </a:lnTo>
                  <a:cubicBezTo>
                    <a:pt x="5615" y="3567"/>
                    <a:pt x="5604" y="3567"/>
                    <a:pt x="5592" y="3567"/>
                  </a:cubicBezTo>
                  <a:cubicBezTo>
                    <a:pt x="5553" y="3567"/>
                    <a:pt x="5512" y="3563"/>
                    <a:pt x="5471" y="3555"/>
                  </a:cubicBezTo>
                  <a:cubicBezTo>
                    <a:pt x="5418" y="3545"/>
                    <a:pt x="5365" y="3524"/>
                    <a:pt x="5313" y="3494"/>
                  </a:cubicBezTo>
                  <a:cubicBezTo>
                    <a:pt x="5271" y="3469"/>
                    <a:pt x="5240" y="3444"/>
                    <a:pt x="5219" y="3420"/>
                  </a:cubicBezTo>
                  <a:cubicBezTo>
                    <a:pt x="5197" y="3395"/>
                    <a:pt x="5185" y="3370"/>
                    <a:pt x="5183" y="3346"/>
                  </a:cubicBezTo>
                  <a:cubicBezTo>
                    <a:pt x="5180" y="3324"/>
                    <a:pt x="5186" y="3301"/>
                    <a:pt x="5201" y="3279"/>
                  </a:cubicBezTo>
                  <a:cubicBezTo>
                    <a:pt x="5214" y="3258"/>
                    <a:pt x="5235" y="3238"/>
                    <a:pt x="5265" y="3223"/>
                  </a:cubicBezTo>
                  <a:cubicBezTo>
                    <a:pt x="5291" y="3207"/>
                    <a:pt x="5319" y="3196"/>
                    <a:pt x="5349" y="3189"/>
                  </a:cubicBezTo>
                  <a:cubicBezTo>
                    <a:pt x="5378" y="3181"/>
                    <a:pt x="5409" y="3178"/>
                    <a:pt x="5439" y="3175"/>
                  </a:cubicBezTo>
                  <a:cubicBezTo>
                    <a:pt x="5447" y="3175"/>
                    <a:pt x="5455" y="3175"/>
                    <a:pt x="5463" y="3175"/>
                  </a:cubicBezTo>
                  <a:close/>
                  <a:moveTo>
                    <a:pt x="5997" y="2783"/>
                  </a:moveTo>
                  <a:cubicBezTo>
                    <a:pt x="5959" y="2783"/>
                    <a:pt x="5921" y="2786"/>
                    <a:pt x="5883" y="2792"/>
                  </a:cubicBezTo>
                  <a:cubicBezTo>
                    <a:pt x="5830" y="2801"/>
                    <a:pt x="5782" y="2819"/>
                    <a:pt x="5737" y="2845"/>
                  </a:cubicBezTo>
                  <a:cubicBezTo>
                    <a:pt x="5680" y="2877"/>
                    <a:pt x="5645" y="2913"/>
                    <a:pt x="5632" y="2950"/>
                  </a:cubicBezTo>
                  <a:cubicBezTo>
                    <a:pt x="5618" y="2988"/>
                    <a:pt x="5610" y="3028"/>
                    <a:pt x="5608" y="3067"/>
                  </a:cubicBezTo>
                  <a:cubicBezTo>
                    <a:pt x="5565" y="3059"/>
                    <a:pt x="5520" y="3053"/>
                    <a:pt x="5472" y="3049"/>
                  </a:cubicBezTo>
                  <a:cubicBezTo>
                    <a:pt x="5448" y="3047"/>
                    <a:pt x="5424" y="3047"/>
                    <a:pt x="5399" y="3047"/>
                  </a:cubicBezTo>
                  <a:cubicBezTo>
                    <a:pt x="5375" y="3047"/>
                    <a:pt x="5351" y="3047"/>
                    <a:pt x="5328" y="3049"/>
                  </a:cubicBezTo>
                  <a:cubicBezTo>
                    <a:pt x="5279" y="3053"/>
                    <a:pt x="5233" y="3060"/>
                    <a:pt x="5188" y="3072"/>
                  </a:cubicBezTo>
                  <a:cubicBezTo>
                    <a:pt x="5143" y="3084"/>
                    <a:pt x="5101" y="3101"/>
                    <a:pt x="5064" y="3122"/>
                  </a:cubicBezTo>
                  <a:cubicBezTo>
                    <a:pt x="5018" y="3149"/>
                    <a:pt x="4984" y="3180"/>
                    <a:pt x="4962" y="3215"/>
                  </a:cubicBezTo>
                  <a:cubicBezTo>
                    <a:pt x="4939" y="3250"/>
                    <a:pt x="4930" y="3287"/>
                    <a:pt x="4935" y="3326"/>
                  </a:cubicBezTo>
                  <a:cubicBezTo>
                    <a:pt x="4940" y="3367"/>
                    <a:pt x="4960" y="3406"/>
                    <a:pt x="4993" y="3447"/>
                  </a:cubicBezTo>
                  <a:cubicBezTo>
                    <a:pt x="5027" y="3488"/>
                    <a:pt x="5077" y="3528"/>
                    <a:pt x="5143" y="3566"/>
                  </a:cubicBezTo>
                  <a:cubicBezTo>
                    <a:pt x="5222" y="3611"/>
                    <a:pt x="5303" y="3644"/>
                    <a:pt x="5386" y="3662"/>
                  </a:cubicBezTo>
                  <a:cubicBezTo>
                    <a:pt x="5471" y="3680"/>
                    <a:pt x="5552" y="3690"/>
                    <a:pt x="5633" y="3690"/>
                  </a:cubicBezTo>
                  <a:lnTo>
                    <a:pt x="5640" y="3825"/>
                  </a:lnTo>
                  <a:cubicBezTo>
                    <a:pt x="5640" y="3835"/>
                    <a:pt x="5643" y="3843"/>
                    <a:pt x="5646" y="3849"/>
                  </a:cubicBezTo>
                  <a:cubicBezTo>
                    <a:pt x="5651" y="3854"/>
                    <a:pt x="5658" y="3860"/>
                    <a:pt x="5666" y="3864"/>
                  </a:cubicBezTo>
                  <a:cubicBezTo>
                    <a:pt x="5688" y="3877"/>
                    <a:pt x="5714" y="3885"/>
                    <a:pt x="5746" y="3887"/>
                  </a:cubicBezTo>
                  <a:cubicBezTo>
                    <a:pt x="5749" y="3887"/>
                    <a:pt x="5753" y="3887"/>
                    <a:pt x="5757" y="3887"/>
                  </a:cubicBezTo>
                  <a:cubicBezTo>
                    <a:pt x="5783" y="3887"/>
                    <a:pt x="5804" y="3883"/>
                    <a:pt x="5819" y="3875"/>
                  </a:cubicBezTo>
                  <a:cubicBezTo>
                    <a:pt x="5831" y="3868"/>
                    <a:pt x="5837" y="3859"/>
                    <a:pt x="5837" y="3850"/>
                  </a:cubicBezTo>
                  <a:lnTo>
                    <a:pt x="5831" y="3682"/>
                  </a:lnTo>
                  <a:cubicBezTo>
                    <a:pt x="5877" y="3675"/>
                    <a:pt x="5922" y="3666"/>
                    <a:pt x="5965" y="3656"/>
                  </a:cubicBezTo>
                  <a:cubicBezTo>
                    <a:pt x="6008" y="3646"/>
                    <a:pt x="6047" y="3634"/>
                    <a:pt x="6082" y="3621"/>
                  </a:cubicBezTo>
                  <a:cubicBezTo>
                    <a:pt x="6118" y="3609"/>
                    <a:pt x="6150" y="3596"/>
                    <a:pt x="6177" y="3584"/>
                  </a:cubicBezTo>
                  <a:cubicBezTo>
                    <a:pt x="6205" y="3571"/>
                    <a:pt x="6229" y="3559"/>
                    <a:pt x="6246" y="3549"/>
                  </a:cubicBezTo>
                  <a:cubicBezTo>
                    <a:pt x="6273" y="3535"/>
                    <a:pt x="6287" y="3520"/>
                    <a:pt x="6292" y="3506"/>
                  </a:cubicBezTo>
                  <a:cubicBezTo>
                    <a:pt x="6295" y="3492"/>
                    <a:pt x="6282" y="3476"/>
                    <a:pt x="6250" y="3458"/>
                  </a:cubicBezTo>
                  <a:cubicBezTo>
                    <a:pt x="6218" y="3440"/>
                    <a:pt x="6193" y="3431"/>
                    <a:pt x="6172" y="3430"/>
                  </a:cubicBezTo>
                  <a:cubicBezTo>
                    <a:pt x="6170" y="3430"/>
                    <a:pt x="6168" y="3430"/>
                    <a:pt x="6166" y="3430"/>
                  </a:cubicBezTo>
                  <a:cubicBezTo>
                    <a:pt x="6148" y="3430"/>
                    <a:pt x="6130" y="3434"/>
                    <a:pt x="6112" y="3442"/>
                  </a:cubicBezTo>
                  <a:cubicBezTo>
                    <a:pt x="6078" y="3458"/>
                    <a:pt x="6038" y="3478"/>
                    <a:pt x="5993" y="3500"/>
                  </a:cubicBezTo>
                  <a:cubicBezTo>
                    <a:pt x="5947" y="3522"/>
                    <a:pt x="5891" y="3540"/>
                    <a:pt x="5824" y="3555"/>
                  </a:cubicBezTo>
                  <a:lnTo>
                    <a:pt x="5818" y="3203"/>
                  </a:lnTo>
                  <a:cubicBezTo>
                    <a:pt x="5818" y="3182"/>
                    <a:pt x="5816" y="3160"/>
                    <a:pt x="5818" y="3136"/>
                  </a:cubicBezTo>
                  <a:cubicBezTo>
                    <a:pt x="5818" y="3112"/>
                    <a:pt x="5820" y="3089"/>
                    <a:pt x="5826" y="3066"/>
                  </a:cubicBezTo>
                  <a:cubicBezTo>
                    <a:pt x="5831" y="3044"/>
                    <a:pt x="5840" y="3023"/>
                    <a:pt x="5851" y="3003"/>
                  </a:cubicBezTo>
                  <a:cubicBezTo>
                    <a:pt x="5864" y="2984"/>
                    <a:pt x="5883" y="2967"/>
                    <a:pt x="5907" y="2952"/>
                  </a:cubicBezTo>
                  <a:cubicBezTo>
                    <a:pt x="5950" y="2927"/>
                    <a:pt x="5999" y="2915"/>
                    <a:pt x="6052" y="2915"/>
                  </a:cubicBezTo>
                  <a:cubicBezTo>
                    <a:pt x="6056" y="2915"/>
                    <a:pt x="6061" y="2915"/>
                    <a:pt x="6065" y="2915"/>
                  </a:cubicBezTo>
                  <a:cubicBezTo>
                    <a:pt x="6124" y="2917"/>
                    <a:pt x="6179" y="2934"/>
                    <a:pt x="6232" y="2964"/>
                  </a:cubicBezTo>
                  <a:cubicBezTo>
                    <a:pt x="6269" y="2985"/>
                    <a:pt x="6292" y="3006"/>
                    <a:pt x="6302" y="3026"/>
                  </a:cubicBezTo>
                  <a:cubicBezTo>
                    <a:pt x="6312" y="3046"/>
                    <a:pt x="6318" y="3064"/>
                    <a:pt x="6319" y="3082"/>
                  </a:cubicBezTo>
                  <a:cubicBezTo>
                    <a:pt x="6321" y="3099"/>
                    <a:pt x="6321" y="3114"/>
                    <a:pt x="6322" y="3128"/>
                  </a:cubicBezTo>
                  <a:cubicBezTo>
                    <a:pt x="6322" y="3142"/>
                    <a:pt x="6331" y="3153"/>
                    <a:pt x="6347" y="3163"/>
                  </a:cubicBezTo>
                  <a:cubicBezTo>
                    <a:pt x="6369" y="3175"/>
                    <a:pt x="6398" y="3182"/>
                    <a:pt x="6431" y="3183"/>
                  </a:cubicBezTo>
                  <a:cubicBezTo>
                    <a:pt x="6436" y="3184"/>
                    <a:pt x="6441" y="3184"/>
                    <a:pt x="6446" y="3184"/>
                  </a:cubicBezTo>
                  <a:cubicBezTo>
                    <a:pt x="6473" y="3184"/>
                    <a:pt x="6495" y="3178"/>
                    <a:pt x="6512" y="3169"/>
                  </a:cubicBezTo>
                  <a:cubicBezTo>
                    <a:pt x="6528" y="3160"/>
                    <a:pt x="6538" y="3145"/>
                    <a:pt x="6544" y="3125"/>
                  </a:cubicBezTo>
                  <a:cubicBezTo>
                    <a:pt x="6550" y="3104"/>
                    <a:pt x="6547" y="3082"/>
                    <a:pt x="6537" y="3056"/>
                  </a:cubicBezTo>
                  <a:cubicBezTo>
                    <a:pt x="6528" y="3030"/>
                    <a:pt x="6509" y="3002"/>
                    <a:pt x="6482" y="2973"/>
                  </a:cubicBezTo>
                  <a:cubicBezTo>
                    <a:pt x="6455" y="2942"/>
                    <a:pt x="6416" y="2913"/>
                    <a:pt x="6364" y="2884"/>
                  </a:cubicBezTo>
                  <a:cubicBezTo>
                    <a:pt x="6316" y="2856"/>
                    <a:pt x="6266" y="2834"/>
                    <a:pt x="6211" y="2817"/>
                  </a:cubicBezTo>
                  <a:cubicBezTo>
                    <a:pt x="6157" y="2800"/>
                    <a:pt x="6101" y="2789"/>
                    <a:pt x="6046" y="2785"/>
                  </a:cubicBezTo>
                  <a:cubicBezTo>
                    <a:pt x="6030" y="2783"/>
                    <a:pt x="6013" y="2783"/>
                    <a:pt x="5997" y="27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1384684" y="3324378"/>
              <a:ext cx="99881" cy="39870"/>
            </a:xfrm>
            <a:custGeom>
              <a:avLst/>
              <a:gdLst/>
              <a:ahLst/>
              <a:cxnLst/>
              <a:rect l="l" t="t" r="r" b="b"/>
              <a:pathLst>
                <a:path w="2177" h="869" extrusionOk="0">
                  <a:moveTo>
                    <a:pt x="717" y="0"/>
                  </a:moveTo>
                  <a:lnTo>
                    <a:pt x="1" y="31"/>
                  </a:lnTo>
                  <a:lnTo>
                    <a:pt x="1460" y="869"/>
                  </a:lnTo>
                  <a:lnTo>
                    <a:pt x="2176" y="838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1007178" y="3966936"/>
              <a:ext cx="93962" cy="64416"/>
            </a:xfrm>
            <a:custGeom>
              <a:avLst/>
              <a:gdLst/>
              <a:ahLst/>
              <a:cxnLst/>
              <a:rect l="l" t="t" r="r" b="b"/>
              <a:pathLst>
                <a:path w="2048" h="1404" extrusionOk="0">
                  <a:moveTo>
                    <a:pt x="0" y="0"/>
                  </a:moveTo>
                  <a:lnTo>
                    <a:pt x="588" y="565"/>
                  </a:lnTo>
                  <a:lnTo>
                    <a:pt x="2048" y="1403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1237361" y="3553093"/>
              <a:ext cx="76023" cy="73775"/>
            </a:xfrm>
            <a:custGeom>
              <a:avLst/>
              <a:gdLst/>
              <a:ahLst/>
              <a:cxnLst/>
              <a:rect l="l" t="t" r="r" b="b"/>
              <a:pathLst>
                <a:path w="1657" h="1608" extrusionOk="0">
                  <a:moveTo>
                    <a:pt x="0" y="1"/>
                  </a:moveTo>
                  <a:lnTo>
                    <a:pt x="197" y="771"/>
                  </a:lnTo>
                  <a:lnTo>
                    <a:pt x="1656" y="1607"/>
                  </a:lnTo>
                  <a:lnTo>
                    <a:pt x="1459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1244014" y="3355210"/>
              <a:ext cx="144522" cy="153147"/>
            </a:xfrm>
            <a:custGeom>
              <a:avLst/>
              <a:gdLst/>
              <a:ahLst/>
              <a:cxnLst/>
              <a:rect l="l" t="t" r="r" b="b"/>
              <a:pathLst>
                <a:path w="3150" h="3338" extrusionOk="0">
                  <a:moveTo>
                    <a:pt x="0" y="2435"/>
                  </a:moveTo>
                  <a:lnTo>
                    <a:pt x="0" y="2435"/>
                  </a:lnTo>
                  <a:cubicBezTo>
                    <a:pt x="0" y="2435"/>
                    <a:pt x="1" y="2435"/>
                    <a:pt x="1" y="2436"/>
                  </a:cubicBezTo>
                  <a:lnTo>
                    <a:pt x="1" y="2436"/>
                  </a:lnTo>
                  <a:lnTo>
                    <a:pt x="0" y="2435"/>
                  </a:lnTo>
                  <a:close/>
                  <a:moveTo>
                    <a:pt x="1397" y="1"/>
                  </a:moveTo>
                  <a:cubicBezTo>
                    <a:pt x="1586" y="110"/>
                    <a:pt x="1690" y="346"/>
                    <a:pt x="1690" y="650"/>
                  </a:cubicBezTo>
                  <a:cubicBezTo>
                    <a:pt x="1690" y="829"/>
                    <a:pt x="1654" y="1032"/>
                    <a:pt x="1578" y="1246"/>
                  </a:cubicBezTo>
                  <a:cubicBezTo>
                    <a:pt x="1327" y="1943"/>
                    <a:pt x="742" y="2500"/>
                    <a:pt x="260" y="2500"/>
                  </a:cubicBezTo>
                  <a:cubicBezTo>
                    <a:pt x="253" y="2500"/>
                    <a:pt x="246" y="2500"/>
                    <a:pt x="239" y="2499"/>
                  </a:cubicBezTo>
                  <a:cubicBezTo>
                    <a:pt x="149" y="2497"/>
                    <a:pt x="69" y="2475"/>
                    <a:pt x="1" y="2436"/>
                  </a:cubicBezTo>
                  <a:lnTo>
                    <a:pt x="1" y="2436"/>
                  </a:lnTo>
                  <a:lnTo>
                    <a:pt x="1461" y="3272"/>
                  </a:lnTo>
                  <a:cubicBezTo>
                    <a:pt x="1528" y="3311"/>
                    <a:pt x="1608" y="3334"/>
                    <a:pt x="1698" y="3337"/>
                  </a:cubicBezTo>
                  <a:cubicBezTo>
                    <a:pt x="1706" y="3337"/>
                    <a:pt x="1713" y="3338"/>
                    <a:pt x="1720" y="3338"/>
                  </a:cubicBezTo>
                  <a:cubicBezTo>
                    <a:pt x="2202" y="3338"/>
                    <a:pt x="2788" y="2781"/>
                    <a:pt x="3037" y="2084"/>
                  </a:cubicBezTo>
                  <a:cubicBezTo>
                    <a:pt x="3114" y="1870"/>
                    <a:pt x="3150" y="1667"/>
                    <a:pt x="3150" y="1487"/>
                  </a:cubicBezTo>
                  <a:cubicBezTo>
                    <a:pt x="3150" y="1183"/>
                    <a:pt x="3046" y="947"/>
                    <a:pt x="2857" y="838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1117384" y="3635495"/>
              <a:ext cx="111718" cy="62213"/>
            </a:xfrm>
            <a:custGeom>
              <a:avLst/>
              <a:gdLst/>
              <a:ahLst/>
              <a:cxnLst/>
              <a:rect l="l" t="t" r="r" b="b"/>
              <a:pathLst>
                <a:path w="2435" h="1356" extrusionOk="0">
                  <a:moveTo>
                    <a:pt x="975" y="1"/>
                  </a:moveTo>
                  <a:lnTo>
                    <a:pt x="0" y="517"/>
                  </a:lnTo>
                  <a:lnTo>
                    <a:pt x="1460" y="1355"/>
                  </a:lnTo>
                  <a:lnTo>
                    <a:pt x="2435" y="838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1338849" y="3235874"/>
              <a:ext cx="100844" cy="72353"/>
            </a:xfrm>
            <a:custGeom>
              <a:avLst/>
              <a:gdLst/>
              <a:ahLst/>
              <a:cxnLst/>
              <a:rect l="l" t="t" r="r" b="b"/>
              <a:pathLst>
                <a:path w="2198" h="1577" extrusionOk="0">
                  <a:moveTo>
                    <a:pt x="737" y="1"/>
                  </a:moveTo>
                  <a:lnTo>
                    <a:pt x="1" y="740"/>
                  </a:lnTo>
                  <a:lnTo>
                    <a:pt x="1460" y="1577"/>
                  </a:lnTo>
                  <a:lnTo>
                    <a:pt x="2198" y="838"/>
                  </a:lnTo>
                  <a:lnTo>
                    <a:pt x="73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1157208" y="3568325"/>
              <a:ext cx="89237" cy="56432"/>
            </a:xfrm>
            <a:custGeom>
              <a:avLst/>
              <a:gdLst/>
              <a:ahLst/>
              <a:cxnLst/>
              <a:rect l="l" t="t" r="r" b="b"/>
              <a:pathLst>
                <a:path w="1945" h="1230" extrusionOk="0">
                  <a:moveTo>
                    <a:pt x="1" y="1"/>
                  </a:moveTo>
                  <a:lnTo>
                    <a:pt x="485" y="391"/>
                  </a:lnTo>
                  <a:lnTo>
                    <a:pt x="1944" y="1229"/>
                  </a:lnTo>
                  <a:lnTo>
                    <a:pt x="1461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8787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1157208" y="3521802"/>
              <a:ext cx="85337" cy="85016"/>
            </a:xfrm>
            <a:custGeom>
              <a:avLst/>
              <a:gdLst/>
              <a:ahLst/>
              <a:cxnLst/>
              <a:rect l="l" t="t" r="r" b="b"/>
              <a:pathLst>
                <a:path w="1860" h="1853" extrusionOk="0">
                  <a:moveTo>
                    <a:pt x="400" y="0"/>
                  </a:moveTo>
                  <a:lnTo>
                    <a:pt x="1" y="1015"/>
                  </a:lnTo>
                  <a:lnTo>
                    <a:pt x="1461" y="1852"/>
                  </a:lnTo>
                  <a:lnTo>
                    <a:pt x="1860" y="838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902800" y="3980655"/>
              <a:ext cx="73270" cy="93366"/>
            </a:xfrm>
            <a:custGeom>
              <a:avLst/>
              <a:gdLst/>
              <a:ahLst/>
              <a:cxnLst/>
              <a:rect l="l" t="t" r="r" b="b"/>
              <a:pathLst>
                <a:path w="1597" h="2035" extrusionOk="0">
                  <a:moveTo>
                    <a:pt x="136" y="1"/>
                  </a:moveTo>
                  <a:lnTo>
                    <a:pt x="1" y="1197"/>
                  </a:lnTo>
                  <a:lnTo>
                    <a:pt x="1461" y="2034"/>
                  </a:lnTo>
                  <a:lnTo>
                    <a:pt x="1596" y="839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1314716" y="3269046"/>
              <a:ext cx="91164" cy="39182"/>
            </a:xfrm>
            <a:custGeom>
              <a:avLst/>
              <a:gdLst/>
              <a:ahLst/>
              <a:cxnLst/>
              <a:rect l="l" t="t" r="r" b="b"/>
              <a:pathLst>
                <a:path w="1987" h="854" extrusionOk="0">
                  <a:moveTo>
                    <a:pt x="1" y="0"/>
                  </a:moveTo>
                  <a:lnTo>
                    <a:pt x="1461" y="837"/>
                  </a:lnTo>
                  <a:lnTo>
                    <a:pt x="1986" y="854"/>
                  </a:lnTo>
                  <a:lnTo>
                    <a:pt x="527" y="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958453" y="3734643"/>
              <a:ext cx="173335" cy="195586"/>
            </a:xfrm>
            <a:custGeom>
              <a:avLst/>
              <a:gdLst/>
              <a:ahLst/>
              <a:cxnLst/>
              <a:rect l="l" t="t" r="r" b="b"/>
              <a:pathLst>
                <a:path w="3778" h="4263" extrusionOk="0">
                  <a:moveTo>
                    <a:pt x="1915" y="0"/>
                  </a:moveTo>
                  <a:lnTo>
                    <a:pt x="1917" y="2"/>
                  </a:lnTo>
                  <a:lnTo>
                    <a:pt x="1917" y="2"/>
                  </a:lnTo>
                  <a:cubicBezTo>
                    <a:pt x="1916" y="1"/>
                    <a:pt x="1915" y="1"/>
                    <a:pt x="1915" y="0"/>
                  </a:cubicBezTo>
                  <a:close/>
                  <a:moveTo>
                    <a:pt x="1" y="3336"/>
                  </a:moveTo>
                  <a:cubicBezTo>
                    <a:pt x="3" y="3337"/>
                    <a:pt x="6" y="3339"/>
                    <a:pt x="8" y="3340"/>
                  </a:cubicBezTo>
                  <a:lnTo>
                    <a:pt x="8" y="3340"/>
                  </a:lnTo>
                  <a:lnTo>
                    <a:pt x="1" y="3336"/>
                  </a:lnTo>
                  <a:close/>
                  <a:moveTo>
                    <a:pt x="1917" y="2"/>
                  </a:moveTo>
                  <a:lnTo>
                    <a:pt x="1917" y="2"/>
                  </a:lnTo>
                  <a:cubicBezTo>
                    <a:pt x="2176" y="151"/>
                    <a:pt x="2318" y="474"/>
                    <a:pt x="2318" y="890"/>
                  </a:cubicBezTo>
                  <a:cubicBezTo>
                    <a:pt x="2318" y="1136"/>
                    <a:pt x="2268" y="1414"/>
                    <a:pt x="2164" y="1706"/>
                  </a:cubicBezTo>
                  <a:cubicBezTo>
                    <a:pt x="1820" y="2663"/>
                    <a:pt x="1015" y="3426"/>
                    <a:pt x="355" y="3426"/>
                  </a:cubicBezTo>
                  <a:cubicBezTo>
                    <a:pt x="347" y="3426"/>
                    <a:pt x="338" y="3426"/>
                    <a:pt x="329" y="3426"/>
                  </a:cubicBezTo>
                  <a:cubicBezTo>
                    <a:pt x="209" y="3422"/>
                    <a:pt x="101" y="3393"/>
                    <a:pt x="8" y="3340"/>
                  </a:cubicBezTo>
                  <a:lnTo>
                    <a:pt x="8" y="3340"/>
                  </a:lnTo>
                  <a:lnTo>
                    <a:pt x="1461" y="4174"/>
                  </a:lnTo>
                  <a:cubicBezTo>
                    <a:pt x="1556" y="4228"/>
                    <a:pt x="1665" y="4259"/>
                    <a:pt x="1789" y="4263"/>
                  </a:cubicBezTo>
                  <a:cubicBezTo>
                    <a:pt x="1797" y="4263"/>
                    <a:pt x="1806" y="4263"/>
                    <a:pt x="1815" y="4263"/>
                  </a:cubicBezTo>
                  <a:cubicBezTo>
                    <a:pt x="2475" y="4263"/>
                    <a:pt x="3280" y="3501"/>
                    <a:pt x="3623" y="2544"/>
                  </a:cubicBezTo>
                  <a:cubicBezTo>
                    <a:pt x="3728" y="2251"/>
                    <a:pt x="3777" y="1973"/>
                    <a:pt x="3777" y="1728"/>
                  </a:cubicBezTo>
                  <a:cubicBezTo>
                    <a:pt x="3777" y="1311"/>
                    <a:pt x="3634" y="987"/>
                    <a:pt x="3375" y="838"/>
                  </a:cubicBezTo>
                  <a:lnTo>
                    <a:pt x="1917" y="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1167393" y="3496384"/>
              <a:ext cx="75151" cy="63865"/>
            </a:xfrm>
            <a:custGeom>
              <a:avLst/>
              <a:gdLst/>
              <a:ahLst/>
              <a:cxnLst/>
              <a:rect l="l" t="t" r="r" b="b"/>
              <a:pathLst>
                <a:path w="1638" h="1392" extrusionOk="0">
                  <a:moveTo>
                    <a:pt x="0" y="0"/>
                  </a:moveTo>
                  <a:lnTo>
                    <a:pt x="178" y="554"/>
                  </a:lnTo>
                  <a:lnTo>
                    <a:pt x="1638" y="1392"/>
                  </a:lnTo>
                  <a:lnTo>
                    <a:pt x="1461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87430" y="3963082"/>
              <a:ext cx="88640" cy="56065"/>
            </a:xfrm>
            <a:custGeom>
              <a:avLst/>
              <a:gdLst/>
              <a:ahLst/>
              <a:cxnLst/>
              <a:rect l="l" t="t" r="r" b="b"/>
              <a:pathLst>
                <a:path w="1932" h="1222" extrusionOk="0">
                  <a:moveTo>
                    <a:pt x="0" y="1"/>
                  </a:moveTo>
                  <a:lnTo>
                    <a:pt x="471" y="384"/>
                  </a:lnTo>
                  <a:lnTo>
                    <a:pt x="1931" y="1222"/>
                  </a:lnTo>
                  <a:lnTo>
                    <a:pt x="1931" y="1222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1256218" y="3249959"/>
              <a:ext cx="82079" cy="85107"/>
            </a:xfrm>
            <a:custGeom>
              <a:avLst/>
              <a:gdLst/>
              <a:ahLst/>
              <a:cxnLst/>
              <a:rect l="l" t="t" r="r" b="b"/>
              <a:pathLst>
                <a:path w="1789" h="1855" extrusionOk="0">
                  <a:moveTo>
                    <a:pt x="329" y="1"/>
                  </a:moveTo>
                  <a:lnTo>
                    <a:pt x="0" y="1017"/>
                  </a:lnTo>
                  <a:lnTo>
                    <a:pt x="1461" y="1854"/>
                  </a:lnTo>
                  <a:lnTo>
                    <a:pt x="1788" y="83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1271267" y="3233718"/>
              <a:ext cx="101487" cy="54689"/>
            </a:xfrm>
            <a:custGeom>
              <a:avLst/>
              <a:gdLst/>
              <a:ahLst/>
              <a:cxnLst/>
              <a:rect l="l" t="t" r="r" b="b"/>
              <a:pathLst>
                <a:path w="2212" h="1192" extrusionOk="0">
                  <a:moveTo>
                    <a:pt x="751" y="0"/>
                  </a:moveTo>
                  <a:lnTo>
                    <a:pt x="1" y="355"/>
                  </a:lnTo>
                  <a:lnTo>
                    <a:pt x="1460" y="1192"/>
                  </a:lnTo>
                  <a:lnTo>
                    <a:pt x="2211" y="838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1230204" y="3296574"/>
              <a:ext cx="93045" cy="62810"/>
            </a:xfrm>
            <a:custGeom>
              <a:avLst/>
              <a:gdLst/>
              <a:ahLst/>
              <a:cxnLst/>
              <a:rect l="l" t="t" r="r" b="b"/>
              <a:pathLst>
                <a:path w="2028" h="1369" extrusionOk="0">
                  <a:moveTo>
                    <a:pt x="567" y="1"/>
                  </a:moveTo>
                  <a:lnTo>
                    <a:pt x="1" y="531"/>
                  </a:lnTo>
                  <a:lnTo>
                    <a:pt x="1461" y="1369"/>
                  </a:lnTo>
                  <a:lnTo>
                    <a:pt x="2028" y="83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1172624" y="3390400"/>
              <a:ext cx="79602" cy="73729"/>
            </a:xfrm>
            <a:custGeom>
              <a:avLst/>
              <a:gdLst/>
              <a:ahLst/>
              <a:cxnLst/>
              <a:rect l="l" t="t" r="r" b="b"/>
              <a:pathLst>
                <a:path w="1735" h="1607" extrusionOk="0">
                  <a:moveTo>
                    <a:pt x="275" y="1"/>
                  </a:moveTo>
                  <a:lnTo>
                    <a:pt x="0" y="769"/>
                  </a:lnTo>
                  <a:lnTo>
                    <a:pt x="1459" y="1606"/>
                  </a:lnTo>
                  <a:lnTo>
                    <a:pt x="1734" y="838"/>
                  </a:lnTo>
                  <a:lnTo>
                    <a:pt x="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1064024" y="3585531"/>
              <a:ext cx="105019" cy="39686"/>
            </a:xfrm>
            <a:custGeom>
              <a:avLst/>
              <a:gdLst/>
              <a:ahLst/>
              <a:cxnLst/>
              <a:rect l="l" t="t" r="r" b="b"/>
              <a:pathLst>
                <a:path w="2289" h="865" extrusionOk="0">
                  <a:moveTo>
                    <a:pt x="0" y="1"/>
                  </a:moveTo>
                  <a:lnTo>
                    <a:pt x="1461" y="838"/>
                  </a:lnTo>
                  <a:lnTo>
                    <a:pt x="2288" y="864"/>
                  </a:lnTo>
                  <a:lnTo>
                    <a:pt x="2288" y="864"/>
                  </a:lnTo>
                  <a:lnTo>
                    <a:pt x="828" y="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1134635" y="3456101"/>
              <a:ext cx="70059" cy="80106"/>
            </a:xfrm>
            <a:custGeom>
              <a:avLst/>
              <a:gdLst/>
              <a:ahLst/>
              <a:cxnLst/>
              <a:rect l="l" t="t" r="r" b="b"/>
              <a:pathLst>
                <a:path w="1527" h="1746" extrusionOk="0">
                  <a:moveTo>
                    <a:pt x="66" y="1"/>
                  </a:moveTo>
                  <a:lnTo>
                    <a:pt x="0" y="907"/>
                  </a:lnTo>
                  <a:lnTo>
                    <a:pt x="1460" y="1745"/>
                  </a:lnTo>
                  <a:lnTo>
                    <a:pt x="1526" y="838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1137617" y="3425636"/>
              <a:ext cx="101991" cy="68912"/>
            </a:xfrm>
            <a:custGeom>
              <a:avLst/>
              <a:gdLst/>
              <a:ahLst/>
              <a:cxnLst/>
              <a:rect l="l" t="t" r="r" b="b"/>
              <a:pathLst>
                <a:path w="2223" h="1502" extrusionOk="0">
                  <a:moveTo>
                    <a:pt x="763" y="1"/>
                  </a:moveTo>
                  <a:lnTo>
                    <a:pt x="1" y="665"/>
                  </a:lnTo>
                  <a:lnTo>
                    <a:pt x="1461" y="1502"/>
                  </a:lnTo>
                  <a:lnTo>
                    <a:pt x="2222" y="838"/>
                  </a:lnTo>
                  <a:lnTo>
                    <a:pt x="7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1031266" y="3585531"/>
              <a:ext cx="99789" cy="92540"/>
            </a:xfrm>
            <a:custGeom>
              <a:avLst/>
              <a:gdLst/>
              <a:ahLst/>
              <a:cxnLst/>
              <a:rect l="l" t="t" r="r" b="b"/>
              <a:pathLst>
                <a:path w="2175" h="2017" extrusionOk="0">
                  <a:moveTo>
                    <a:pt x="714" y="1"/>
                  </a:moveTo>
                  <a:lnTo>
                    <a:pt x="0" y="1180"/>
                  </a:lnTo>
                  <a:lnTo>
                    <a:pt x="1460" y="2016"/>
                  </a:lnTo>
                  <a:lnTo>
                    <a:pt x="2175" y="838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1199097" y="3317542"/>
              <a:ext cx="98183" cy="41843"/>
            </a:xfrm>
            <a:custGeom>
              <a:avLst/>
              <a:gdLst/>
              <a:ahLst/>
              <a:cxnLst/>
              <a:rect l="l" t="t" r="r" b="b"/>
              <a:pathLst>
                <a:path w="2140" h="912" extrusionOk="0">
                  <a:moveTo>
                    <a:pt x="1" y="1"/>
                  </a:moveTo>
                  <a:lnTo>
                    <a:pt x="1461" y="837"/>
                  </a:lnTo>
                  <a:lnTo>
                    <a:pt x="2139" y="912"/>
                  </a:lnTo>
                  <a:lnTo>
                    <a:pt x="679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172670" y="3358421"/>
              <a:ext cx="79556" cy="70472"/>
            </a:xfrm>
            <a:custGeom>
              <a:avLst/>
              <a:gdLst/>
              <a:ahLst/>
              <a:cxnLst/>
              <a:rect l="l" t="t" r="r" b="b"/>
              <a:pathLst>
                <a:path w="1734" h="1536" extrusionOk="0">
                  <a:moveTo>
                    <a:pt x="0" y="1"/>
                  </a:moveTo>
                  <a:lnTo>
                    <a:pt x="274" y="698"/>
                  </a:lnTo>
                  <a:lnTo>
                    <a:pt x="1733" y="1535"/>
                  </a:lnTo>
                  <a:lnTo>
                    <a:pt x="1460" y="8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201575" y="3272166"/>
              <a:ext cx="282988" cy="354698"/>
            </a:xfrm>
            <a:custGeom>
              <a:avLst/>
              <a:gdLst/>
              <a:ahLst/>
              <a:cxnLst/>
              <a:rect l="l" t="t" r="r" b="b"/>
              <a:pathLst>
                <a:path w="6168" h="7731" extrusionOk="0">
                  <a:moveTo>
                    <a:pt x="3525" y="2583"/>
                  </a:moveTo>
                  <a:cubicBezTo>
                    <a:pt x="3531" y="2583"/>
                    <a:pt x="3537" y="2583"/>
                    <a:pt x="3543" y="2583"/>
                  </a:cubicBezTo>
                  <a:cubicBezTo>
                    <a:pt x="3881" y="2594"/>
                    <a:pt x="4075" y="2883"/>
                    <a:pt x="4075" y="3297"/>
                  </a:cubicBezTo>
                  <a:cubicBezTo>
                    <a:pt x="4075" y="3477"/>
                    <a:pt x="4039" y="3680"/>
                    <a:pt x="3962" y="3894"/>
                  </a:cubicBezTo>
                  <a:cubicBezTo>
                    <a:pt x="3713" y="4591"/>
                    <a:pt x="3127" y="5148"/>
                    <a:pt x="2645" y="5148"/>
                  </a:cubicBezTo>
                  <a:cubicBezTo>
                    <a:pt x="2638" y="5148"/>
                    <a:pt x="2631" y="5147"/>
                    <a:pt x="2623" y="5147"/>
                  </a:cubicBezTo>
                  <a:cubicBezTo>
                    <a:pt x="2286" y="5136"/>
                    <a:pt x="2092" y="4848"/>
                    <a:pt x="2092" y="4433"/>
                  </a:cubicBezTo>
                  <a:cubicBezTo>
                    <a:pt x="2092" y="4254"/>
                    <a:pt x="2128" y="4052"/>
                    <a:pt x="2204" y="3839"/>
                  </a:cubicBezTo>
                  <a:cubicBezTo>
                    <a:pt x="2455" y="3138"/>
                    <a:pt x="3042" y="2583"/>
                    <a:pt x="3525" y="2583"/>
                  </a:cubicBezTo>
                  <a:close/>
                  <a:moveTo>
                    <a:pt x="3730" y="0"/>
                  </a:moveTo>
                  <a:lnTo>
                    <a:pt x="2979" y="354"/>
                  </a:lnTo>
                  <a:lnTo>
                    <a:pt x="2652" y="1370"/>
                  </a:lnTo>
                  <a:lnTo>
                    <a:pt x="2085" y="1901"/>
                  </a:lnTo>
                  <a:lnTo>
                    <a:pt x="1407" y="1826"/>
                  </a:lnTo>
                  <a:lnTo>
                    <a:pt x="830" y="2718"/>
                  </a:lnTo>
                  <a:lnTo>
                    <a:pt x="1103" y="3415"/>
                  </a:lnTo>
                  <a:lnTo>
                    <a:pt x="828" y="4183"/>
                  </a:lnTo>
                  <a:lnTo>
                    <a:pt x="66" y="4847"/>
                  </a:lnTo>
                  <a:lnTo>
                    <a:pt x="1" y="5753"/>
                  </a:lnTo>
                  <a:lnTo>
                    <a:pt x="716" y="5724"/>
                  </a:lnTo>
                  <a:lnTo>
                    <a:pt x="893" y="6279"/>
                  </a:lnTo>
                  <a:lnTo>
                    <a:pt x="494" y="7292"/>
                  </a:lnTo>
                  <a:lnTo>
                    <a:pt x="977" y="7684"/>
                  </a:lnTo>
                  <a:lnTo>
                    <a:pt x="1715" y="6944"/>
                  </a:lnTo>
                  <a:lnTo>
                    <a:pt x="2239" y="6961"/>
                  </a:lnTo>
                  <a:lnTo>
                    <a:pt x="2436" y="7730"/>
                  </a:lnTo>
                  <a:lnTo>
                    <a:pt x="3188" y="7378"/>
                  </a:lnTo>
                  <a:lnTo>
                    <a:pt x="3515" y="6360"/>
                  </a:lnTo>
                  <a:lnTo>
                    <a:pt x="4082" y="5830"/>
                  </a:lnTo>
                  <a:lnTo>
                    <a:pt x="4760" y="5904"/>
                  </a:lnTo>
                  <a:lnTo>
                    <a:pt x="5337" y="5014"/>
                  </a:lnTo>
                  <a:lnTo>
                    <a:pt x="5064" y="4316"/>
                  </a:lnTo>
                  <a:lnTo>
                    <a:pt x="5338" y="3549"/>
                  </a:lnTo>
                  <a:lnTo>
                    <a:pt x="6100" y="2884"/>
                  </a:lnTo>
                  <a:lnTo>
                    <a:pt x="6167" y="1976"/>
                  </a:lnTo>
                  <a:lnTo>
                    <a:pt x="5451" y="2007"/>
                  </a:lnTo>
                  <a:lnTo>
                    <a:pt x="5274" y="1454"/>
                  </a:lnTo>
                  <a:lnTo>
                    <a:pt x="5673" y="438"/>
                  </a:lnTo>
                  <a:lnTo>
                    <a:pt x="5190" y="47"/>
                  </a:lnTo>
                  <a:lnTo>
                    <a:pt x="4452" y="786"/>
                  </a:lnTo>
                  <a:lnTo>
                    <a:pt x="3927" y="770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1172670" y="3317542"/>
              <a:ext cx="93503" cy="79372"/>
            </a:xfrm>
            <a:custGeom>
              <a:avLst/>
              <a:gdLst/>
              <a:ahLst/>
              <a:cxnLst/>
              <a:rect l="l" t="t" r="r" b="b"/>
              <a:pathLst>
                <a:path w="2038" h="1730" extrusionOk="0">
                  <a:moveTo>
                    <a:pt x="577" y="1"/>
                  </a:moveTo>
                  <a:lnTo>
                    <a:pt x="0" y="892"/>
                  </a:lnTo>
                  <a:lnTo>
                    <a:pt x="1460" y="1729"/>
                  </a:lnTo>
                  <a:lnTo>
                    <a:pt x="2037" y="837"/>
                  </a:lnTo>
                  <a:lnTo>
                    <a:pt x="5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997635" y="3639624"/>
              <a:ext cx="100615" cy="54368"/>
            </a:xfrm>
            <a:custGeom>
              <a:avLst/>
              <a:gdLst/>
              <a:ahLst/>
              <a:cxnLst/>
              <a:rect l="l" t="t" r="r" b="b"/>
              <a:pathLst>
                <a:path w="2193" h="1185" extrusionOk="0">
                  <a:moveTo>
                    <a:pt x="733" y="1"/>
                  </a:moveTo>
                  <a:lnTo>
                    <a:pt x="0" y="346"/>
                  </a:lnTo>
                  <a:lnTo>
                    <a:pt x="1460" y="1184"/>
                  </a:lnTo>
                  <a:lnTo>
                    <a:pt x="2193" y="837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829849" y="3895179"/>
              <a:ext cx="102817" cy="90200"/>
            </a:xfrm>
            <a:custGeom>
              <a:avLst/>
              <a:gdLst/>
              <a:ahLst/>
              <a:cxnLst/>
              <a:rect l="l" t="t" r="r" b="b"/>
              <a:pathLst>
                <a:path w="2241" h="1966" extrusionOk="0">
                  <a:moveTo>
                    <a:pt x="780" y="0"/>
                  </a:moveTo>
                  <a:lnTo>
                    <a:pt x="1" y="1127"/>
                  </a:lnTo>
                  <a:lnTo>
                    <a:pt x="1461" y="1965"/>
                  </a:lnTo>
                  <a:lnTo>
                    <a:pt x="2241" y="837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829849" y="3946887"/>
              <a:ext cx="79831" cy="78409"/>
            </a:xfrm>
            <a:custGeom>
              <a:avLst/>
              <a:gdLst/>
              <a:ahLst/>
              <a:cxnLst/>
              <a:rect l="l" t="t" r="r" b="b"/>
              <a:pathLst>
                <a:path w="1740" h="1709" extrusionOk="0">
                  <a:moveTo>
                    <a:pt x="1" y="0"/>
                  </a:moveTo>
                  <a:lnTo>
                    <a:pt x="280" y="871"/>
                  </a:lnTo>
                  <a:lnTo>
                    <a:pt x="1739" y="1709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1D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865636" y="3854575"/>
              <a:ext cx="69967" cy="79005"/>
            </a:xfrm>
            <a:custGeom>
              <a:avLst/>
              <a:gdLst/>
              <a:ahLst/>
              <a:cxnLst/>
              <a:rect l="l" t="t" r="r" b="b"/>
              <a:pathLst>
                <a:path w="1525" h="1722" extrusionOk="0">
                  <a:moveTo>
                    <a:pt x="64" y="0"/>
                  </a:moveTo>
                  <a:lnTo>
                    <a:pt x="0" y="885"/>
                  </a:lnTo>
                  <a:lnTo>
                    <a:pt x="1461" y="1722"/>
                  </a:lnTo>
                  <a:lnTo>
                    <a:pt x="1525" y="838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129404" y="3386454"/>
              <a:ext cx="97036" cy="39732"/>
            </a:xfrm>
            <a:custGeom>
              <a:avLst/>
              <a:gdLst/>
              <a:ahLst/>
              <a:cxnLst/>
              <a:rect l="l" t="t" r="r" b="b"/>
              <a:pathLst>
                <a:path w="2115" h="866" extrusionOk="0">
                  <a:moveTo>
                    <a:pt x="654" y="1"/>
                  </a:moveTo>
                  <a:lnTo>
                    <a:pt x="1" y="29"/>
                  </a:lnTo>
                  <a:lnTo>
                    <a:pt x="1461" y="866"/>
                  </a:lnTo>
                  <a:lnTo>
                    <a:pt x="2114" y="839"/>
                  </a:lnTo>
                  <a:lnTo>
                    <a:pt x="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902295" y="3720557"/>
              <a:ext cx="92907" cy="78363"/>
            </a:xfrm>
            <a:custGeom>
              <a:avLst/>
              <a:gdLst/>
              <a:ahLst/>
              <a:cxnLst/>
              <a:rect l="l" t="t" r="r" b="b"/>
              <a:pathLst>
                <a:path w="2025" h="1708" extrusionOk="0">
                  <a:moveTo>
                    <a:pt x="564" y="0"/>
                  </a:moveTo>
                  <a:lnTo>
                    <a:pt x="1" y="869"/>
                  </a:lnTo>
                  <a:lnTo>
                    <a:pt x="1460" y="1707"/>
                  </a:lnTo>
                  <a:lnTo>
                    <a:pt x="2024" y="838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994928" y="3595211"/>
              <a:ext cx="75289" cy="70655"/>
            </a:xfrm>
            <a:custGeom>
              <a:avLst/>
              <a:gdLst/>
              <a:ahLst/>
              <a:cxnLst/>
              <a:rect l="l" t="t" r="r" b="b"/>
              <a:pathLst>
                <a:path w="1641" h="1540" extrusionOk="0">
                  <a:moveTo>
                    <a:pt x="1" y="0"/>
                  </a:moveTo>
                  <a:lnTo>
                    <a:pt x="181" y="703"/>
                  </a:lnTo>
                  <a:lnTo>
                    <a:pt x="1640" y="1540"/>
                  </a:lnTo>
                  <a:lnTo>
                    <a:pt x="1461" y="8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838154" y="3833928"/>
              <a:ext cx="97449" cy="59093"/>
            </a:xfrm>
            <a:custGeom>
              <a:avLst/>
              <a:gdLst/>
              <a:ahLst/>
              <a:cxnLst/>
              <a:rect l="l" t="t" r="r" b="b"/>
              <a:pathLst>
                <a:path w="2124" h="1288" extrusionOk="0">
                  <a:moveTo>
                    <a:pt x="0" y="1"/>
                  </a:moveTo>
                  <a:lnTo>
                    <a:pt x="663" y="450"/>
                  </a:lnTo>
                  <a:lnTo>
                    <a:pt x="2124" y="1288"/>
                  </a:lnTo>
                  <a:lnTo>
                    <a:pt x="1460" y="8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293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929823" y="3629484"/>
              <a:ext cx="107910" cy="76711"/>
            </a:xfrm>
            <a:custGeom>
              <a:avLst/>
              <a:gdLst/>
              <a:ahLst/>
              <a:cxnLst/>
              <a:rect l="l" t="t" r="r" b="b"/>
              <a:pathLst>
                <a:path w="2352" h="1672" extrusionOk="0">
                  <a:moveTo>
                    <a:pt x="891" y="1"/>
                  </a:moveTo>
                  <a:lnTo>
                    <a:pt x="1" y="834"/>
                  </a:lnTo>
                  <a:lnTo>
                    <a:pt x="1460" y="1672"/>
                  </a:lnTo>
                  <a:lnTo>
                    <a:pt x="2352" y="839"/>
                  </a:lnTo>
                  <a:lnTo>
                    <a:pt x="8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928126" y="3667749"/>
              <a:ext cx="68728" cy="91255"/>
            </a:xfrm>
            <a:custGeom>
              <a:avLst/>
              <a:gdLst/>
              <a:ahLst/>
              <a:cxnLst/>
              <a:rect l="l" t="t" r="r" b="b"/>
              <a:pathLst>
                <a:path w="1498" h="1989" extrusionOk="0">
                  <a:moveTo>
                    <a:pt x="38" y="0"/>
                  </a:moveTo>
                  <a:lnTo>
                    <a:pt x="1" y="1151"/>
                  </a:lnTo>
                  <a:lnTo>
                    <a:pt x="1461" y="1989"/>
                  </a:lnTo>
                  <a:lnTo>
                    <a:pt x="1497" y="838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838154" y="3778642"/>
              <a:ext cx="86851" cy="93779"/>
            </a:xfrm>
            <a:custGeom>
              <a:avLst/>
              <a:gdLst/>
              <a:ahLst/>
              <a:cxnLst/>
              <a:rect l="l" t="t" r="r" b="b"/>
              <a:pathLst>
                <a:path w="1893" h="2044" extrusionOk="0">
                  <a:moveTo>
                    <a:pt x="432" y="1"/>
                  </a:moveTo>
                  <a:lnTo>
                    <a:pt x="0" y="1206"/>
                  </a:lnTo>
                  <a:lnTo>
                    <a:pt x="1460" y="2044"/>
                  </a:lnTo>
                  <a:lnTo>
                    <a:pt x="1893" y="839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896881" y="3623979"/>
              <a:ext cx="345109" cy="451276"/>
            </a:xfrm>
            <a:custGeom>
              <a:avLst/>
              <a:gdLst/>
              <a:ahLst/>
              <a:cxnLst/>
              <a:rect l="l" t="t" r="r" b="b"/>
              <a:pathLst>
                <a:path w="7522" h="9836" extrusionOk="0">
                  <a:moveTo>
                    <a:pt x="4362" y="3161"/>
                  </a:moveTo>
                  <a:cubicBezTo>
                    <a:pt x="4372" y="3161"/>
                    <a:pt x="4381" y="3161"/>
                    <a:pt x="4390" y="3161"/>
                  </a:cubicBezTo>
                  <a:cubicBezTo>
                    <a:pt x="4854" y="3176"/>
                    <a:pt x="5119" y="3571"/>
                    <a:pt x="5119" y="4140"/>
                  </a:cubicBezTo>
                  <a:cubicBezTo>
                    <a:pt x="5119" y="4385"/>
                    <a:pt x="5070" y="4663"/>
                    <a:pt x="4965" y="4956"/>
                  </a:cubicBezTo>
                  <a:cubicBezTo>
                    <a:pt x="4622" y="5913"/>
                    <a:pt x="3817" y="6675"/>
                    <a:pt x="3157" y="6675"/>
                  </a:cubicBezTo>
                  <a:cubicBezTo>
                    <a:pt x="3148" y="6675"/>
                    <a:pt x="3139" y="6675"/>
                    <a:pt x="3131" y="6675"/>
                  </a:cubicBezTo>
                  <a:cubicBezTo>
                    <a:pt x="2667" y="6660"/>
                    <a:pt x="2400" y="6265"/>
                    <a:pt x="2400" y="5697"/>
                  </a:cubicBezTo>
                  <a:cubicBezTo>
                    <a:pt x="2400" y="5452"/>
                    <a:pt x="2451" y="5174"/>
                    <a:pt x="2555" y="4880"/>
                  </a:cubicBezTo>
                  <a:cubicBezTo>
                    <a:pt x="2897" y="3922"/>
                    <a:pt x="3702" y="3161"/>
                    <a:pt x="4362" y="3161"/>
                  </a:cubicBezTo>
                  <a:close/>
                  <a:moveTo>
                    <a:pt x="5104" y="0"/>
                  </a:moveTo>
                  <a:lnTo>
                    <a:pt x="4389" y="1178"/>
                  </a:lnTo>
                  <a:lnTo>
                    <a:pt x="3656" y="1525"/>
                  </a:lnTo>
                  <a:lnTo>
                    <a:pt x="3070" y="959"/>
                  </a:lnTo>
                  <a:lnTo>
                    <a:pt x="2178" y="1792"/>
                  </a:lnTo>
                  <a:lnTo>
                    <a:pt x="2142" y="2943"/>
                  </a:lnTo>
                  <a:lnTo>
                    <a:pt x="1578" y="3812"/>
                  </a:lnTo>
                  <a:lnTo>
                    <a:pt x="613" y="4210"/>
                  </a:lnTo>
                  <a:lnTo>
                    <a:pt x="180" y="5415"/>
                  </a:lnTo>
                  <a:lnTo>
                    <a:pt x="844" y="5864"/>
                  </a:lnTo>
                  <a:lnTo>
                    <a:pt x="780" y="6749"/>
                  </a:lnTo>
                  <a:lnTo>
                    <a:pt x="0" y="7876"/>
                  </a:lnTo>
                  <a:lnTo>
                    <a:pt x="278" y="8747"/>
                  </a:lnTo>
                  <a:lnTo>
                    <a:pt x="1254" y="8230"/>
                  </a:lnTo>
                  <a:lnTo>
                    <a:pt x="1725" y="8613"/>
                  </a:lnTo>
                  <a:lnTo>
                    <a:pt x="1590" y="9808"/>
                  </a:lnTo>
                  <a:lnTo>
                    <a:pt x="2417" y="9835"/>
                  </a:lnTo>
                  <a:lnTo>
                    <a:pt x="3133" y="8656"/>
                  </a:lnTo>
                  <a:lnTo>
                    <a:pt x="3864" y="8312"/>
                  </a:lnTo>
                  <a:lnTo>
                    <a:pt x="4452" y="8878"/>
                  </a:lnTo>
                  <a:lnTo>
                    <a:pt x="5341" y="8044"/>
                  </a:lnTo>
                  <a:lnTo>
                    <a:pt x="5378" y="6893"/>
                  </a:lnTo>
                  <a:lnTo>
                    <a:pt x="5941" y="6024"/>
                  </a:lnTo>
                  <a:lnTo>
                    <a:pt x="6908" y="5627"/>
                  </a:lnTo>
                  <a:lnTo>
                    <a:pt x="7340" y="4421"/>
                  </a:lnTo>
                  <a:lnTo>
                    <a:pt x="6676" y="3973"/>
                  </a:lnTo>
                  <a:lnTo>
                    <a:pt x="6742" y="3088"/>
                  </a:lnTo>
                  <a:lnTo>
                    <a:pt x="7521" y="1961"/>
                  </a:lnTo>
                  <a:lnTo>
                    <a:pt x="7241" y="1089"/>
                  </a:lnTo>
                  <a:lnTo>
                    <a:pt x="6266" y="1606"/>
                  </a:lnTo>
                  <a:lnTo>
                    <a:pt x="5795" y="1223"/>
                  </a:lnTo>
                  <a:lnTo>
                    <a:pt x="5931" y="26"/>
                  </a:lnTo>
                  <a:lnTo>
                    <a:pt x="51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857974" y="3760428"/>
              <a:ext cx="111305" cy="56708"/>
            </a:xfrm>
            <a:custGeom>
              <a:avLst/>
              <a:gdLst/>
              <a:ahLst/>
              <a:cxnLst/>
              <a:rect l="l" t="t" r="r" b="b"/>
              <a:pathLst>
                <a:path w="2426" h="1236" extrusionOk="0">
                  <a:moveTo>
                    <a:pt x="967" y="0"/>
                  </a:moveTo>
                  <a:lnTo>
                    <a:pt x="0" y="398"/>
                  </a:lnTo>
                  <a:lnTo>
                    <a:pt x="1461" y="1236"/>
                  </a:lnTo>
                  <a:lnTo>
                    <a:pt x="2426" y="838"/>
                  </a:lnTo>
                  <a:lnTo>
                    <a:pt x="9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1001030" y="3414579"/>
              <a:ext cx="137824" cy="143191"/>
            </a:xfrm>
            <a:custGeom>
              <a:avLst/>
              <a:gdLst/>
              <a:ahLst/>
              <a:cxnLst/>
              <a:rect l="l" t="t" r="r" b="b"/>
              <a:pathLst>
                <a:path w="3004" h="3121" extrusionOk="0">
                  <a:moveTo>
                    <a:pt x="0" y="2223"/>
                  </a:moveTo>
                  <a:lnTo>
                    <a:pt x="0" y="2223"/>
                  </a:lnTo>
                  <a:cubicBezTo>
                    <a:pt x="2" y="2224"/>
                    <a:pt x="3" y="2225"/>
                    <a:pt x="5" y="2226"/>
                  </a:cubicBezTo>
                  <a:lnTo>
                    <a:pt x="5" y="2226"/>
                  </a:lnTo>
                  <a:lnTo>
                    <a:pt x="0" y="2223"/>
                  </a:lnTo>
                  <a:close/>
                  <a:moveTo>
                    <a:pt x="1275" y="1"/>
                  </a:moveTo>
                  <a:cubicBezTo>
                    <a:pt x="1447" y="100"/>
                    <a:pt x="1543" y="316"/>
                    <a:pt x="1543" y="594"/>
                  </a:cubicBezTo>
                  <a:cubicBezTo>
                    <a:pt x="1543" y="757"/>
                    <a:pt x="1510" y="942"/>
                    <a:pt x="1441" y="1138"/>
                  </a:cubicBezTo>
                  <a:cubicBezTo>
                    <a:pt x="1212" y="1775"/>
                    <a:pt x="675" y="2283"/>
                    <a:pt x="236" y="2283"/>
                  </a:cubicBezTo>
                  <a:cubicBezTo>
                    <a:pt x="230" y="2283"/>
                    <a:pt x="225" y="2283"/>
                    <a:pt x="219" y="2283"/>
                  </a:cubicBezTo>
                  <a:cubicBezTo>
                    <a:pt x="138" y="2280"/>
                    <a:pt x="66" y="2260"/>
                    <a:pt x="5" y="2226"/>
                  </a:cubicBezTo>
                  <a:lnTo>
                    <a:pt x="5" y="2226"/>
                  </a:lnTo>
                  <a:lnTo>
                    <a:pt x="1460" y="3060"/>
                  </a:lnTo>
                  <a:cubicBezTo>
                    <a:pt x="1523" y="3096"/>
                    <a:pt x="1596" y="3117"/>
                    <a:pt x="1678" y="3120"/>
                  </a:cubicBezTo>
                  <a:cubicBezTo>
                    <a:pt x="1684" y="3120"/>
                    <a:pt x="1691" y="3120"/>
                    <a:pt x="1697" y="3120"/>
                  </a:cubicBezTo>
                  <a:cubicBezTo>
                    <a:pt x="2136" y="3120"/>
                    <a:pt x="2672" y="2611"/>
                    <a:pt x="2900" y="1975"/>
                  </a:cubicBezTo>
                  <a:cubicBezTo>
                    <a:pt x="2970" y="1780"/>
                    <a:pt x="3004" y="1595"/>
                    <a:pt x="3004" y="1431"/>
                  </a:cubicBezTo>
                  <a:cubicBezTo>
                    <a:pt x="3004" y="1154"/>
                    <a:pt x="2908" y="937"/>
                    <a:pt x="2735" y="838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1087607" y="3305613"/>
              <a:ext cx="97862" cy="69416"/>
            </a:xfrm>
            <a:custGeom>
              <a:avLst/>
              <a:gdLst/>
              <a:ahLst/>
              <a:cxnLst/>
              <a:rect l="l" t="t" r="r" b="b"/>
              <a:pathLst>
                <a:path w="2133" h="1513" extrusionOk="0">
                  <a:moveTo>
                    <a:pt x="673" y="1"/>
                  </a:moveTo>
                  <a:lnTo>
                    <a:pt x="1" y="676"/>
                  </a:lnTo>
                  <a:lnTo>
                    <a:pt x="1460" y="1513"/>
                  </a:lnTo>
                  <a:lnTo>
                    <a:pt x="2132" y="838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921840" y="3609113"/>
              <a:ext cx="87218" cy="54781"/>
            </a:xfrm>
            <a:custGeom>
              <a:avLst/>
              <a:gdLst/>
              <a:ahLst/>
              <a:cxnLst/>
              <a:rect l="l" t="t" r="r" b="b"/>
              <a:pathLst>
                <a:path w="1901" h="1194" extrusionOk="0">
                  <a:moveTo>
                    <a:pt x="0" y="0"/>
                  </a:moveTo>
                  <a:lnTo>
                    <a:pt x="442" y="357"/>
                  </a:lnTo>
                  <a:lnTo>
                    <a:pt x="1901" y="1194"/>
                  </a:lnTo>
                  <a:lnTo>
                    <a:pt x="1460" y="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921840" y="3566628"/>
              <a:ext cx="83685" cy="80886"/>
            </a:xfrm>
            <a:custGeom>
              <a:avLst/>
              <a:gdLst/>
              <a:ahLst/>
              <a:cxnLst/>
              <a:rect l="l" t="t" r="r" b="b"/>
              <a:pathLst>
                <a:path w="1824" h="1763" extrusionOk="0">
                  <a:moveTo>
                    <a:pt x="364" y="1"/>
                  </a:moveTo>
                  <a:lnTo>
                    <a:pt x="0" y="926"/>
                  </a:lnTo>
                  <a:lnTo>
                    <a:pt x="1460" y="1763"/>
                  </a:lnTo>
                  <a:lnTo>
                    <a:pt x="1823" y="837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1065630" y="3335940"/>
              <a:ext cx="89007" cy="39090"/>
            </a:xfrm>
            <a:custGeom>
              <a:avLst/>
              <a:gdLst/>
              <a:ahLst/>
              <a:cxnLst/>
              <a:rect l="l" t="t" r="r" b="b"/>
              <a:pathLst>
                <a:path w="1940" h="852" extrusionOk="0">
                  <a:moveTo>
                    <a:pt x="0" y="1"/>
                  </a:moveTo>
                  <a:lnTo>
                    <a:pt x="1459" y="838"/>
                  </a:lnTo>
                  <a:lnTo>
                    <a:pt x="1939" y="852"/>
                  </a:lnTo>
                  <a:lnTo>
                    <a:pt x="480" y="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26F7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931108" y="3543412"/>
              <a:ext cx="74417" cy="61663"/>
            </a:xfrm>
            <a:custGeom>
              <a:avLst/>
              <a:gdLst/>
              <a:ahLst/>
              <a:cxnLst/>
              <a:rect l="l" t="t" r="r" b="b"/>
              <a:pathLst>
                <a:path w="1622" h="1344" extrusionOk="0">
                  <a:moveTo>
                    <a:pt x="1" y="1"/>
                  </a:moveTo>
                  <a:lnTo>
                    <a:pt x="162" y="507"/>
                  </a:lnTo>
                  <a:lnTo>
                    <a:pt x="1621" y="1343"/>
                  </a:lnTo>
                  <a:lnTo>
                    <a:pt x="1621" y="1343"/>
                  </a:lnTo>
                  <a:lnTo>
                    <a:pt x="1460" y="8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012179" y="3318505"/>
              <a:ext cx="80749" cy="81024"/>
            </a:xfrm>
            <a:custGeom>
              <a:avLst/>
              <a:gdLst/>
              <a:ahLst/>
              <a:cxnLst/>
              <a:rect l="l" t="t" r="r" b="b"/>
              <a:pathLst>
                <a:path w="1760" h="1766" extrusionOk="0">
                  <a:moveTo>
                    <a:pt x="300" y="0"/>
                  </a:moveTo>
                  <a:lnTo>
                    <a:pt x="1" y="928"/>
                  </a:lnTo>
                  <a:lnTo>
                    <a:pt x="1460" y="1766"/>
                  </a:lnTo>
                  <a:lnTo>
                    <a:pt x="1760" y="838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025943" y="3303640"/>
              <a:ext cx="98413" cy="53313"/>
            </a:xfrm>
            <a:custGeom>
              <a:avLst/>
              <a:gdLst/>
              <a:ahLst/>
              <a:cxnLst/>
              <a:rect l="l" t="t" r="r" b="b"/>
              <a:pathLst>
                <a:path w="2145" h="1162" extrusionOk="0">
                  <a:moveTo>
                    <a:pt x="685" y="1"/>
                  </a:moveTo>
                  <a:lnTo>
                    <a:pt x="0" y="324"/>
                  </a:lnTo>
                  <a:lnTo>
                    <a:pt x="1460" y="1162"/>
                  </a:lnTo>
                  <a:lnTo>
                    <a:pt x="2144" y="839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988459" y="3361037"/>
              <a:ext cx="90751" cy="60653"/>
            </a:xfrm>
            <a:custGeom>
              <a:avLst/>
              <a:gdLst/>
              <a:ahLst/>
              <a:cxnLst/>
              <a:rect l="l" t="t" r="r" b="b"/>
              <a:pathLst>
                <a:path w="1978" h="1322" extrusionOk="0">
                  <a:moveTo>
                    <a:pt x="518" y="1"/>
                  </a:moveTo>
                  <a:lnTo>
                    <a:pt x="1" y="485"/>
                  </a:lnTo>
                  <a:lnTo>
                    <a:pt x="1461" y="1322"/>
                  </a:lnTo>
                  <a:lnTo>
                    <a:pt x="1977" y="839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935880" y="3446696"/>
              <a:ext cx="78501" cy="70609"/>
            </a:xfrm>
            <a:custGeom>
              <a:avLst/>
              <a:gdLst/>
              <a:ahLst/>
              <a:cxnLst/>
              <a:rect l="l" t="t" r="r" b="b"/>
              <a:pathLst>
                <a:path w="1711" h="1539" extrusionOk="0">
                  <a:moveTo>
                    <a:pt x="252" y="1"/>
                  </a:moveTo>
                  <a:lnTo>
                    <a:pt x="1" y="700"/>
                  </a:lnTo>
                  <a:lnTo>
                    <a:pt x="1460" y="1538"/>
                  </a:lnTo>
                  <a:lnTo>
                    <a:pt x="1711" y="8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901148" y="3506662"/>
              <a:ext cx="69875" cy="76482"/>
            </a:xfrm>
            <a:custGeom>
              <a:avLst/>
              <a:gdLst/>
              <a:ahLst/>
              <a:cxnLst/>
              <a:rect l="l" t="t" r="r" b="b"/>
              <a:pathLst>
                <a:path w="1523" h="1667" extrusionOk="0">
                  <a:moveTo>
                    <a:pt x="62" y="0"/>
                  </a:moveTo>
                  <a:lnTo>
                    <a:pt x="1" y="829"/>
                  </a:lnTo>
                  <a:lnTo>
                    <a:pt x="1460" y="1667"/>
                  </a:lnTo>
                  <a:lnTo>
                    <a:pt x="1522" y="838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903947" y="3478812"/>
              <a:ext cx="98917" cy="66297"/>
            </a:xfrm>
            <a:custGeom>
              <a:avLst/>
              <a:gdLst/>
              <a:ahLst/>
              <a:cxnLst/>
              <a:rect l="l" t="t" r="r" b="b"/>
              <a:pathLst>
                <a:path w="2156" h="1445" extrusionOk="0">
                  <a:moveTo>
                    <a:pt x="697" y="0"/>
                  </a:moveTo>
                  <a:lnTo>
                    <a:pt x="1" y="607"/>
                  </a:lnTo>
                  <a:lnTo>
                    <a:pt x="1461" y="1445"/>
                  </a:lnTo>
                  <a:lnTo>
                    <a:pt x="2156" y="83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960105" y="3380169"/>
              <a:ext cx="95430" cy="41521"/>
            </a:xfrm>
            <a:custGeom>
              <a:avLst/>
              <a:gdLst/>
              <a:ahLst/>
              <a:cxnLst/>
              <a:rect l="l" t="t" r="r" b="b"/>
              <a:pathLst>
                <a:path w="2080" h="905" extrusionOk="0">
                  <a:moveTo>
                    <a:pt x="1" y="1"/>
                  </a:moveTo>
                  <a:lnTo>
                    <a:pt x="1460" y="838"/>
                  </a:lnTo>
                  <a:lnTo>
                    <a:pt x="2079" y="905"/>
                  </a:lnTo>
                  <a:lnTo>
                    <a:pt x="619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935926" y="3417470"/>
              <a:ext cx="78455" cy="67719"/>
            </a:xfrm>
            <a:custGeom>
              <a:avLst/>
              <a:gdLst/>
              <a:ahLst/>
              <a:cxnLst/>
              <a:rect l="l" t="t" r="r" b="b"/>
              <a:pathLst>
                <a:path w="1710" h="1476" extrusionOk="0">
                  <a:moveTo>
                    <a:pt x="1" y="1"/>
                  </a:moveTo>
                  <a:lnTo>
                    <a:pt x="251" y="638"/>
                  </a:lnTo>
                  <a:lnTo>
                    <a:pt x="1710" y="1476"/>
                  </a:lnTo>
                  <a:lnTo>
                    <a:pt x="1460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968134" y="3342088"/>
              <a:ext cx="258304" cy="323775"/>
            </a:xfrm>
            <a:custGeom>
              <a:avLst/>
              <a:gdLst/>
              <a:ahLst/>
              <a:cxnLst/>
              <a:rect l="l" t="t" r="r" b="b"/>
              <a:pathLst>
                <a:path w="5630" h="7057" extrusionOk="0">
                  <a:moveTo>
                    <a:pt x="3217" y="2358"/>
                  </a:moveTo>
                  <a:cubicBezTo>
                    <a:pt x="3223" y="2358"/>
                    <a:pt x="3228" y="2358"/>
                    <a:pt x="3234" y="2359"/>
                  </a:cubicBezTo>
                  <a:cubicBezTo>
                    <a:pt x="3543" y="2369"/>
                    <a:pt x="3721" y="2632"/>
                    <a:pt x="3721" y="3011"/>
                  </a:cubicBezTo>
                  <a:cubicBezTo>
                    <a:pt x="3721" y="3174"/>
                    <a:pt x="3687" y="3360"/>
                    <a:pt x="3617" y="3555"/>
                  </a:cubicBezTo>
                  <a:cubicBezTo>
                    <a:pt x="3389" y="4191"/>
                    <a:pt x="2852" y="4700"/>
                    <a:pt x="2412" y="4700"/>
                  </a:cubicBezTo>
                  <a:cubicBezTo>
                    <a:pt x="2407" y="4700"/>
                    <a:pt x="2401" y="4700"/>
                    <a:pt x="2395" y="4700"/>
                  </a:cubicBezTo>
                  <a:cubicBezTo>
                    <a:pt x="2086" y="4690"/>
                    <a:pt x="1909" y="4426"/>
                    <a:pt x="1909" y="4048"/>
                  </a:cubicBezTo>
                  <a:cubicBezTo>
                    <a:pt x="1909" y="3884"/>
                    <a:pt x="1941" y="3700"/>
                    <a:pt x="2011" y="3505"/>
                  </a:cubicBezTo>
                  <a:cubicBezTo>
                    <a:pt x="2240" y="2866"/>
                    <a:pt x="2776" y="2358"/>
                    <a:pt x="3217" y="2358"/>
                  </a:cubicBezTo>
                  <a:close/>
                  <a:moveTo>
                    <a:pt x="3404" y="1"/>
                  </a:moveTo>
                  <a:lnTo>
                    <a:pt x="2720" y="324"/>
                  </a:lnTo>
                  <a:lnTo>
                    <a:pt x="2421" y="1252"/>
                  </a:lnTo>
                  <a:lnTo>
                    <a:pt x="1904" y="1735"/>
                  </a:lnTo>
                  <a:lnTo>
                    <a:pt x="1285" y="1668"/>
                  </a:lnTo>
                  <a:lnTo>
                    <a:pt x="759" y="2480"/>
                  </a:lnTo>
                  <a:lnTo>
                    <a:pt x="1008" y="3118"/>
                  </a:lnTo>
                  <a:lnTo>
                    <a:pt x="757" y="3818"/>
                  </a:lnTo>
                  <a:lnTo>
                    <a:pt x="62" y="4425"/>
                  </a:lnTo>
                  <a:lnTo>
                    <a:pt x="0" y="5254"/>
                  </a:lnTo>
                  <a:lnTo>
                    <a:pt x="0" y="5254"/>
                  </a:lnTo>
                  <a:lnTo>
                    <a:pt x="653" y="5226"/>
                  </a:lnTo>
                  <a:lnTo>
                    <a:pt x="815" y="5731"/>
                  </a:lnTo>
                  <a:lnTo>
                    <a:pt x="451" y="6657"/>
                  </a:lnTo>
                  <a:lnTo>
                    <a:pt x="892" y="7014"/>
                  </a:lnTo>
                  <a:lnTo>
                    <a:pt x="1565" y="6339"/>
                  </a:lnTo>
                  <a:lnTo>
                    <a:pt x="2044" y="6355"/>
                  </a:lnTo>
                  <a:lnTo>
                    <a:pt x="2224" y="7057"/>
                  </a:lnTo>
                  <a:lnTo>
                    <a:pt x="2909" y="6733"/>
                  </a:lnTo>
                  <a:lnTo>
                    <a:pt x="3208" y="5807"/>
                  </a:lnTo>
                  <a:lnTo>
                    <a:pt x="3725" y="5322"/>
                  </a:lnTo>
                  <a:lnTo>
                    <a:pt x="4343" y="5390"/>
                  </a:lnTo>
                  <a:lnTo>
                    <a:pt x="4870" y="4577"/>
                  </a:lnTo>
                  <a:lnTo>
                    <a:pt x="4621" y="3941"/>
                  </a:lnTo>
                  <a:lnTo>
                    <a:pt x="4871" y="3239"/>
                  </a:lnTo>
                  <a:lnTo>
                    <a:pt x="5567" y="2635"/>
                  </a:lnTo>
                  <a:lnTo>
                    <a:pt x="5629" y="1806"/>
                  </a:lnTo>
                  <a:lnTo>
                    <a:pt x="4976" y="1833"/>
                  </a:lnTo>
                  <a:lnTo>
                    <a:pt x="4813" y="1327"/>
                  </a:lnTo>
                  <a:lnTo>
                    <a:pt x="5179" y="400"/>
                  </a:lnTo>
                  <a:lnTo>
                    <a:pt x="4736" y="43"/>
                  </a:lnTo>
                  <a:lnTo>
                    <a:pt x="4064" y="718"/>
                  </a:lnTo>
                  <a:lnTo>
                    <a:pt x="3584" y="704"/>
                  </a:lnTo>
                  <a:lnTo>
                    <a:pt x="340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935926" y="3380169"/>
              <a:ext cx="91164" cy="75748"/>
            </a:xfrm>
            <a:custGeom>
              <a:avLst/>
              <a:gdLst/>
              <a:ahLst/>
              <a:cxnLst/>
              <a:rect l="l" t="t" r="r" b="b"/>
              <a:pathLst>
                <a:path w="1987" h="1651" extrusionOk="0">
                  <a:moveTo>
                    <a:pt x="528" y="1"/>
                  </a:moveTo>
                  <a:lnTo>
                    <a:pt x="1" y="814"/>
                  </a:lnTo>
                  <a:lnTo>
                    <a:pt x="1460" y="1650"/>
                  </a:lnTo>
                  <a:lnTo>
                    <a:pt x="1987" y="838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616734" y="3795159"/>
              <a:ext cx="167600" cy="220362"/>
            </a:xfrm>
            <a:custGeom>
              <a:avLst/>
              <a:gdLst/>
              <a:ahLst/>
              <a:cxnLst/>
              <a:rect l="l" t="t" r="r" b="b"/>
              <a:pathLst>
                <a:path w="3653" h="4803" extrusionOk="0">
                  <a:moveTo>
                    <a:pt x="2726" y="1"/>
                  </a:moveTo>
                  <a:cubicBezTo>
                    <a:pt x="2667" y="1"/>
                    <a:pt x="2604" y="5"/>
                    <a:pt x="2537" y="14"/>
                  </a:cubicBezTo>
                  <a:cubicBezTo>
                    <a:pt x="1754" y="116"/>
                    <a:pt x="1422" y="143"/>
                    <a:pt x="858" y="151"/>
                  </a:cubicBezTo>
                  <a:cubicBezTo>
                    <a:pt x="482" y="155"/>
                    <a:pt x="94" y="609"/>
                    <a:pt x="100" y="1287"/>
                  </a:cubicBezTo>
                  <a:cubicBezTo>
                    <a:pt x="110" y="2419"/>
                    <a:pt x="1" y="4069"/>
                    <a:pt x="118" y="4195"/>
                  </a:cubicBezTo>
                  <a:cubicBezTo>
                    <a:pt x="277" y="4368"/>
                    <a:pt x="1557" y="4803"/>
                    <a:pt x="1557" y="4803"/>
                  </a:cubicBezTo>
                  <a:lnTo>
                    <a:pt x="1563" y="2771"/>
                  </a:lnTo>
                  <a:lnTo>
                    <a:pt x="1600" y="1485"/>
                  </a:lnTo>
                  <a:lnTo>
                    <a:pt x="2882" y="1189"/>
                  </a:lnTo>
                  <a:cubicBezTo>
                    <a:pt x="3591" y="1023"/>
                    <a:pt x="3653" y="1"/>
                    <a:pt x="27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31"/>
            <p:cNvSpPr/>
            <p:nvPr/>
          </p:nvSpPr>
          <p:spPr>
            <a:xfrm>
              <a:off x="666973" y="3816769"/>
              <a:ext cx="162599" cy="226785"/>
            </a:xfrm>
            <a:custGeom>
              <a:avLst/>
              <a:gdLst/>
              <a:ahLst/>
              <a:cxnLst/>
              <a:rect l="l" t="t" r="r" b="b"/>
              <a:pathLst>
                <a:path w="3544" h="4943" extrusionOk="0">
                  <a:moveTo>
                    <a:pt x="671" y="1"/>
                  </a:moveTo>
                  <a:cubicBezTo>
                    <a:pt x="662" y="1"/>
                    <a:pt x="654" y="1"/>
                    <a:pt x="646" y="1"/>
                  </a:cubicBezTo>
                  <a:cubicBezTo>
                    <a:pt x="270" y="5"/>
                    <a:pt x="0" y="76"/>
                    <a:pt x="6" y="754"/>
                  </a:cubicBezTo>
                  <a:cubicBezTo>
                    <a:pt x="17" y="1886"/>
                    <a:pt x="529" y="2960"/>
                    <a:pt x="646" y="3086"/>
                  </a:cubicBezTo>
                  <a:cubicBezTo>
                    <a:pt x="804" y="3260"/>
                    <a:pt x="1448" y="4942"/>
                    <a:pt x="1448" y="4942"/>
                  </a:cubicBezTo>
                  <a:lnTo>
                    <a:pt x="1454" y="2911"/>
                  </a:lnTo>
                  <a:lnTo>
                    <a:pt x="1490" y="1625"/>
                  </a:lnTo>
                  <a:lnTo>
                    <a:pt x="2774" y="1329"/>
                  </a:lnTo>
                  <a:cubicBezTo>
                    <a:pt x="3482" y="1162"/>
                    <a:pt x="3543" y="140"/>
                    <a:pt x="2617" y="140"/>
                  </a:cubicBezTo>
                  <a:cubicBezTo>
                    <a:pt x="2558" y="140"/>
                    <a:pt x="2495" y="144"/>
                    <a:pt x="2428" y="153"/>
                  </a:cubicBezTo>
                  <a:cubicBezTo>
                    <a:pt x="2300" y="170"/>
                    <a:pt x="2181" y="177"/>
                    <a:pt x="2069" y="177"/>
                  </a:cubicBezTo>
                  <a:cubicBezTo>
                    <a:pt x="1509" y="177"/>
                    <a:pt x="1131" y="1"/>
                    <a:pt x="6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31"/>
            <p:cNvSpPr/>
            <p:nvPr/>
          </p:nvSpPr>
          <p:spPr>
            <a:xfrm>
              <a:off x="616688" y="3879213"/>
              <a:ext cx="250321" cy="440723"/>
            </a:xfrm>
            <a:custGeom>
              <a:avLst/>
              <a:gdLst/>
              <a:ahLst/>
              <a:cxnLst/>
              <a:rect l="l" t="t" r="r" b="b"/>
              <a:pathLst>
                <a:path w="5456" h="9606" extrusionOk="0">
                  <a:moveTo>
                    <a:pt x="99" y="0"/>
                  </a:moveTo>
                  <a:lnTo>
                    <a:pt x="99" y="0"/>
                  </a:lnTo>
                  <a:cubicBezTo>
                    <a:pt x="14" y="1536"/>
                    <a:pt x="1" y="3245"/>
                    <a:pt x="209" y="5036"/>
                  </a:cubicBezTo>
                  <a:lnTo>
                    <a:pt x="1" y="7914"/>
                  </a:lnTo>
                  <a:cubicBezTo>
                    <a:pt x="104" y="8617"/>
                    <a:pt x="1641" y="9606"/>
                    <a:pt x="2866" y="9606"/>
                  </a:cubicBezTo>
                  <a:cubicBezTo>
                    <a:pt x="3248" y="9606"/>
                    <a:pt x="3599" y="9510"/>
                    <a:pt x="3868" y="9280"/>
                  </a:cubicBezTo>
                  <a:cubicBezTo>
                    <a:pt x="4029" y="9141"/>
                    <a:pt x="4163" y="8953"/>
                    <a:pt x="4252" y="8708"/>
                  </a:cubicBezTo>
                  <a:lnTo>
                    <a:pt x="4696" y="6443"/>
                  </a:lnTo>
                  <a:lnTo>
                    <a:pt x="4777" y="6034"/>
                  </a:lnTo>
                  <a:lnTo>
                    <a:pt x="5455" y="2588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31"/>
            <p:cNvSpPr/>
            <p:nvPr/>
          </p:nvSpPr>
          <p:spPr>
            <a:xfrm>
              <a:off x="673580" y="3755197"/>
              <a:ext cx="207148" cy="248073"/>
            </a:xfrm>
            <a:custGeom>
              <a:avLst/>
              <a:gdLst/>
              <a:ahLst/>
              <a:cxnLst/>
              <a:rect l="l" t="t" r="r" b="b"/>
              <a:pathLst>
                <a:path w="4515" h="5407" extrusionOk="0">
                  <a:moveTo>
                    <a:pt x="3373" y="0"/>
                  </a:moveTo>
                  <a:cubicBezTo>
                    <a:pt x="3351" y="0"/>
                    <a:pt x="3329" y="1"/>
                    <a:pt x="3307" y="2"/>
                  </a:cubicBezTo>
                  <a:cubicBezTo>
                    <a:pt x="2397" y="43"/>
                    <a:pt x="1888" y="12"/>
                    <a:pt x="1245" y="112"/>
                  </a:cubicBezTo>
                  <a:cubicBezTo>
                    <a:pt x="510" y="228"/>
                    <a:pt x="297" y="429"/>
                    <a:pt x="238" y="1208"/>
                  </a:cubicBezTo>
                  <a:cubicBezTo>
                    <a:pt x="140" y="2508"/>
                    <a:pt x="1" y="4413"/>
                    <a:pt x="122" y="4569"/>
                  </a:cubicBezTo>
                  <a:cubicBezTo>
                    <a:pt x="288" y="4784"/>
                    <a:pt x="1717" y="5407"/>
                    <a:pt x="1717" y="5407"/>
                  </a:cubicBezTo>
                  <a:lnTo>
                    <a:pt x="1919" y="3075"/>
                  </a:lnTo>
                  <a:lnTo>
                    <a:pt x="2086" y="1602"/>
                  </a:lnTo>
                  <a:lnTo>
                    <a:pt x="3588" y="1386"/>
                  </a:lnTo>
                  <a:cubicBezTo>
                    <a:pt x="3644" y="1403"/>
                    <a:pt x="3697" y="1411"/>
                    <a:pt x="3747" y="1411"/>
                  </a:cubicBezTo>
                  <a:cubicBezTo>
                    <a:pt x="4414" y="1411"/>
                    <a:pt x="4514" y="0"/>
                    <a:pt x="33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4" name="Google Shape;604;p31"/>
            <p:cNvSpPr/>
            <p:nvPr/>
          </p:nvSpPr>
          <p:spPr>
            <a:xfrm>
              <a:off x="723957" y="3754968"/>
              <a:ext cx="128877" cy="136952"/>
            </a:xfrm>
            <a:custGeom>
              <a:avLst/>
              <a:gdLst/>
              <a:ahLst/>
              <a:cxnLst/>
              <a:rect l="l" t="t" r="r" b="b"/>
              <a:pathLst>
                <a:path w="2809" h="2985" extrusionOk="0">
                  <a:moveTo>
                    <a:pt x="2705" y="0"/>
                  </a:moveTo>
                  <a:cubicBezTo>
                    <a:pt x="1808" y="236"/>
                    <a:pt x="763" y="92"/>
                    <a:pt x="390" y="533"/>
                  </a:cubicBezTo>
                  <a:cubicBezTo>
                    <a:pt x="0" y="966"/>
                    <a:pt x="115" y="2420"/>
                    <a:pt x="281" y="2984"/>
                  </a:cubicBezTo>
                  <a:cubicBezTo>
                    <a:pt x="281" y="2984"/>
                    <a:pt x="2762" y="2079"/>
                    <a:pt x="2785" y="2020"/>
                  </a:cubicBezTo>
                  <a:cubicBezTo>
                    <a:pt x="2809" y="1960"/>
                    <a:pt x="2705" y="0"/>
                    <a:pt x="2705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5" name="Google Shape;605;p31"/>
            <p:cNvSpPr/>
            <p:nvPr/>
          </p:nvSpPr>
          <p:spPr>
            <a:xfrm>
              <a:off x="726434" y="3705325"/>
              <a:ext cx="202881" cy="305698"/>
            </a:xfrm>
            <a:custGeom>
              <a:avLst/>
              <a:gdLst/>
              <a:ahLst/>
              <a:cxnLst/>
              <a:rect l="l" t="t" r="r" b="b"/>
              <a:pathLst>
                <a:path w="4422" h="6663" extrusionOk="0">
                  <a:moveTo>
                    <a:pt x="3873" y="0"/>
                  </a:moveTo>
                  <a:cubicBezTo>
                    <a:pt x="3739" y="0"/>
                    <a:pt x="3564" y="58"/>
                    <a:pt x="3347" y="192"/>
                  </a:cubicBezTo>
                  <a:cubicBezTo>
                    <a:pt x="2339" y="817"/>
                    <a:pt x="1893" y="999"/>
                    <a:pt x="1365" y="1253"/>
                  </a:cubicBezTo>
                  <a:cubicBezTo>
                    <a:pt x="975" y="1441"/>
                    <a:pt x="443" y="1706"/>
                    <a:pt x="384" y="2485"/>
                  </a:cubicBezTo>
                  <a:cubicBezTo>
                    <a:pt x="286" y="3785"/>
                    <a:pt x="0" y="5670"/>
                    <a:pt x="123" y="5826"/>
                  </a:cubicBezTo>
                  <a:cubicBezTo>
                    <a:pt x="288" y="6040"/>
                    <a:pt x="1717" y="6663"/>
                    <a:pt x="1717" y="6663"/>
                  </a:cubicBezTo>
                  <a:lnTo>
                    <a:pt x="1920" y="4332"/>
                  </a:lnTo>
                  <a:lnTo>
                    <a:pt x="2087" y="2858"/>
                  </a:lnTo>
                  <a:lnTo>
                    <a:pt x="3629" y="1577"/>
                  </a:lnTo>
                  <a:cubicBezTo>
                    <a:pt x="4290" y="967"/>
                    <a:pt x="4421" y="0"/>
                    <a:pt x="3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6" name="Google Shape;606;p31"/>
            <p:cNvSpPr/>
            <p:nvPr/>
          </p:nvSpPr>
          <p:spPr>
            <a:xfrm>
              <a:off x="797687" y="3714822"/>
              <a:ext cx="121077" cy="209809"/>
            </a:xfrm>
            <a:custGeom>
              <a:avLst/>
              <a:gdLst/>
              <a:ahLst/>
              <a:cxnLst/>
              <a:rect l="l" t="t" r="r" b="b"/>
              <a:pathLst>
                <a:path w="2639" h="4573" extrusionOk="0">
                  <a:moveTo>
                    <a:pt x="2639" y="0"/>
                  </a:moveTo>
                  <a:lnTo>
                    <a:pt x="105" y="2064"/>
                  </a:lnTo>
                  <a:cubicBezTo>
                    <a:pt x="105" y="2064"/>
                    <a:pt x="0" y="4498"/>
                    <a:pt x="105" y="4573"/>
                  </a:cubicBezTo>
                  <a:cubicBezTo>
                    <a:pt x="105" y="4573"/>
                    <a:pt x="1385" y="2921"/>
                    <a:pt x="1409" y="2862"/>
                  </a:cubicBezTo>
                  <a:cubicBezTo>
                    <a:pt x="1433" y="2803"/>
                    <a:pt x="2639" y="0"/>
                    <a:pt x="263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7" name="Google Shape;607;p31"/>
            <p:cNvSpPr/>
            <p:nvPr/>
          </p:nvSpPr>
          <p:spPr>
            <a:xfrm>
              <a:off x="777821" y="3664216"/>
              <a:ext cx="184162" cy="363828"/>
            </a:xfrm>
            <a:custGeom>
              <a:avLst/>
              <a:gdLst/>
              <a:ahLst/>
              <a:cxnLst/>
              <a:rect l="l" t="t" r="r" b="b"/>
              <a:pathLst>
                <a:path w="4014" h="7930" extrusionOk="0">
                  <a:moveTo>
                    <a:pt x="3402" y="1"/>
                  </a:moveTo>
                  <a:cubicBezTo>
                    <a:pt x="3399" y="1"/>
                    <a:pt x="3395" y="1"/>
                    <a:pt x="3391" y="1"/>
                  </a:cubicBezTo>
                  <a:cubicBezTo>
                    <a:pt x="3391" y="1"/>
                    <a:pt x="3390" y="1"/>
                    <a:pt x="3389" y="1"/>
                  </a:cubicBezTo>
                  <a:cubicBezTo>
                    <a:pt x="3209" y="1"/>
                    <a:pt x="3015" y="107"/>
                    <a:pt x="2794" y="361"/>
                  </a:cubicBezTo>
                  <a:lnTo>
                    <a:pt x="946" y="3333"/>
                  </a:lnTo>
                  <a:cubicBezTo>
                    <a:pt x="946" y="3333"/>
                    <a:pt x="1" y="7263"/>
                    <a:pt x="139" y="7501"/>
                  </a:cubicBezTo>
                  <a:cubicBezTo>
                    <a:pt x="235" y="7657"/>
                    <a:pt x="1031" y="7799"/>
                    <a:pt x="1531" y="7873"/>
                  </a:cubicBezTo>
                  <a:cubicBezTo>
                    <a:pt x="1768" y="7909"/>
                    <a:pt x="1939" y="7929"/>
                    <a:pt x="1939" y="7929"/>
                  </a:cubicBezTo>
                  <a:lnTo>
                    <a:pt x="2533" y="3587"/>
                  </a:lnTo>
                  <a:lnTo>
                    <a:pt x="3786" y="1421"/>
                  </a:lnTo>
                  <a:cubicBezTo>
                    <a:pt x="3982" y="979"/>
                    <a:pt x="4013" y="551"/>
                    <a:pt x="3763" y="156"/>
                  </a:cubicBezTo>
                  <a:cubicBezTo>
                    <a:pt x="3650" y="59"/>
                    <a:pt x="3531" y="1"/>
                    <a:pt x="34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8" name="Google Shape;608;p31"/>
            <p:cNvSpPr/>
            <p:nvPr/>
          </p:nvSpPr>
          <p:spPr>
            <a:xfrm>
              <a:off x="848064" y="3664216"/>
              <a:ext cx="128464" cy="363828"/>
            </a:xfrm>
            <a:custGeom>
              <a:avLst/>
              <a:gdLst/>
              <a:ahLst/>
              <a:cxnLst/>
              <a:rect l="l" t="t" r="r" b="b"/>
              <a:pathLst>
                <a:path w="2800" h="7930" extrusionOk="0">
                  <a:moveTo>
                    <a:pt x="1871" y="1"/>
                  </a:moveTo>
                  <a:cubicBezTo>
                    <a:pt x="1868" y="1"/>
                    <a:pt x="1864" y="1"/>
                    <a:pt x="1860" y="1"/>
                  </a:cubicBezTo>
                  <a:cubicBezTo>
                    <a:pt x="2800" y="563"/>
                    <a:pt x="1541" y="2095"/>
                    <a:pt x="560" y="3525"/>
                  </a:cubicBezTo>
                  <a:lnTo>
                    <a:pt x="0" y="7873"/>
                  </a:lnTo>
                  <a:cubicBezTo>
                    <a:pt x="237" y="7909"/>
                    <a:pt x="408" y="7929"/>
                    <a:pt x="408" y="7929"/>
                  </a:cubicBezTo>
                  <a:lnTo>
                    <a:pt x="1002" y="3587"/>
                  </a:lnTo>
                  <a:lnTo>
                    <a:pt x="2255" y="1421"/>
                  </a:lnTo>
                  <a:cubicBezTo>
                    <a:pt x="2451" y="979"/>
                    <a:pt x="2482" y="551"/>
                    <a:pt x="2232" y="156"/>
                  </a:cubicBezTo>
                  <a:cubicBezTo>
                    <a:pt x="2119" y="59"/>
                    <a:pt x="2000" y="1"/>
                    <a:pt x="187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31"/>
            <p:cNvSpPr/>
            <p:nvPr/>
          </p:nvSpPr>
          <p:spPr>
            <a:xfrm>
              <a:off x="790851" y="3841590"/>
              <a:ext cx="243806" cy="347770"/>
            </a:xfrm>
            <a:custGeom>
              <a:avLst/>
              <a:gdLst/>
              <a:ahLst/>
              <a:cxnLst/>
              <a:rect l="l" t="t" r="r" b="b"/>
              <a:pathLst>
                <a:path w="5314" h="7580" extrusionOk="0">
                  <a:moveTo>
                    <a:pt x="4543" y="0"/>
                  </a:moveTo>
                  <a:cubicBezTo>
                    <a:pt x="4535" y="0"/>
                    <a:pt x="4527" y="0"/>
                    <a:pt x="4518" y="0"/>
                  </a:cubicBezTo>
                  <a:cubicBezTo>
                    <a:pt x="4161" y="13"/>
                    <a:pt x="3841" y="226"/>
                    <a:pt x="3589" y="480"/>
                  </a:cubicBezTo>
                  <a:cubicBezTo>
                    <a:pt x="2761" y="1311"/>
                    <a:pt x="2477" y="2589"/>
                    <a:pt x="1659" y="3408"/>
                  </a:cubicBezTo>
                  <a:cubicBezTo>
                    <a:pt x="1594" y="3473"/>
                    <a:pt x="1525" y="3535"/>
                    <a:pt x="1453" y="3595"/>
                  </a:cubicBezTo>
                  <a:cubicBezTo>
                    <a:pt x="1167" y="3827"/>
                    <a:pt x="832" y="3997"/>
                    <a:pt x="573" y="4259"/>
                  </a:cubicBezTo>
                  <a:cubicBezTo>
                    <a:pt x="163" y="4678"/>
                    <a:pt x="1" y="5295"/>
                    <a:pt x="27" y="5881"/>
                  </a:cubicBezTo>
                  <a:cubicBezTo>
                    <a:pt x="47" y="6331"/>
                    <a:pt x="162" y="6769"/>
                    <a:pt x="311" y="7194"/>
                  </a:cubicBezTo>
                  <a:cubicBezTo>
                    <a:pt x="357" y="7323"/>
                    <a:pt x="404" y="7453"/>
                    <a:pt x="454" y="7580"/>
                  </a:cubicBezTo>
                  <a:cubicBezTo>
                    <a:pt x="597" y="7472"/>
                    <a:pt x="748" y="7367"/>
                    <a:pt x="900" y="7263"/>
                  </a:cubicBezTo>
                  <a:cubicBezTo>
                    <a:pt x="1689" y="6729"/>
                    <a:pt x="2534" y="6249"/>
                    <a:pt x="3055" y="5458"/>
                  </a:cubicBezTo>
                  <a:cubicBezTo>
                    <a:pt x="3458" y="4842"/>
                    <a:pt x="3616" y="4103"/>
                    <a:pt x="3864" y="3408"/>
                  </a:cubicBezTo>
                  <a:cubicBezTo>
                    <a:pt x="4123" y="2684"/>
                    <a:pt x="4488" y="1999"/>
                    <a:pt x="4944" y="1379"/>
                  </a:cubicBezTo>
                  <a:cubicBezTo>
                    <a:pt x="5117" y="1143"/>
                    <a:pt x="5313" y="884"/>
                    <a:pt x="5289" y="592"/>
                  </a:cubicBezTo>
                  <a:cubicBezTo>
                    <a:pt x="5274" y="443"/>
                    <a:pt x="5200" y="315"/>
                    <a:pt x="5092" y="213"/>
                  </a:cubicBezTo>
                  <a:cubicBezTo>
                    <a:pt x="4948" y="79"/>
                    <a:pt x="4742" y="0"/>
                    <a:pt x="4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0" name="Google Shape;610;p31"/>
            <p:cNvSpPr/>
            <p:nvPr/>
          </p:nvSpPr>
          <p:spPr>
            <a:xfrm>
              <a:off x="779151" y="3851363"/>
              <a:ext cx="255506" cy="453616"/>
            </a:xfrm>
            <a:custGeom>
              <a:avLst/>
              <a:gdLst/>
              <a:ahLst/>
              <a:cxnLst/>
              <a:rect l="l" t="t" r="r" b="b"/>
              <a:pathLst>
                <a:path w="5569" h="9887" extrusionOk="0">
                  <a:moveTo>
                    <a:pt x="5347" y="0"/>
                  </a:moveTo>
                  <a:cubicBezTo>
                    <a:pt x="5490" y="697"/>
                    <a:pt x="4657" y="1233"/>
                    <a:pt x="4298" y="1854"/>
                  </a:cubicBezTo>
                  <a:cubicBezTo>
                    <a:pt x="3887" y="2563"/>
                    <a:pt x="3741" y="3392"/>
                    <a:pt x="3423" y="4146"/>
                  </a:cubicBezTo>
                  <a:cubicBezTo>
                    <a:pt x="2984" y="5183"/>
                    <a:pt x="2200" y="6063"/>
                    <a:pt x="1236" y="6641"/>
                  </a:cubicBezTo>
                  <a:cubicBezTo>
                    <a:pt x="1023" y="6771"/>
                    <a:pt x="798" y="6885"/>
                    <a:pt x="566" y="6982"/>
                  </a:cubicBezTo>
                  <a:cubicBezTo>
                    <a:pt x="383" y="7059"/>
                    <a:pt x="194" y="7127"/>
                    <a:pt x="0" y="7182"/>
                  </a:cubicBezTo>
                  <a:cubicBezTo>
                    <a:pt x="237" y="7314"/>
                    <a:pt x="378" y="7572"/>
                    <a:pt x="431" y="7836"/>
                  </a:cubicBezTo>
                  <a:cubicBezTo>
                    <a:pt x="484" y="8102"/>
                    <a:pt x="461" y="8375"/>
                    <a:pt x="438" y="8643"/>
                  </a:cubicBezTo>
                  <a:cubicBezTo>
                    <a:pt x="401" y="9058"/>
                    <a:pt x="362" y="9473"/>
                    <a:pt x="327" y="9887"/>
                  </a:cubicBezTo>
                  <a:cubicBezTo>
                    <a:pt x="488" y="9748"/>
                    <a:pt x="622" y="9560"/>
                    <a:pt x="711" y="9315"/>
                  </a:cubicBezTo>
                  <a:lnTo>
                    <a:pt x="1155" y="7050"/>
                  </a:lnTo>
                  <a:cubicBezTo>
                    <a:pt x="1944" y="6516"/>
                    <a:pt x="2790" y="6036"/>
                    <a:pt x="3310" y="5245"/>
                  </a:cubicBezTo>
                  <a:cubicBezTo>
                    <a:pt x="3713" y="4629"/>
                    <a:pt x="3871" y="3890"/>
                    <a:pt x="4119" y="3195"/>
                  </a:cubicBezTo>
                  <a:cubicBezTo>
                    <a:pt x="4378" y="2471"/>
                    <a:pt x="4743" y="1786"/>
                    <a:pt x="5199" y="1166"/>
                  </a:cubicBezTo>
                  <a:cubicBezTo>
                    <a:pt x="5372" y="930"/>
                    <a:pt x="5568" y="671"/>
                    <a:pt x="5544" y="379"/>
                  </a:cubicBezTo>
                  <a:cubicBezTo>
                    <a:pt x="5530" y="230"/>
                    <a:pt x="5455" y="102"/>
                    <a:pt x="5347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1" name="Google Shape;611;p31"/>
            <p:cNvSpPr/>
            <p:nvPr/>
          </p:nvSpPr>
          <p:spPr>
            <a:xfrm>
              <a:off x="352966" y="3257484"/>
              <a:ext cx="379841" cy="347449"/>
            </a:xfrm>
            <a:custGeom>
              <a:avLst/>
              <a:gdLst/>
              <a:ahLst/>
              <a:cxnLst/>
              <a:rect l="l" t="t" r="r" b="b"/>
              <a:pathLst>
                <a:path w="8279" h="7573" extrusionOk="0">
                  <a:moveTo>
                    <a:pt x="8279" y="0"/>
                  </a:moveTo>
                  <a:lnTo>
                    <a:pt x="0" y="910"/>
                  </a:lnTo>
                  <a:lnTo>
                    <a:pt x="0" y="5094"/>
                  </a:lnTo>
                  <a:lnTo>
                    <a:pt x="221" y="5898"/>
                  </a:lnTo>
                  <a:lnTo>
                    <a:pt x="3100" y="7573"/>
                  </a:lnTo>
                  <a:lnTo>
                    <a:pt x="8279" y="5028"/>
                  </a:lnTo>
                  <a:lnTo>
                    <a:pt x="82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2" name="Google Shape;612;p31"/>
            <p:cNvSpPr/>
            <p:nvPr/>
          </p:nvSpPr>
          <p:spPr>
            <a:xfrm>
              <a:off x="500243" y="3549285"/>
              <a:ext cx="46660" cy="26932"/>
            </a:xfrm>
            <a:custGeom>
              <a:avLst/>
              <a:gdLst/>
              <a:ahLst/>
              <a:cxnLst/>
              <a:rect l="l" t="t" r="r" b="b"/>
              <a:pathLst>
                <a:path w="1017" h="587" extrusionOk="0">
                  <a:moveTo>
                    <a:pt x="1" y="587"/>
                  </a:moveTo>
                  <a:cubicBezTo>
                    <a:pt x="1" y="587"/>
                    <a:pt x="1016" y="0"/>
                    <a:pt x="1016" y="0"/>
                  </a:cubicBezTo>
                  <a:cubicBezTo>
                    <a:pt x="1016" y="0"/>
                    <a:pt x="1" y="587"/>
                    <a:pt x="1" y="587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3" name="Google Shape;613;p31"/>
            <p:cNvSpPr/>
            <p:nvPr/>
          </p:nvSpPr>
          <p:spPr>
            <a:xfrm>
              <a:off x="500243" y="3218302"/>
              <a:ext cx="243760" cy="442146"/>
            </a:xfrm>
            <a:custGeom>
              <a:avLst/>
              <a:gdLst/>
              <a:ahLst/>
              <a:cxnLst/>
              <a:rect l="l" t="t" r="r" b="b"/>
              <a:pathLst>
                <a:path w="5313" h="9637" extrusionOk="0">
                  <a:moveTo>
                    <a:pt x="4842" y="1400"/>
                  </a:moveTo>
                  <a:cubicBezTo>
                    <a:pt x="4869" y="1400"/>
                    <a:pt x="4889" y="1423"/>
                    <a:pt x="4889" y="1461"/>
                  </a:cubicBezTo>
                  <a:lnTo>
                    <a:pt x="4889" y="2421"/>
                  </a:lnTo>
                  <a:cubicBezTo>
                    <a:pt x="4889" y="2475"/>
                    <a:pt x="4851" y="2540"/>
                    <a:pt x="4802" y="2568"/>
                  </a:cubicBezTo>
                  <a:cubicBezTo>
                    <a:pt x="4789" y="2576"/>
                    <a:pt x="4776" y="2580"/>
                    <a:pt x="4764" y="2580"/>
                  </a:cubicBezTo>
                  <a:cubicBezTo>
                    <a:pt x="4737" y="2580"/>
                    <a:pt x="4718" y="2558"/>
                    <a:pt x="4718" y="2520"/>
                  </a:cubicBezTo>
                  <a:lnTo>
                    <a:pt x="4718" y="1560"/>
                  </a:lnTo>
                  <a:cubicBezTo>
                    <a:pt x="4718" y="1506"/>
                    <a:pt x="4756" y="1440"/>
                    <a:pt x="4804" y="1412"/>
                  </a:cubicBezTo>
                  <a:cubicBezTo>
                    <a:pt x="4818" y="1404"/>
                    <a:pt x="4830" y="1400"/>
                    <a:pt x="4842" y="1400"/>
                  </a:cubicBezTo>
                  <a:close/>
                  <a:moveTo>
                    <a:pt x="4556" y="1565"/>
                  </a:moveTo>
                  <a:cubicBezTo>
                    <a:pt x="4584" y="1565"/>
                    <a:pt x="4603" y="1587"/>
                    <a:pt x="4603" y="1626"/>
                  </a:cubicBezTo>
                  <a:lnTo>
                    <a:pt x="4603" y="2585"/>
                  </a:lnTo>
                  <a:cubicBezTo>
                    <a:pt x="4603" y="2639"/>
                    <a:pt x="4565" y="2705"/>
                    <a:pt x="4516" y="2734"/>
                  </a:cubicBezTo>
                  <a:cubicBezTo>
                    <a:pt x="4503" y="2741"/>
                    <a:pt x="4490" y="2745"/>
                    <a:pt x="4479" y="2745"/>
                  </a:cubicBezTo>
                  <a:cubicBezTo>
                    <a:pt x="4451" y="2745"/>
                    <a:pt x="4432" y="2723"/>
                    <a:pt x="4432" y="2684"/>
                  </a:cubicBezTo>
                  <a:lnTo>
                    <a:pt x="4432" y="1725"/>
                  </a:lnTo>
                  <a:cubicBezTo>
                    <a:pt x="4432" y="1671"/>
                    <a:pt x="4470" y="1605"/>
                    <a:pt x="4518" y="1577"/>
                  </a:cubicBezTo>
                  <a:cubicBezTo>
                    <a:pt x="4532" y="1569"/>
                    <a:pt x="4545" y="1565"/>
                    <a:pt x="4556" y="1565"/>
                  </a:cubicBezTo>
                  <a:close/>
                  <a:moveTo>
                    <a:pt x="4271" y="1731"/>
                  </a:moveTo>
                  <a:cubicBezTo>
                    <a:pt x="4298" y="1731"/>
                    <a:pt x="4317" y="1753"/>
                    <a:pt x="4317" y="1791"/>
                  </a:cubicBezTo>
                  <a:lnTo>
                    <a:pt x="4317" y="2750"/>
                  </a:lnTo>
                  <a:cubicBezTo>
                    <a:pt x="4317" y="2805"/>
                    <a:pt x="4280" y="2870"/>
                    <a:pt x="4231" y="2898"/>
                  </a:cubicBezTo>
                  <a:cubicBezTo>
                    <a:pt x="4217" y="2906"/>
                    <a:pt x="4204" y="2910"/>
                    <a:pt x="4193" y="2910"/>
                  </a:cubicBezTo>
                  <a:cubicBezTo>
                    <a:pt x="4165" y="2910"/>
                    <a:pt x="4146" y="2888"/>
                    <a:pt x="4146" y="2850"/>
                  </a:cubicBezTo>
                  <a:lnTo>
                    <a:pt x="4146" y="1890"/>
                  </a:lnTo>
                  <a:cubicBezTo>
                    <a:pt x="4146" y="1836"/>
                    <a:pt x="4184" y="1771"/>
                    <a:pt x="4232" y="1743"/>
                  </a:cubicBezTo>
                  <a:cubicBezTo>
                    <a:pt x="4246" y="1735"/>
                    <a:pt x="4259" y="1731"/>
                    <a:pt x="4271" y="1731"/>
                  </a:cubicBezTo>
                  <a:close/>
                  <a:moveTo>
                    <a:pt x="3984" y="1896"/>
                  </a:moveTo>
                  <a:cubicBezTo>
                    <a:pt x="4012" y="1896"/>
                    <a:pt x="4032" y="1918"/>
                    <a:pt x="4032" y="1957"/>
                  </a:cubicBezTo>
                  <a:lnTo>
                    <a:pt x="4032" y="2915"/>
                  </a:lnTo>
                  <a:cubicBezTo>
                    <a:pt x="4032" y="2969"/>
                    <a:pt x="3994" y="3035"/>
                    <a:pt x="3945" y="3064"/>
                  </a:cubicBezTo>
                  <a:cubicBezTo>
                    <a:pt x="3932" y="3071"/>
                    <a:pt x="3919" y="3075"/>
                    <a:pt x="3907" y="3075"/>
                  </a:cubicBezTo>
                  <a:cubicBezTo>
                    <a:pt x="3879" y="3075"/>
                    <a:pt x="3860" y="3052"/>
                    <a:pt x="3860" y="3014"/>
                  </a:cubicBezTo>
                  <a:lnTo>
                    <a:pt x="3860" y="2056"/>
                  </a:lnTo>
                  <a:cubicBezTo>
                    <a:pt x="3860" y="2001"/>
                    <a:pt x="3898" y="1935"/>
                    <a:pt x="3946" y="1907"/>
                  </a:cubicBezTo>
                  <a:cubicBezTo>
                    <a:pt x="3960" y="1899"/>
                    <a:pt x="3973" y="1896"/>
                    <a:pt x="3984" y="1896"/>
                  </a:cubicBezTo>
                  <a:close/>
                  <a:moveTo>
                    <a:pt x="3699" y="2061"/>
                  </a:moveTo>
                  <a:cubicBezTo>
                    <a:pt x="3727" y="2061"/>
                    <a:pt x="3746" y="2083"/>
                    <a:pt x="3746" y="2121"/>
                  </a:cubicBezTo>
                  <a:lnTo>
                    <a:pt x="3746" y="3080"/>
                  </a:lnTo>
                  <a:cubicBezTo>
                    <a:pt x="3746" y="3134"/>
                    <a:pt x="3708" y="3200"/>
                    <a:pt x="3659" y="3228"/>
                  </a:cubicBezTo>
                  <a:cubicBezTo>
                    <a:pt x="3645" y="3236"/>
                    <a:pt x="3632" y="3240"/>
                    <a:pt x="3621" y="3240"/>
                  </a:cubicBezTo>
                  <a:cubicBezTo>
                    <a:pt x="3593" y="3240"/>
                    <a:pt x="3574" y="3218"/>
                    <a:pt x="3574" y="3180"/>
                  </a:cubicBezTo>
                  <a:lnTo>
                    <a:pt x="3574" y="2220"/>
                  </a:lnTo>
                  <a:cubicBezTo>
                    <a:pt x="3574" y="2166"/>
                    <a:pt x="3612" y="2101"/>
                    <a:pt x="3660" y="2073"/>
                  </a:cubicBezTo>
                  <a:cubicBezTo>
                    <a:pt x="3674" y="2065"/>
                    <a:pt x="3687" y="2061"/>
                    <a:pt x="3699" y="2061"/>
                  </a:cubicBezTo>
                  <a:close/>
                  <a:moveTo>
                    <a:pt x="3413" y="2226"/>
                  </a:moveTo>
                  <a:cubicBezTo>
                    <a:pt x="3440" y="2226"/>
                    <a:pt x="3460" y="2248"/>
                    <a:pt x="3460" y="2287"/>
                  </a:cubicBezTo>
                  <a:lnTo>
                    <a:pt x="3460" y="3245"/>
                  </a:lnTo>
                  <a:cubicBezTo>
                    <a:pt x="3460" y="3299"/>
                    <a:pt x="3422" y="3365"/>
                    <a:pt x="3373" y="3393"/>
                  </a:cubicBezTo>
                  <a:cubicBezTo>
                    <a:pt x="3360" y="3401"/>
                    <a:pt x="3347" y="3405"/>
                    <a:pt x="3335" y="3405"/>
                  </a:cubicBezTo>
                  <a:cubicBezTo>
                    <a:pt x="3308" y="3405"/>
                    <a:pt x="3289" y="3382"/>
                    <a:pt x="3289" y="3344"/>
                  </a:cubicBezTo>
                  <a:lnTo>
                    <a:pt x="3289" y="2386"/>
                  </a:lnTo>
                  <a:cubicBezTo>
                    <a:pt x="3289" y="2332"/>
                    <a:pt x="3326" y="2265"/>
                    <a:pt x="3375" y="2237"/>
                  </a:cubicBezTo>
                  <a:cubicBezTo>
                    <a:pt x="3389" y="2229"/>
                    <a:pt x="3401" y="2226"/>
                    <a:pt x="3413" y="2226"/>
                  </a:cubicBezTo>
                  <a:close/>
                  <a:moveTo>
                    <a:pt x="3127" y="2391"/>
                  </a:moveTo>
                  <a:cubicBezTo>
                    <a:pt x="3155" y="2391"/>
                    <a:pt x="3174" y="2413"/>
                    <a:pt x="3174" y="2451"/>
                  </a:cubicBezTo>
                  <a:lnTo>
                    <a:pt x="3174" y="3410"/>
                  </a:lnTo>
                  <a:cubicBezTo>
                    <a:pt x="3174" y="3464"/>
                    <a:pt x="3136" y="3530"/>
                    <a:pt x="3087" y="3558"/>
                  </a:cubicBezTo>
                  <a:cubicBezTo>
                    <a:pt x="3074" y="3566"/>
                    <a:pt x="3061" y="3570"/>
                    <a:pt x="3049" y="3570"/>
                  </a:cubicBezTo>
                  <a:cubicBezTo>
                    <a:pt x="3022" y="3570"/>
                    <a:pt x="3003" y="3548"/>
                    <a:pt x="3003" y="3509"/>
                  </a:cubicBezTo>
                  <a:lnTo>
                    <a:pt x="3003" y="2550"/>
                  </a:lnTo>
                  <a:cubicBezTo>
                    <a:pt x="3003" y="2496"/>
                    <a:pt x="3041" y="2430"/>
                    <a:pt x="3089" y="2403"/>
                  </a:cubicBezTo>
                  <a:cubicBezTo>
                    <a:pt x="3103" y="2395"/>
                    <a:pt x="3116" y="2391"/>
                    <a:pt x="3127" y="2391"/>
                  </a:cubicBezTo>
                  <a:close/>
                  <a:moveTo>
                    <a:pt x="4842" y="4554"/>
                  </a:moveTo>
                  <a:cubicBezTo>
                    <a:pt x="4869" y="4554"/>
                    <a:pt x="4889" y="4577"/>
                    <a:pt x="4889" y="4615"/>
                  </a:cubicBezTo>
                  <a:lnTo>
                    <a:pt x="4889" y="5575"/>
                  </a:lnTo>
                  <a:cubicBezTo>
                    <a:pt x="4889" y="5629"/>
                    <a:pt x="4851" y="5694"/>
                    <a:pt x="4802" y="5722"/>
                  </a:cubicBezTo>
                  <a:cubicBezTo>
                    <a:pt x="4789" y="5730"/>
                    <a:pt x="4776" y="5734"/>
                    <a:pt x="4764" y="5734"/>
                  </a:cubicBezTo>
                  <a:cubicBezTo>
                    <a:pt x="4737" y="5734"/>
                    <a:pt x="4718" y="5712"/>
                    <a:pt x="4718" y="5674"/>
                  </a:cubicBezTo>
                  <a:lnTo>
                    <a:pt x="4718" y="4714"/>
                  </a:lnTo>
                  <a:cubicBezTo>
                    <a:pt x="4718" y="4660"/>
                    <a:pt x="4756" y="4594"/>
                    <a:pt x="4804" y="4566"/>
                  </a:cubicBezTo>
                  <a:cubicBezTo>
                    <a:pt x="4818" y="4558"/>
                    <a:pt x="4830" y="4554"/>
                    <a:pt x="4842" y="4554"/>
                  </a:cubicBezTo>
                  <a:close/>
                  <a:moveTo>
                    <a:pt x="4556" y="4720"/>
                  </a:moveTo>
                  <a:cubicBezTo>
                    <a:pt x="4584" y="4720"/>
                    <a:pt x="4603" y="4741"/>
                    <a:pt x="4603" y="4780"/>
                  </a:cubicBezTo>
                  <a:lnTo>
                    <a:pt x="4603" y="5739"/>
                  </a:lnTo>
                  <a:cubicBezTo>
                    <a:pt x="4603" y="5793"/>
                    <a:pt x="4565" y="5860"/>
                    <a:pt x="4516" y="5888"/>
                  </a:cubicBezTo>
                  <a:cubicBezTo>
                    <a:pt x="4503" y="5895"/>
                    <a:pt x="4490" y="5899"/>
                    <a:pt x="4479" y="5899"/>
                  </a:cubicBezTo>
                  <a:cubicBezTo>
                    <a:pt x="4451" y="5899"/>
                    <a:pt x="4432" y="5877"/>
                    <a:pt x="4432" y="5838"/>
                  </a:cubicBezTo>
                  <a:lnTo>
                    <a:pt x="4432" y="4879"/>
                  </a:lnTo>
                  <a:cubicBezTo>
                    <a:pt x="4432" y="4825"/>
                    <a:pt x="4470" y="4759"/>
                    <a:pt x="4518" y="4731"/>
                  </a:cubicBezTo>
                  <a:cubicBezTo>
                    <a:pt x="4532" y="4723"/>
                    <a:pt x="4545" y="4720"/>
                    <a:pt x="4556" y="4720"/>
                  </a:cubicBezTo>
                  <a:close/>
                  <a:moveTo>
                    <a:pt x="4270" y="4884"/>
                  </a:moveTo>
                  <a:cubicBezTo>
                    <a:pt x="4298" y="4884"/>
                    <a:pt x="4317" y="4907"/>
                    <a:pt x="4317" y="4945"/>
                  </a:cubicBezTo>
                  <a:lnTo>
                    <a:pt x="4317" y="5903"/>
                  </a:lnTo>
                  <a:cubicBezTo>
                    <a:pt x="4317" y="5959"/>
                    <a:pt x="4280" y="6024"/>
                    <a:pt x="4231" y="6052"/>
                  </a:cubicBezTo>
                  <a:cubicBezTo>
                    <a:pt x="4217" y="6060"/>
                    <a:pt x="4204" y="6064"/>
                    <a:pt x="4193" y="6064"/>
                  </a:cubicBezTo>
                  <a:cubicBezTo>
                    <a:pt x="4165" y="6064"/>
                    <a:pt x="4146" y="6042"/>
                    <a:pt x="4146" y="6004"/>
                  </a:cubicBezTo>
                  <a:lnTo>
                    <a:pt x="4146" y="5044"/>
                  </a:lnTo>
                  <a:cubicBezTo>
                    <a:pt x="4146" y="4990"/>
                    <a:pt x="4184" y="4924"/>
                    <a:pt x="4232" y="4896"/>
                  </a:cubicBezTo>
                  <a:cubicBezTo>
                    <a:pt x="4246" y="4888"/>
                    <a:pt x="4259" y="4884"/>
                    <a:pt x="4270" y="4884"/>
                  </a:cubicBezTo>
                  <a:close/>
                  <a:moveTo>
                    <a:pt x="3985" y="5049"/>
                  </a:moveTo>
                  <a:cubicBezTo>
                    <a:pt x="4013" y="5049"/>
                    <a:pt x="4032" y="5071"/>
                    <a:pt x="4032" y="5110"/>
                  </a:cubicBezTo>
                  <a:lnTo>
                    <a:pt x="4032" y="6069"/>
                  </a:lnTo>
                  <a:cubicBezTo>
                    <a:pt x="4032" y="6123"/>
                    <a:pt x="3994" y="6189"/>
                    <a:pt x="3945" y="6218"/>
                  </a:cubicBezTo>
                  <a:cubicBezTo>
                    <a:pt x="3932" y="6225"/>
                    <a:pt x="3919" y="6229"/>
                    <a:pt x="3907" y="6229"/>
                  </a:cubicBezTo>
                  <a:cubicBezTo>
                    <a:pt x="3879" y="6229"/>
                    <a:pt x="3860" y="6207"/>
                    <a:pt x="3860" y="6168"/>
                  </a:cubicBezTo>
                  <a:lnTo>
                    <a:pt x="3860" y="5209"/>
                  </a:lnTo>
                  <a:cubicBezTo>
                    <a:pt x="3860" y="5155"/>
                    <a:pt x="3898" y="5089"/>
                    <a:pt x="3946" y="5061"/>
                  </a:cubicBezTo>
                  <a:cubicBezTo>
                    <a:pt x="3960" y="5053"/>
                    <a:pt x="3973" y="5049"/>
                    <a:pt x="3985" y="5049"/>
                  </a:cubicBezTo>
                  <a:close/>
                  <a:moveTo>
                    <a:pt x="3699" y="5215"/>
                  </a:moveTo>
                  <a:cubicBezTo>
                    <a:pt x="3727" y="5215"/>
                    <a:pt x="3746" y="5237"/>
                    <a:pt x="3746" y="5275"/>
                  </a:cubicBezTo>
                  <a:lnTo>
                    <a:pt x="3746" y="6235"/>
                  </a:lnTo>
                  <a:cubicBezTo>
                    <a:pt x="3746" y="6289"/>
                    <a:pt x="3708" y="6354"/>
                    <a:pt x="3659" y="6382"/>
                  </a:cubicBezTo>
                  <a:cubicBezTo>
                    <a:pt x="3645" y="6390"/>
                    <a:pt x="3632" y="6394"/>
                    <a:pt x="3621" y="6394"/>
                  </a:cubicBezTo>
                  <a:cubicBezTo>
                    <a:pt x="3593" y="6394"/>
                    <a:pt x="3575" y="6372"/>
                    <a:pt x="3575" y="6334"/>
                  </a:cubicBezTo>
                  <a:lnTo>
                    <a:pt x="3575" y="5374"/>
                  </a:lnTo>
                  <a:cubicBezTo>
                    <a:pt x="3575" y="5320"/>
                    <a:pt x="3612" y="5255"/>
                    <a:pt x="3660" y="5227"/>
                  </a:cubicBezTo>
                  <a:cubicBezTo>
                    <a:pt x="3674" y="5219"/>
                    <a:pt x="3687" y="5215"/>
                    <a:pt x="3699" y="5215"/>
                  </a:cubicBezTo>
                  <a:close/>
                  <a:moveTo>
                    <a:pt x="3413" y="5379"/>
                  </a:moveTo>
                  <a:cubicBezTo>
                    <a:pt x="3441" y="5379"/>
                    <a:pt x="3460" y="5402"/>
                    <a:pt x="3460" y="5441"/>
                  </a:cubicBezTo>
                  <a:lnTo>
                    <a:pt x="3460" y="6399"/>
                  </a:lnTo>
                  <a:cubicBezTo>
                    <a:pt x="3460" y="6453"/>
                    <a:pt x="3422" y="6519"/>
                    <a:pt x="3373" y="6548"/>
                  </a:cubicBezTo>
                  <a:cubicBezTo>
                    <a:pt x="3360" y="6555"/>
                    <a:pt x="3347" y="6559"/>
                    <a:pt x="3335" y="6559"/>
                  </a:cubicBezTo>
                  <a:cubicBezTo>
                    <a:pt x="3308" y="6559"/>
                    <a:pt x="3289" y="6537"/>
                    <a:pt x="3289" y="6498"/>
                  </a:cubicBezTo>
                  <a:lnTo>
                    <a:pt x="3289" y="5540"/>
                  </a:lnTo>
                  <a:cubicBezTo>
                    <a:pt x="3289" y="5485"/>
                    <a:pt x="3326" y="5419"/>
                    <a:pt x="3375" y="5391"/>
                  </a:cubicBezTo>
                  <a:cubicBezTo>
                    <a:pt x="3389" y="5383"/>
                    <a:pt x="3402" y="5379"/>
                    <a:pt x="3413" y="5379"/>
                  </a:cubicBezTo>
                  <a:close/>
                  <a:moveTo>
                    <a:pt x="3127" y="5545"/>
                  </a:moveTo>
                  <a:cubicBezTo>
                    <a:pt x="3155" y="5545"/>
                    <a:pt x="3174" y="5567"/>
                    <a:pt x="3174" y="5605"/>
                  </a:cubicBezTo>
                  <a:lnTo>
                    <a:pt x="3174" y="6564"/>
                  </a:lnTo>
                  <a:cubicBezTo>
                    <a:pt x="3174" y="6618"/>
                    <a:pt x="3136" y="6684"/>
                    <a:pt x="3087" y="6712"/>
                  </a:cubicBezTo>
                  <a:cubicBezTo>
                    <a:pt x="3074" y="6720"/>
                    <a:pt x="3061" y="6724"/>
                    <a:pt x="3049" y="6724"/>
                  </a:cubicBezTo>
                  <a:cubicBezTo>
                    <a:pt x="3022" y="6724"/>
                    <a:pt x="3003" y="6702"/>
                    <a:pt x="3003" y="6664"/>
                  </a:cubicBezTo>
                  <a:lnTo>
                    <a:pt x="3003" y="5704"/>
                  </a:lnTo>
                  <a:cubicBezTo>
                    <a:pt x="3003" y="5650"/>
                    <a:pt x="3041" y="5585"/>
                    <a:pt x="3089" y="5557"/>
                  </a:cubicBezTo>
                  <a:cubicBezTo>
                    <a:pt x="3103" y="5549"/>
                    <a:pt x="3116" y="5545"/>
                    <a:pt x="3127" y="5545"/>
                  </a:cubicBezTo>
                  <a:close/>
                  <a:moveTo>
                    <a:pt x="5312" y="1"/>
                  </a:moveTo>
                  <a:lnTo>
                    <a:pt x="5078" y="136"/>
                  </a:lnTo>
                  <a:lnTo>
                    <a:pt x="4490" y="476"/>
                  </a:lnTo>
                  <a:lnTo>
                    <a:pt x="1" y="3067"/>
                  </a:lnTo>
                  <a:lnTo>
                    <a:pt x="1" y="3618"/>
                  </a:lnTo>
                  <a:lnTo>
                    <a:pt x="1016" y="3031"/>
                  </a:lnTo>
                  <a:lnTo>
                    <a:pt x="1016" y="3431"/>
                  </a:lnTo>
                  <a:lnTo>
                    <a:pt x="1" y="4016"/>
                  </a:lnTo>
                  <a:lnTo>
                    <a:pt x="1" y="4567"/>
                  </a:lnTo>
                  <a:lnTo>
                    <a:pt x="1016" y="3980"/>
                  </a:lnTo>
                  <a:lnTo>
                    <a:pt x="1016" y="4380"/>
                  </a:lnTo>
                  <a:lnTo>
                    <a:pt x="1" y="4965"/>
                  </a:lnTo>
                  <a:lnTo>
                    <a:pt x="1" y="5516"/>
                  </a:lnTo>
                  <a:lnTo>
                    <a:pt x="1016" y="4929"/>
                  </a:lnTo>
                  <a:lnTo>
                    <a:pt x="1016" y="5329"/>
                  </a:lnTo>
                  <a:lnTo>
                    <a:pt x="1" y="5915"/>
                  </a:lnTo>
                  <a:lnTo>
                    <a:pt x="1" y="6465"/>
                  </a:lnTo>
                  <a:lnTo>
                    <a:pt x="1" y="6864"/>
                  </a:lnTo>
                  <a:lnTo>
                    <a:pt x="1" y="7415"/>
                  </a:lnTo>
                  <a:lnTo>
                    <a:pt x="1" y="7802"/>
                  </a:lnTo>
                  <a:cubicBezTo>
                    <a:pt x="1" y="7803"/>
                    <a:pt x="1" y="9635"/>
                    <a:pt x="1" y="9636"/>
                  </a:cubicBezTo>
                  <a:cubicBezTo>
                    <a:pt x="1" y="9636"/>
                    <a:pt x="1009" y="9054"/>
                    <a:pt x="1016" y="9054"/>
                  </a:cubicBezTo>
                  <a:cubicBezTo>
                    <a:pt x="1016" y="9054"/>
                    <a:pt x="1016" y="9054"/>
                    <a:pt x="1016" y="9054"/>
                  </a:cubicBezTo>
                  <a:lnTo>
                    <a:pt x="4918" y="6796"/>
                  </a:lnTo>
                  <a:lnTo>
                    <a:pt x="5312" y="6569"/>
                  </a:lnTo>
                  <a:cubicBezTo>
                    <a:pt x="5312" y="6569"/>
                    <a:pt x="5312" y="4735"/>
                    <a:pt x="5312" y="4735"/>
                  </a:cubicBezTo>
                  <a:cubicBezTo>
                    <a:pt x="5312" y="4735"/>
                    <a:pt x="5312" y="4347"/>
                    <a:pt x="5312" y="4347"/>
                  </a:cubicBezTo>
                  <a:cubicBezTo>
                    <a:pt x="5312" y="4347"/>
                    <a:pt x="5312" y="3799"/>
                    <a:pt x="5312" y="3798"/>
                  </a:cubicBezTo>
                  <a:cubicBezTo>
                    <a:pt x="5312" y="3798"/>
                    <a:pt x="5312" y="3398"/>
                    <a:pt x="5312" y="3398"/>
                  </a:cubicBezTo>
                  <a:cubicBezTo>
                    <a:pt x="5312" y="3398"/>
                    <a:pt x="5312" y="2848"/>
                    <a:pt x="5312" y="2848"/>
                  </a:cubicBezTo>
                  <a:cubicBezTo>
                    <a:pt x="5312" y="2848"/>
                    <a:pt x="5312" y="2449"/>
                    <a:pt x="5312" y="2449"/>
                  </a:cubicBezTo>
                  <a:cubicBezTo>
                    <a:pt x="5312" y="2449"/>
                    <a:pt x="5312" y="1899"/>
                    <a:pt x="5312" y="1899"/>
                  </a:cubicBezTo>
                  <a:cubicBezTo>
                    <a:pt x="5312" y="1899"/>
                    <a:pt x="5312" y="1499"/>
                    <a:pt x="5312" y="1499"/>
                  </a:cubicBezTo>
                  <a:cubicBezTo>
                    <a:pt x="5312" y="1499"/>
                    <a:pt x="5312" y="950"/>
                    <a:pt x="5312" y="950"/>
                  </a:cubicBezTo>
                  <a:cubicBezTo>
                    <a:pt x="5312" y="950"/>
                    <a:pt x="5312" y="550"/>
                    <a:pt x="5312" y="550"/>
                  </a:cubicBezTo>
                  <a:cubicBezTo>
                    <a:pt x="5312" y="550"/>
                    <a:pt x="5312" y="1"/>
                    <a:pt x="53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4" name="Google Shape;614;p31"/>
            <p:cNvSpPr/>
            <p:nvPr/>
          </p:nvSpPr>
          <p:spPr>
            <a:xfrm>
              <a:off x="352966" y="3491200"/>
              <a:ext cx="147321" cy="169205"/>
            </a:xfrm>
            <a:custGeom>
              <a:avLst/>
              <a:gdLst/>
              <a:ahLst/>
              <a:cxnLst/>
              <a:rect l="l" t="t" r="r" b="b"/>
              <a:pathLst>
                <a:path w="3211" h="3688" extrusionOk="0">
                  <a:moveTo>
                    <a:pt x="0" y="0"/>
                  </a:moveTo>
                  <a:lnTo>
                    <a:pt x="0" y="1835"/>
                  </a:lnTo>
                  <a:cubicBezTo>
                    <a:pt x="710" y="2687"/>
                    <a:pt x="1779" y="3304"/>
                    <a:pt x="3211" y="3687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5" name="Google Shape;615;p31"/>
            <p:cNvSpPr/>
            <p:nvPr/>
          </p:nvSpPr>
          <p:spPr>
            <a:xfrm>
              <a:off x="352966" y="3448210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2" y="638"/>
                    <a:pt x="150" y="721"/>
                    <a:pt x="230" y="805"/>
                  </a:cubicBezTo>
                  <a:cubicBezTo>
                    <a:pt x="513" y="1094"/>
                    <a:pt x="843" y="1354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" name="Google Shape;616;p31"/>
            <p:cNvSpPr/>
            <p:nvPr/>
          </p:nvSpPr>
          <p:spPr>
            <a:xfrm>
              <a:off x="352966" y="3404669"/>
              <a:ext cx="147321" cy="191916"/>
            </a:xfrm>
            <a:custGeom>
              <a:avLst/>
              <a:gdLst/>
              <a:ahLst/>
              <a:cxnLst/>
              <a:rect l="l" t="t" r="r" b="b"/>
              <a:pathLst>
                <a:path w="3211" h="4183" extrusionOk="0">
                  <a:moveTo>
                    <a:pt x="0" y="0"/>
                  </a:moveTo>
                  <a:lnTo>
                    <a:pt x="0" y="2330"/>
                  </a:lnTo>
                  <a:cubicBezTo>
                    <a:pt x="75" y="2420"/>
                    <a:pt x="155" y="2507"/>
                    <a:pt x="238" y="2591"/>
                  </a:cubicBezTo>
                  <a:cubicBezTo>
                    <a:pt x="519" y="2879"/>
                    <a:pt x="846" y="3135"/>
                    <a:pt x="1220" y="3363"/>
                  </a:cubicBezTo>
                  <a:cubicBezTo>
                    <a:pt x="1393" y="3469"/>
                    <a:pt x="1577" y="3568"/>
                    <a:pt x="1772" y="3661"/>
                  </a:cubicBezTo>
                  <a:cubicBezTo>
                    <a:pt x="2202" y="3866"/>
                    <a:pt x="2681" y="4041"/>
                    <a:pt x="3211" y="418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7" name="Google Shape;617;p31"/>
            <p:cNvSpPr/>
            <p:nvPr/>
          </p:nvSpPr>
          <p:spPr>
            <a:xfrm>
              <a:off x="408894" y="3433711"/>
              <a:ext cx="25372" cy="21885"/>
            </a:xfrm>
            <a:custGeom>
              <a:avLst/>
              <a:gdLst/>
              <a:ahLst/>
              <a:cxnLst/>
              <a:rect l="l" t="t" r="r" b="b"/>
              <a:pathLst>
                <a:path w="553" h="477" extrusionOk="0">
                  <a:moveTo>
                    <a:pt x="1" y="0"/>
                  </a:moveTo>
                  <a:lnTo>
                    <a:pt x="1" y="179"/>
                  </a:lnTo>
                  <a:lnTo>
                    <a:pt x="553" y="477"/>
                  </a:lnTo>
                  <a:lnTo>
                    <a:pt x="553" y="299"/>
                  </a:lnTo>
                  <a:cubicBezTo>
                    <a:pt x="358" y="206"/>
                    <a:pt x="174" y="10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8" name="Google Shape;618;p31"/>
            <p:cNvSpPr/>
            <p:nvPr/>
          </p:nvSpPr>
          <p:spPr>
            <a:xfrm>
              <a:off x="352966" y="3361128"/>
              <a:ext cx="147321" cy="110204"/>
            </a:xfrm>
            <a:custGeom>
              <a:avLst/>
              <a:gdLst/>
              <a:ahLst/>
              <a:cxnLst/>
              <a:rect l="l" t="t" r="r" b="b"/>
              <a:pathLst>
                <a:path w="3211" h="2402" extrusionOk="0">
                  <a:moveTo>
                    <a:pt x="0" y="0"/>
                  </a:moveTo>
                  <a:lnTo>
                    <a:pt x="0" y="550"/>
                  </a:lnTo>
                  <a:cubicBezTo>
                    <a:pt x="75" y="640"/>
                    <a:pt x="155" y="726"/>
                    <a:pt x="238" y="812"/>
                  </a:cubicBezTo>
                  <a:cubicBezTo>
                    <a:pt x="519" y="1098"/>
                    <a:pt x="846" y="1356"/>
                    <a:pt x="1220" y="1582"/>
                  </a:cubicBezTo>
                  <a:cubicBezTo>
                    <a:pt x="1393" y="1688"/>
                    <a:pt x="1577" y="1788"/>
                    <a:pt x="1772" y="1881"/>
                  </a:cubicBezTo>
                  <a:cubicBezTo>
                    <a:pt x="2202" y="2087"/>
                    <a:pt x="2681" y="2261"/>
                    <a:pt x="3211" y="2402"/>
                  </a:cubicBezTo>
                  <a:lnTo>
                    <a:pt x="3211" y="1852"/>
                  </a:lnTo>
                  <a:cubicBezTo>
                    <a:pt x="1779" y="1470"/>
                    <a:pt x="710" y="8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9" name="Google Shape;619;p31"/>
            <p:cNvSpPr/>
            <p:nvPr/>
          </p:nvSpPr>
          <p:spPr>
            <a:xfrm>
              <a:off x="408894" y="3390125"/>
              <a:ext cx="25372" cy="22068"/>
            </a:xfrm>
            <a:custGeom>
              <a:avLst/>
              <a:gdLst/>
              <a:ahLst/>
              <a:cxnLst/>
              <a:rect l="l" t="t" r="r" b="b"/>
              <a:pathLst>
                <a:path w="553" h="481" extrusionOk="0">
                  <a:moveTo>
                    <a:pt x="1" y="1"/>
                  </a:moveTo>
                  <a:lnTo>
                    <a:pt x="1" y="182"/>
                  </a:lnTo>
                  <a:lnTo>
                    <a:pt x="553" y="481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0" name="Google Shape;620;p31"/>
            <p:cNvSpPr/>
            <p:nvPr/>
          </p:nvSpPr>
          <p:spPr>
            <a:xfrm>
              <a:off x="500243" y="3240049"/>
              <a:ext cx="206047" cy="118967"/>
            </a:xfrm>
            <a:custGeom>
              <a:avLst/>
              <a:gdLst/>
              <a:ahLst/>
              <a:cxnLst/>
              <a:rect l="l" t="t" r="r" b="b"/>
              <a:pathLst>
                <a:path w="4491" h="2593" extrusionOk="0">
                  <a:moveTo>
                    <a:pt x="4490" y="1"/>
                  </a:moveTo>
                  <a:cubicBezTo>
                    <a:pt x="4490" y="1"/>
                    <a:pt x="1" y="2593"/>
                    <a:pt x="1" y="2593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1" name="Google Shape;621;p31"/>
            <p:cNvSpPr/>
            <p:nvPr/>
          </p:nvSpPr>
          <p:spPr>
            <a:xfrm>
              <a:off x="352966" y="3317542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7"/>
                    <a:pt x="238" y="813"/>
                  </a:cubicBezTo>
                  <a:cubicBezTo>
                    <a:pt x="519" y="1100"/>
                    <a:pt x="846" y="1357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3"/>
                  </a:cubicBezTo>
                  <a:lnTo>
                    <a:pt x="3211" y="1853"/>
                  </a:lnTo>
                  <a:cubicBezTo>
                    <a:pt x="1779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2" name="Google Shape;622;p31"/>
            <p:cNvSpPr/>
            <p:nvPr/>
          </p:nvSpPr>
          <p:spPr>
            <a:xfrm>
              <a:off x="408894" y="3346584"/>
              <a:ext cx="25372" cy="22160"/>
            </a:xfrm>
            <a:custGeom>
              <a:avLst/>
              <a:gdLst/>
              <a:ahLst/>
              <a:cxnLst/>
              <a:rect l="l" t="t" r="r" b="b"/>
              <a:pathLst>
                <a:path w="553" h="483" extrusionOk="0">
                  <a:moveTo>
                    <a:pt x="1" y="1"/>
                  </a:moveTo>
                  <a:lnTo>
                    <a:pt x="1" y="185"/>
                  </a:lnTo>
                  <a:lnTo>
                    <a:pt x="553" y="483"/>
                  </a:lnTo>
                  <a:lnTo>
                    <a:pt x="553" y="299"/>
                  </a:lnTo>
                  <a:cubicBezTo>
                    <a:pt x="358" y="207"/>
                    <a:pt x="174" y="107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3" name="Google Shape;623;p31"/>
            <p:cNvSpPr/>
            <p:nvPr/>
          </p:nvSpPr>
          <p:spPr>
            <a:xfrm>
              <a:off x="352966" y="3133285"/>
              <a:ext cx="391035" cy="225730"/>
            </a:xfrm>
            <a:custGeom>
              <a:avLst/>
              <a:gdLst/>
              <a:ahLst/>
              <a:cxnLst/>
              <a:rect l="l" t="t" r="r" b="b"/>
              <a:pathLst>
                <a:path w="8523" h="4920" extrusionOk="0">
                  <a:moveTo>
                    <a:pt x="5312" y="0"/>
                  </a:moveTo>
                  <a:lnTo>
                    <a:pt x="0" y="3068"/>
                  </a:lnTo>
                  <a:cubicBezTo>
                    <a:pt x="710" y="3920"/>
                    <a:pt x="1779" y="4537"/>
                    <a:pt x="3211" y="4920"/>
                  </a:cubicBezTo>
                  <a:lnTo>
                    <a:pt x="7699" y="2328"/>
                  </a:lnTo>
                  <a:lnTo>
                    <a:pt x="8522" y="1854"/>
                  </a:lnTo>
                  <a:lnTo>
                    <a:pt x="53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4" name="Google Shape;624;p31"/>
            <p:cNvSpPr/>
            <p:nvPr/>
          </p:nvSpPr>
          <p:spPr>
            <a:xfrm>
              <a:off x="352966" y="3274001"/>
              <a:ext cx="147321" cy="110250"/>
            </a:xfrm>
            <a:custGeom>
              <a:avLst/>
              <a:gdLst/>
              <a:ahLst/>
              <a:cxnLst/>
              <a:rect l="l" t="t" r="r" b="b"/>
              <a:pathLst>
                <a:path w="3211" h="2403" extrusionOk="0">
                  <a:moveTo>
                    <a:pt x="0" y="1"/>
                  </a:moveTo>
                  <a:lnTo>
                    <a:pt x="0" y="550"/>
                  </a:lnTo>
                  <a:cubicBezTo>
                    <a:pt x="75" y="640"/>
                    <a:pt x="155" y="728"/>
                    <a:pt x="238" y="812"/>
                  </a:cubicBezTo>
                  <a:cubicBezTo>
                    <a:pt x="519" y="1100"/>
                    <a:pt x="846" y="1356"/>
                    <a:pt x="1220" y="1583"/>
                  </a:cubicBezTo>
                  <a:cubicBezTo>
                    <a:pt x="1393" y="1689"/>
                    <a:pt x="1577" y="1789"/>
                    <a:pt x="1772" y="1881"/>
                  </a:cubicBezTo>
                  <a:cubicBezTo>
                    <a:pt x="2202" y="2087"/>
                    <a:pt x="2681" y="2262"/>
                    <a:pt x="3211" y="2402"/>
                  </a:cubicBezTo>
                  <a:lnTo>
                    <a:pt x="3211" y="1853"/>
                  </a:lnTo>
                  <a:cubicBezTo>
                    <a:pt x="1781" y="1470"/>
                    <a:pt x="710" y="853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31"/>
            <p:cNvSpPr/>
            <p:nvPr/>
          </p:nvSpPr>
          <p:spPr>
            <a:xfrm>
              <a:off x="390726" y="3483905"/>
              <a:ext cx="53496" cy="69049"/>
            </a:xfrm>
            <a:custGeom>
              <a:avLst/>
              <a:gdLst/>
              <a:ahLst/>
              <a:cxnLst/>
              <a:rect l="l" t="t" r="r" b="b"/>
              <a:pathLst>
                <a:path w="1166" h="1505" extrusionOk="0">
                  <a:moveTo>
                    <a:pt x="323" y="1"/>
                  </a:moveTo>
                  <a:cubicBezTo>
                    <a:pt x="132" y="1"/>
                    <a:pt x="0" y="153"/>
                    <a:pt x="0" y="416"/>
                  </a:cubicBezTo>
                  <a:cubicBezTo>
                    <a:pt x="0" y="788"/>
                    <a:pt x="262" y="1239"/>
                    <a:pt x="584" y="1425"/>
                  </a:cubicBezTo>
                  <a:cubicBezTo>
                    <a:pt x="677" y="1479"/>
                    <a:pt x="766" y="1505"/>
                    <a:pt x="844" y="1505"/>
                  </a:cubicBezTo>
                  <a:cubicBezTo>
                    <a:pt x="1035" y="1505"/>
                    <a:pt x="1166" y="1353"/>
                    <a:pt x="1166" y="1090"/>
                  </a:cubicBezTo>
                  <a:cubicBezTo>
                    <a:pt x="1166" y="718"/>
                    <a:pt x="905" y="266"/>
                    <a:pt x="584" y="81"/>
                  </a:cubicBezTo>
                  <a:cubicBezTo>
                    <a:pt x="490" y="27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31"/>
            <p:cNvSpPr/>
            <p:nvPr/>
          </p:nvSpPr>
          <p:spPr>
            <a:xfrm>
              <a:off x="399076" y="3494687"/>
              <a:ext cx="36796" cy="47486"/>
            </a:xfrm>
            <a:custGeom>
              <a:avLst/>
              <a:gdLst/>
              <a:ahLst/>
              <a:cxnLst/>
              <a:rect l="l" t="t" r="r" b="b"/>
              <a:pathLst>
                <a:path w="802" h="1035" extrusionOk="0">
                  <a:moveTo>
                    <a:pt x="223" y="1"/>
                  </a:moveTo>
                  <a:cubicBezTo>
                    <a:pt x="91" y="1"/>
                    <a:pt x="1" y="106"/>
                    <a:pt x="1" y="287"/>
                  </a:cubicBezTo>
                  <a:cubicBezTo>
                    <a:pt x="1" y="542"/>
                    <a:pt x="180" y="852"/>
                    <a:pt x="402" y="980"/>
                  </a:cubicBezTo>
                  <a:cubicBezTo>
                    <a:pt x="466" y="1017"/>
                    <a:pt x="527" y="1035"/>
                    <a:pt x="581" y="1035"/>
                  </a:cubicBezTo>
                  <a:cubicBezTo>
                    <a:pt x="712" y="1035"/>
                    <a:pt x="801" y="930"/>
                    <a:pt x="801" y="749"/>
                  </a:cubicBezTo>
                  <a:cubicBezTo>
                    <a:pt x="801" y="493"/>
                    <a:pt x="622" y="183"/>
                    <a:pt x="402" y="55"/>
                  </a:cubicBezTo>
                  <a:cubicBezTo>
                    <a:pt x="337" y="18"/>
                    <a:pt x="277" y="1"/>
                    <a:pt x="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31"/>
            <p:cNvSpPr/>
            <p:nvPr/>
          </p:nvSpPr>
          <p:spPr>
            <a:xfrm>
              <a:off x="401416" y="3497715"/>
              <a:ext cx="32116" cy="41430"/>
            </a:xfrm>
            <a:custGeom>
              <a:avLst/>
              <a:gdLst/>
              <a:ahLst/>
              <a:cxnLst/>
              <a:rect l="l" t="t" r="r" b="b"/>
              <a:pathLst>
                <a:path w="700" h="903" extrusionOk="0">
                  <a:moveTo>
                    <a:pt x="194" y="1"/>
                  </a:moveTo>
                  <a:cubicBezTo>
                    <a:pt x="79" y="1"/>
                    <a:pt x="0" y="92"/>
                    <a:pt x="0" y="250"/>
                  </a:cubicBezTo>
                  <a:cubicBezTo>
                    <a:pt x="0" y="473"/>
                    <a:pt x="157" y="744"/>
                    <a:pt x="351" y="855"/>
                  </a:cubicBezTo>
                  <a:cubicBezTo>
                    <a:pt x="407" y="887"/>
                    <a:pt x="460" y="903"/>
                    <a:pt x="507" y="903"/>
                  </a:cubicBezTo>
                  <a:cubicBezTo>
                    <a:pt x="621" y="903"/>
                    <a:pt x="700" y="812"/>
                    <a:pt x="700" y="653"/>
                  </a:cubicBezTo>
                  <a:cubicBezTo>
                    <a:pt x="700" y="431"/>
                    <a:pt x="543" y="160"/>
                    <a:pt x="351" y="49"/>
                  </a:cubicBezTo>
                  <a:cubicBezTo>
                    <a:pt x="294" y="16"/>
                    <a:pt x="241" y="1"/>
                    <a:pt x="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31"/>
            <p:cNvSpPr/>
            <p:nvPr/>
          </p:nvSpPr>
          <p:spPr>
            <a:xfrm>
              <a:off x="415410" y="3496889"/>
              <a:ext cx="4129" cy="17389"/>
            </a:xfrm>
            <a:custGeom>
              <a:avLst/>
              <a:gdLst/>
              <a:ahLst/>
              <a:cxnLst/>
              <a:rect l="l" t="t" r="r" b="b"/>
              <a:pathLst>
                <a:path w="90" h="379" extrusionOk="0">
                  <a:moveTo>
                    <a:pt x="1" y="0"/>
                  </a:moveTo>
                  <a:lnTo>
                    <a:pt x="1" y="328"/>
                  </a:lnTo>
                  <a:lnTo>
                    <a:pt x="90" y="379"/>
                  </a:lnTo>
                  <a:lnTo>
                    <a:pt x="90" y="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31"/>
            <p:cNvSpPr/>
            <p:nvPr/>
          </p:nvSpPr>
          <p:spPr>
            <a:xfrm>
              <a:off x="1682771" y="4647025"/>
              <a:ext cx="350707" cy="172830"/>
            </a:xfrm>
            <a:custGeom>
              <a:avLst/>
              <a:gdLst/>
              <a:ahLst/>
              <a:cxnLst/>
              <a:rect l="l" t="t" r="r" b="b"/>
              <a:pathLst>
                <a:path w="7644" h="3767" extrusionOk="0">
                  <a:moveTo>
                    <a:pt x="4342" y="1"/>
                  </a:moveTo>
                  <a:cubicBezTo>
                    <a:pt x="3691" y="1"/>
                    <a:pt x="3002" y="174"/>
                    <a:pt x="2309" y="574"/>
                  </a:cubicBezTo>
                  <a:cubicBezTo>
                    <a:pt x="893" y="1391"/>
                    <a:pt x="1" y="2848"/>
                    <a:pt x="1083" y="3473"/>
                  </a:cubicBezTo>
                  <a:cubicBezTo>
                    <a:pt x="1436" y="3677"/>
                    <a:pt x="1956" y="3767"/>
                    <a:pt x="2546" y="3767"/>
                  </a:cubicBezTo>
                  <a:cubicBezTo>
                    <a:pt x="3761" y="3767"/>
                    <a:pt x="5272" y="3385"/>
                    <a:pt x="6226" y="2835"/>
                  </a:cubicBezTo>
                  <a:cubicBezTo>
                    <a:pt x="7643" y="2016"/>
                    <a:pt x="7295" y="1135"/>
                    <a:pt x="6214" y="511"/>
                  </a:cubicBezTo>
                  <a:cubicBezTo>
                    <a:pt x="5661" y="191"/>
                    <a:pt x="5023" y="1"/>
                    <a:pt x="4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31"/>
            <p:cNvSpPr/>
            <p:nvPr/>
          </p:nvSpPr>
          <p:spPr>
            <a:xfrm>
              <a:off x="1812797" y="4597612"/>
              <a:ext cx="153973" cy="34961"/>
            </a:xfrm>
            <a:custGeom>
              <a:avLst/>
              <a:gdLst/>
              <a:ahLst/>
              <a:cxnLst/>
              <a:rect l="l" t="t" r="r" b="b"/>
              <a:pathLst>
                <a:path w="3356" h="762" extrusionOk="0">
                  <a:moveTo>
                    <a:pt x="1520" y="0"/>
                  </a:moveTo>
                  <a:cubicBezTo>
                    <a:pt x="1030" y="0"/>
                    <a:pt x="519" y="96"/>
                    <a:pt x="0" y="309"/>
                  </a:cubicBezTo>
                  <a:cubicBezTo>
                    <a:pt x="23" y="308"/>
                    <a:pt x="46" y="308"/>
                    <a:pt x="69" y="308"/>
                  </a:cubicBezTo>
                  <a:cubicBezTo>
                    <a:pt x="766" y="308"/>
                    <a:pt x="1427" y="473"/>
                    <a:pt x="2017" y="761"/>
                  </a:cubicBezTo>
                  <a:cubicBezTo>
                    <a:pt x="2472" y="593"/>
                    <a:pt x="2920" y="500"/>
                    <a:pt x="3356" y="474"/>
                  </a:cubicBezTo>
                  <a:cubicBezTo>
                    <a:pt x="2807" y="176"/>
                    <a:pt x="2183" y="0"/>
                    <a:pt x="1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31"/>
            <p:cNvSpPr/>
            <p:nvPr/>
          </p:nvSpPr>
          <p:spPr>
            <a:xfrm>
              <a:off x="1905292" y="4619359"/>
              <a:ext cx="133281" cy="153147"/>
            </a:xfrm>
            <a:custGeom>
              <a:avLst/>
              <a:gdLst/>
              <a:ahLst/>
              <a:cxnLst/>
              <a:rect l="l" t="t" r="r" b="b"/>
              <a:pathLst>
                <a:path w="2905" h="3338" extrusionOk="0">
                  <a:moveTo>
                    <a:pt x="1340" y="0"/>
                  </a:moveTo>
                  <a:cubicBezTo>
                    <a:pt x="904" y="26"/>
                    <a:pt x="456" y="119"/>
                    <a:pt x="1" y="287"/>
                  </a:cubicBezTo>
                  <a:cubicBezTo>
                    <a:pt x="99" y="336"/>
                    <a:pt x="196" y="385"/>
                    <a:pt x="289" y="439"/>
                  </a:cubicBezTo>
                  <a:cubicBezTo>
                    <a:pt x="1316" y="1033"/>
                    <a:pt x="1783" y="2338"/>
                    <a:pt x="1081" y="3338"/>
                  </a:cubicBezTo>
                  <a:cubicBezTo>
                    <a:pt x="1208" y="3277"/>
                    <a:pt x="1332" y="3215"/>
                    <a:pt x="1446" y="3150"/>
                  </a:cubicBezTo>
                  <a:cubicBezTo>
                    <a:pt x="2905" y="2306"/>
                    <a:pt x="2547" y="693"/>
                    <a:pt x="1434" y="50"/>
                  </a:cubicBezTo>
                  <a:cubicBezTo>
                    <a:pt x="1403" y="33"/>
                    <a:pt x="1371" y="17"/>
                    <a:pt x="13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31"/>
            <p:cNvSpPr/>
            <p:nvPr/>
          </p:nvSpPr>
          <p:spPr>
            <a:xfrm>
              <a:off x="1677541" y="4611697"/>
              <a:ext cx="309598" cy="196137"/>
            </a:xfrm>
            <a:custGeom>
              <a:avLst/>
              <a:gdLst/>
              <a:ahLst/>
              <a:cxnLst/>
              <a:rect l="l" t="t" r="r" b="b"/>
              <a:pathLst>
                <a:path w="6748" h="4275" extrusionOk="0">
                  <a:moveTo>
                    <a:pt x="3023" y="1"/>
                  </a:moveTo>
                  <a:cubicBezTo>
                    <a:pt x="2998" y="1"/>
                    <a:pt x="2973" y="1"/>
                    <a:pt x="2948" y="2"/>
                  </a:cubicBezTo>
                  <a:cubicBezTo>
                    <a:pt x="2759" y="79"/>
                    <a:pt x="2567" y="172"/>
                    <a:pt x="2377" y="282"/>
                  </a:cubicBezTo>
                  <a:cubicBezTo>
                    <a:pt x="918" y="1124"/>
                    <a:pt x="0" y="3331"/>
                    <a:pt x="1114" y="3974"/>
                  </a:cubicBezTo>
                  <a:cubicBezTo>
                    <a:pt x="1373" y="4124"/>
                    <a:pt x="1722" y="4212"/>
                    <a:pt x="2120" y="4251"/>
                  </a:cubicBezTo>
                  <a:cubicBezTo>
                    <a:pt x="2280" y="4267"/>
                    <a:pt x="2448" y="4275"/>
                    <a:pt x="2622" y="4275"/>
                  </a:cubicBezTo>
                  <a:cubicBezTo>
                    <a:pt x="3727" y="4275"/>
                    <a:pt x="5069" y="3968"/>
                    <a:pt x="6044" y="3505"/>
                  </a:cubicBezTo>
                  <a:cubicBezTo>
                    <a:pt x="6747" y="2505"/>
                    <a:pt x="6280" y="1200"/>
                    <a:pt x="5253" y="606"/>
                  </a:cubicBezTo>
                  <a:cubicBezTo>
                    <a:pt x="5158" y="552"/>
                    <a:pt x="5063" y="503"/>
                    <a:pt x="4965" y="454"/>
                  </a:cubicBezTo>
                  <a:cubicBezTo>
                    <a:pt x="4376" y="167"/>
                    <a:pt x="3718" y="1"/>
                    <a:pt x="30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31"/>
            <p:cNvSpPr/>
            <p:nvPr/>
          </p:nvSpPr>
          <p:spPr>
            <a:xfrm>
              <a:off x="1855695" y="4633124"/>
              <a:ext cx="43081" cy="22711"/>
            </a:xfrm>
            <a:custGeom>
              <a:avLst/>
              <a:gdLst/>
              <a:ahLst/>
              <a:cxnLst/>
              <a:rect l="l" t="t" r="r" b="b"/>
              <a:pathLst>
                <a:path w="939" h="495" extrusionOk="0">
                  <a:moveTo>
                    <a:pt x="469" y="1"/>
                  </a:moveTo>
                  <a:cubicBezTo>
                    <a:pt x="360" y="1"/>
                    <a:pt x="251" y="25"/>
                    <a:pt x="167" y="73"/>
                  </a:cubicBezTo>
                  <a:cubicBezTo>
                    <a:pt x="1" y="170"/>
                    <a:pt x="1" y="326"/>
                    <a:pt x="167" y="422"/>
                  </a:cubicBezTo>
                  <a:cubicBezTo>
                    <a:pt x="251" y="470"/>
                    <a:pt x="360" y="494"/>
                    <a:pt x="469" y="494"/>
                  </a:cubicBezTo>
                  <a:cubicBezTo>
                    <a:pt x="578" y="494"/>
                    <a:pt x="688" y="470"/>
                    <a:pt x="771" y="422"/>
                  </a:cubicBezTo>
                  <a:cubicBezTo>
                    <a:pt x="939" y="326"/>
                    <a:pt x="939" y="170"/>
                    <a:pt x="771" y="73"/>
                  </a:cubicBezTo>
                  <a:cubicBezTo>
                    <a:pt x="688" y="25"/>
                    <a:pt x="578" y="1"/>
                    <a:pt x="4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31"/>
            <p:cNvSpPr/>
            <p:nvPr/>
          </p:nvSpPr>
          <p:spPr>
            <a:xfrm>
              <a:off x="1642901" y="3496063"/>
              <a:ext cx="448385" cy="280831"/>
            </a:xfrm>
            <a:custGeom>
              <a:avLst/>
              <a:gdLst/>
              <a:ahLst/>
              <a:cxnLst/>
              <a:rect l="l" t="t" r="r" b="b"/>
              <a:pathLst>
                <a:path w="9773" h="6121" extrusionOk="0">
                  <a:moveTo>
                    <a:pt x="9772" y="0"/>
                  </a:moveTo>
                  <a:cubicBezTo>
                    <a:pt x="9772" y="247"/>
                    <a:pt x="9649" y="478"/>
                    <a:pt x="9455" y="608"/>
                  </a:cubicBezTo>
                  <a:cubicBezTo>
                    <a:pt x="9286" y="724"/>
                    <a:pt x="9034" y="820"/>
                    <a:pt x="8758" y="881"/>
                  </a:cubicBezTo>
                  <a:cubicBezTo>
                    <a:pt x="8537" y="932"/>
                    <a:pt x="8302" y="961"/>
                    <a:pt x="8085" y="961"/>
                  </a:cubicBezTo>
                  <a:cubicBezTo>
                    <a:pt x="8049" y="961"/>
                    <a:pt x="8013" y="960"/>
                    <a:pt x="7979" y="959"/>
                  </a:cubicBezTo>
                  <a:cubicBezTo>
                    <a:pt x="7954" y="959"/>
                    <a:pt x="7929" y="956"/>
                    <a:pt x="7907" y="956"/>
                  </a:cubicBezTo>
                  <a:cubicBezTo>
                    <a:pt x="7697" y="956"/>
                    <a:pt x="7503" y="1000"/>
                    <a:pt x="7367" y="1080"/>
                  </a:cubicBezTo>
                  <a:lnTo>
                    <a:pt x="6713" y="1456"/>
                  </a:lnTo>
                  <a:lnTo>
                    <a:pt x="4954" y="2472"/>
                  </a:lnTo>
                  <a:lnTo>
                    <a:pt x="4312" y="2844"/>
                  </a:lnTo>
                  <a:lnTo>
                    <a:pt x="2029" y="4162"/>
                  </a:lnTo>
                  <a:cubicBezTo>
                    <a:pt x="1927" y="4222"/>
                    <a:pt x="1857" y="4295"/>
                    <a:pt x="1828" y="4382"/>
                  </a:cubicBezTo>
                  <a:cubicBezTo>
                    <a:pt x="1817" y="4419"/>
                    <a:pt x="1812" y="4461"/>
                    <a:pt x="1816" y="4500"/>
                  </a:cubicBezTo>
                  <a:cubicBezTo>
                    <a:pt x="1816" y="4510"/>
                    <a:pt x="1817" y="4520"/>
                    <a:pt x="1819" y="4529"/>
                  </a:cubicBezTo>
                  <a:cubicBezTo>
                    <a:pt x="1904" y="5009"/>
                    <a:pt x="1556" y="5381"/>
                    <a:pt x="878" y="5568"/>
                  </a:cubicBezTo>
                  <a:cubicBezTo>
                    <a:pt x="809" y="5589"/>
                    <a:pt x="734" y="5608"/>
                    <a:pt x="657" y="5622"/>
                  </a:cubicBezTo>
                  <a:cubicBezTo>
                    <a:pt x="575" y="5640"/>
                    <a:pt x="489" y="5654"/>
                    <a:pt x="399" y="5666"/>
                  </a:cubicBezTo>
                  <a:lnTo>
                    <a:pt x="378" y="5669"/>
                  </a:lnTo>
                  <a:cubicBezTo>
                    <a:pt x="367" y="5670"/>
                    <a:pt x="355" y="5672"/>
                    <a:pt x="343" y="5673"/>
                  </a:cubicBezTo>
                  <a:cubicBezTo>
                    <a:pt x="283" y="5681"/>
                    <a:pt x="211" y="5689"/>
                    <a:pt x="154" y="5689"/>
                  </a:cubicBezTo>
                  <a:cubicBezTo>
                    <a:pt x="88" y="5689"/>
                    <a:pt x="40" y="5678"/>
                    <a:pt x="14" y="5652"/>
                  </a:cubicBezTo>
                  <a:cubicBezTo>
                    <a:pt x="6" y="5644"/>
                    <a:pt x="2" y="5636"/>
                    <a:pt x="1" y="5627"/>
                  </a:cubicBezTo>
                  <a:lnTo>
                    <a:pt x="1" y="6045"/>
                  </a:lnTo>
                  <a:cubicBezTo>
                    <a:pt x="1" y="6045"/>
                    <a:pt x="1" y="6071"/>
                    <a:pt x="6" y="6071"/>
                  </a:cubicBezTo>
                  <a:cubicBezTo>
                    <a:pt x="6" y="6071"/>
                    <a:pt x="6" y="6071"/>
                    <a:pt x="6" y="6071"/>
                  </a:cubicBezTo>
                  <a:cubicBezTo>
                    <a:pt x="10" y="6075"/>
                    <a:pt x="12" y="6080"/>
                    <a:pt x="15" y="6083"/>
                  </a:cubicBezTo>
                  <a:cubicBezTo>
                    <a:pt x="40" y="6108"/>
                    <a:pt x="88" y="6120"/>
                    <a:pt x="154" y="6120"/>
                  </a:cubicBezTo>
                  <a:cubicBezTo>
                    <a:pt x="224" y="6120"/>
                    <a:pt x="316" y="6106"/>
                    <a:pt x="379" y="6098"/>
                  </a:cubicBezTo>
                  <a:lnTo>
                    <a:pt x="399" y="6097"/>
                  </a:lnTo>
                  <a:cubicBezTo>
                    <a:pt x="1334" y="5973"/>
                    <a:pt x="1859" y="5589"/>
                    <a:pt x="1830" y="5056"/>
                  </a:cubicBezTo>
                  <a:lnTo>
                    <a:pt x="1830" y="4828"/>
                  </a:lnTo>
                  <a:cubicBezTo>
                    <a:pt x="1855" y="4737"/>
                    <a:pt x="1922" y="4654"/>
                    <a:pt x="2029" y="4592"/>
                  </a:cubicBezTo>
                  <a:lnTo>
                    <a:pt x="4313" y="3274"/>
                  </a:lnTo>
                  <a:lnTo>
                    <a:pt x="5237" y="2740"/>
                  </a:lnTo>
                  <a:lnTo>
                    <a:pt x="6713" y="1888"/>
                  </a:lnTo>
                  <a:lnTo>
                    <a:pt x="7367" y="1509"/>
                  </a:lnTo>
                  <a:cubicBezTo>
                    <a:pt x="7503" y="1429"/>
                    <a:pt x="7697" y="1387"/>
                    <a:pt x="7907" y="1387"/>
                  </a:cubicBezTo>
                  <a:cubicBezTo>
                    <a:pt x="7929" y="1387"/>
                    <a:pt x="7954" y="1388"/>
                    <a:pt x="7979" y="1390"/>
                  </a:cubicBezTo>
                  <a:cubicBezTo>
                    <a:pt x="8015" y="1392"/>
                    <a:pt x="8051" y="1392"/>
                    <a:pt x="8088" y="1392"/>
                  </a:cubicBezTo>
                  <a:cubicBezTo>
                    <a:pt x="8578" y="1392"/>
                    <a:pt x="9153" y="1244"/>
                    <a:pt x="9455" y="1039"/>
                  </a:cubicBezTo>
                  <a:cubicBezTo>
                    <a:pt x="9649" y="909"/>
                    <a:pt x="9772" y="679"/>
                    <a:pt x="9772" y="432"/>
                  </a:cubicBezTo>
                  <a:lnTo>
                    <a:pt x="97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31"/>
            <p:cNvSpPr/>
            <p:nvPr/>
          </p:nvSpPr>
          <p:spPr>
            <a:xfrm>
              <a:off x="1567198" y="3702389"/>
              <a:ext cx="106212" cy="51477"/>
            </a:xfrm>
            <a:custGeom>
              <a:avLst/>
              <a:gdLst/>
              <a:ahLst/>
              <a:cxnLst/>
              <a:rect l="l" t="t" r="r" b="b"/>
              <a:pathLst>
                <a:path w="2315" h="1122" extrusionOk="0">
                  <a:moveTo>
                    <a:pt x="1188" y="1"/>
                  </a:moveTo>
                  <a:cubicBezTo>
                    <a:pt x="1140" y="1"/>
                    <a:pt x="1093" y="12"/>
                    <a:pt x="1072" y="28"/>
                  </a:cubicBezTo>
                  <a:lnTo>
                    <a:pt x="467" y="652"/>
                  </a:lnTo>
                  <a:cubicBezTo>
                    <a:pt x="442" y="678"/>
                    <a:pt x="393" y="691"/>
                    <a:pt x="343" y="691"/>
                  </a:cubicBezTo>
                  <a:cubicBezTo>
                    <a:pt x="292" y="691"/>
                    <a:pt x="242" y="677"/>
                    <a:pt x="216" y="652"/>
                  </a:cubicBezTo>
                  <a:cubicBezTo>
                    <a:pt x="68" y="493"/>
                    <a:pt x="4" y="308"/>
                    <a:pt x="2" y="133"/>
                  </a:cubicBezTo>
                  <a:cubicBezTo>
                    <a:pt x="2" y="128"/>
                    <a:pt x="3" y="124"/>
                    <a:pt x="3" y="119"/>
                  </a:cubicBezTo>
                  <a:cubicBezTo>
                    <a:pt x="2" y="112"/>
                    <a:pt x="1" y="107"/>
                    <a:pt x="1" y="99"/>
                  </a:cubicBezTo>
                  <a:lnTo>
                    <a:pt x="1" y="524"/>
                  </a:lnTo>
                  <a:cubicBezTo>
                    <a:pt x="1" y="532"/>
                    <a:pt x="1" y="541"/>
                    <a:pt x="1" y="550"/>
                  </a:cubicBezTo>
                  <a:lnTo>
                    <a:pt x="1" y="581"/>
                  </a:lnTo>
                  <a:cubicBezTo>
                    <a:pt x="9" y="751"/>
                    <a:pt x="74" y="926"/>
                    <a:pt x="216" y="1082"/>
                  </a:cubicBezTo>
                  <a:cubicBezTo>
                    <a:pt x="242" y="1109"/>
                    <a:pt x="293" y="1122"/>
                    <a:pt x="344" y="1122"/>
                  </a:cubicBezTo>
                  <a:cubicBezTo>
                    <a:pt x="394" y="1122"/>
                    <a:pt x="443" y="1109"/>
                    <a:pt x="468" y="1084"/>
                  </a:cubicBezTo>
                  <a:lnTo>
                    <a:pt x="1072" y="459"/>
                  </a:lnTo>
                  <a:cubicBezTo>
                    <a:pt x="1094" y="442"/>
                    <a:pt x="1142" y="431"/>
                    <a:pt x="1189" y="431"/>
                  </a:cubicBezTo>
                  <a:cubicBezTo>
                    <a:pt x="1481" y="449"/>
                    <a:pt x="1848" y="593"/>
                    <a:pt x="2064" y="674"/>
                  </a:cubicBezTo>
                  <a:lnTo>
                    <a:pt x="2298" y="433"/>
                  </a:lnTo>
                  <a:cubicBezTo>
                    <a:pt x="2315" y="408"/>
                    <a:pt x="2310" y="378"/>
                    <a:pt x="2291" y="361"/>
                  </a:cubicBezTo>
                  <a:cubicBezTo>
                    <a:pt x="2002" y="166"/>
                    <a:pt x="1613" y="41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31"/>
            <p:cNvSpPr/>
            <p:nvPr/>
          </p:nvSpPr>
          <p:spPr>
            <a:xfrm>
              <a:off x="1985124" y="3450458"/>
              <a:ext cx="30510" cy="40512"/>
            </a:xfrm>
            <a:custGeom>
              <a:avLst/>
              <a:gdLst/>
              <a:ahLst/>
              <a:cxnLst/>
              <a:rect l="l" t="t" r="r" b="b"/>
              <a:pathLst>
                <a:path w="665" h="883" extrusionOk="0">
                  <a:moveTo>
                    <a:pt x="665" y="0"/>
                  </a:moveTo>
                  <a:cubicBezTo>
                    <a:pt x="664" y="14"/>
                    <a:pt x="657" y="27"/>
                    <a:pt x="647" y="35"/>
                  </a:cubicBezTo>
                  <a:lnTo>
                    <a:pt x="20" y="684"/>
                  </a:lnTo>
                  <a:cubicBezTo>
                    <a:pt x="1" y="707"/>
                    <a:pt x="4" y="739"/>
                    <a:pt x="23" y="756"/>
                  </a:cubicBezTo>
                  <a:cubicBezTo>
                    <a:pt x="92" y="803"/>
                    <a:pt x="169" y="846"/>
                    <a:pt x="251" y="883"/>
                  </a:cubicBezTo>
                  <a:lnTo>
                    <a:pt x="627" y="486"/>
                  </a:lnTo>
                  <a:lnTo>
                    <a:pt x="647" y="466"/>
                  </a:lnTo>
                  <a:cubicBezTo>
                    <a:pt x="657" y="455"/>
                    <a:pt x="665" y="439"/>
                    <a:pt x="665" y="425"/>
                  </a:cubicBezTo>
                  <a:lnTo>
                    <a:pt x="6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31"/>
            <p:cNvSpPr/>
            <p:nvPr/>
          </p:nvSpPr>
          <p:spPr>
            <a:xfrm>
              <a:off x="1567289" y="3446925"/>
              <a:ext cx="523995" cy="310195"/>
            </a:xfrm>
            <a:custGeom>
              <a:avLst/>
              <a:gdLst/>
              <a:ahLst/>
              <a:cxnLst/>
              <a:rect l="l" t="t" r="r" b="b"/>
              <a:pathLst>
                <a:path w="11421" h="6761" extrusionOk="0">
                  <a:moveTo>
                    <a:pt x="9619" y="0"/>
                  </a:moveTo>
                  <a:cubicBezTo>
                    <a:pt x="9603" y="0"/>
                    <a:pt x="9587" y="0"/>
                    <a:pt x="9568" y="3"/>
                  </a:cubicBezTo>
                  <a:cubicBezTo>
                    <a:pt x="9508" y="6"/>
                    <a:pt x="9441" y="14"/>
                    <a:pt x="9391" y="22"/>
                  </a:cubicBezTo>
                  <a:lnTo>
                    <a:pt x="9371" y="23"/>
                  </a:lnTo>
                  <a:cubicBezTo>
                    <a:pt x="8383" y="155"/>
                    <a:pt x="7853" y="579"/>
                    <a:pt x="7953" y="1161"/>
                  </a:cubicBezTo>
                  <a:cubicBezTo>
                    <a:pt x="7977" y="1303"/>
                    <a:pt x="7900" y="1436"/>
                    <a:pt x="7743" y="1530"/>
                  </a:cubicBezTo>
                  <a:lnTo>
                    <a:pt x="5430" y="2865"/>
                  </a:lnTo>
                  <a:lnTo>
                    <a:pt x="4786" y="3238"/>
                  </a:lnTo>
                  <a:lnTo>
                    <a:pt x="3058" y="4234"/>
                  </a:lnTo>
                  <a:lnTo>
                    <a:pt x="2404" y="4611"/>
                  </a:lnTo>
                  <a:cubicBezTo>
                    <a:pt x="2268" y="4690"/>
                    <a:pt x="2078" y="4732"/>
                    <a:pt x="1866" y="4732"/>
                  </a:cubicBezTo>
                  <a:lnTo>
                    <a:pt x="1793" y="4732"/>
                  </a:lnTo>
                  <a:cubicBezTo>
                    <a:pt x="1754" y="4730"/>
                    <a:pt x="1715" y="4729"/>
                    <a:pt x="1675" y="4729"/>
                  </a:cubicBezTo>
                  <a:cubicBezTo>
                    <a:pt x="1189" y="4729"/>
                    <a:pt x="616" y="4877"/>
                    <a:pt x="316" y="5080"/>
                  </a:cubicBezTo>
                  <a:cubicBezTo>
                    <a:pt x="122" y="5211"/>
                    <a:pt x="0" y="5442"/>
                    <a:pt x="1" y="5687"/>
                  </a:cubicBezTo>
                  <a:cubicBezTo>
                    <a:pt x="1" y="5692"/>
                    <a:pt x="0" y="5697"/>
                    <a:pt x="0" y="5699"/>
                  </a:cubicBezTo>
                  <a:cubicBezTo>
                    <a:pt x="1" y="5876"/>
                    <a:pt x="66" y="6060"/>
                    <a:pt x="213" y="6219"/>
                  </a:cubicBezTo>
                  <a:cubicBezTo>
                    <a:pt x="238" y="6245"/>
                    <a:pt x="289" y="6258"/>
                    <a:pt x="340" y="6258"/>
                  </a:cubicBezTo>
                  <a:cubicBezTo>
                    <a:pt x="390" y="6258"/>
                    <a:pt x="440" y="6245"/>
                    <a:pt x="466" y="6219"/>
                  </a:cubicBezTo>
                  <a:lnTo>
                    <a:pt x="1070" y="5596"/>
                  </a:lnTo>
                  <a:cubicBezTo>
                    <a:pt x="1092" y="5580"/>
                    <a:pt x="1138" y="5569"/>
                    <a:pt x="1187" y="5569"/>
                  </a:cubicBezTo>
                  <a:cubicBezTo>
                    <a:pt x="1611" y="5608"/>
                    <a:pt x="2001" y="5733"/>
                    <a:pt x="2289" y="5929"/>
                  </a:cubicBezTo>
                  <a:cubicBezTo>
                    <a:pt x="2308" y="5945"/>
                    <a:pt x="2313" y="5975"/>
                    <a:pt x="2295" y="6001"/>
                  </a:cubicBezTo>
                  <a:lnTo>
                    <a:pt x="2062" y="6241"/>
                  </a:lnTo>
                  <a:lnTo>
                    <a:pt x="1980" y="6327"/>
                  </a:lnTo>
                  <a:lnTo>
                    <a:pt x="1858" y="6452"/>
                  </a:lnTo>
                  <a:lnTo>
                    <a:pt x="1668" y="6649"/>
                  </a:lnTo>
                  <a:cubicBezTo>
                    <a:pt x="1660" y="6657"/>
                    <a:pt x="1652" y="6668"/>
                    <a:pt x="1649" y="6679"/>
                  </a:cubicBezTo>
                  <a:lnTo>
                    <a:pt x="1649" y="6698"/>
                  </a:lnTo>
                  <a:cubicBezTo>
                    <a:pt x="1650" y="6707"/>
                    <a:pt x="1654" y="6715"/>
                    <a:pt x="1662" y="6723"/>
                  </a:cubicBezTo>
                  <a:cubicBezTo>
                    <a:pt x="1688" y="6749"/>
                    <a:pt x="1736" y="6760"/>
                    <a:pt x="1802" y="6760"/>
                  </a:cubicBezTo>
                  <a:cubicBezTo>
                    <a:pt x="1859" y="6760"/>
                    <a:pt x="1931" y="6752"/>
                    <a:pt x="1991" y="6744"/>
                  </a:cubicBezTo>
                  <a:cubicBezTo>
                    <a:pt x="2004" y="6743"/>
                    <a:pt x="2015" y="6741"/>
                    <a:pt x="2026" y="6740"/>
                  </a:cubicBezTo>
                  <a:lnTo>
                    <a:pt x="2047" y="6737"/>
                  </a:lnTo>
                  <a:cubicBezTo>
                    <a:pt x="2137" y="6725"/>
                    <a:pt x="2224" y="6711"/>
                    <a:pt x="2305" y="6694"/>
                  </a:cubicBezTo>
                  <a:cubicBezTo>
                    <a:pt x="2382" y="6679"/>
                    <a:pt x="2457" y="6660"/>
                    <a:pt x="2526" y="6639"/>
                  </a:cubicBezTo>
                  <a:cubicBezTo>
                    <a:pt x="3204" y="6452"/>
                    <a:pt x="3552" y="6080"/>
                    <a:pt x="3467" y="5600"/>
                  </a:cubicBezTo>
                  <a:cubicBezTo>
                    <a:pt x="3465" y="5591"/>
                    <a:pt x="3464" y="5581"/>
                    <a:pt x="3464" y="5572"/>
                  </a:cubicBezTo>
                  <a:cubicBezTo>
                    <a:pt x="3460" y="5532"/>
                    <a:pt x="3465" y="5490"/>
                    <a:pt x="3476" y="5453"/>
                  </a:cubicBezTo>
                  <a:cubicBezTo>
                    <a:pt x="3505" y="5367"/>
                    <a:pt x="3575" y="5293"/>
                    <a:pt x="3677" y="5233"/>
                  </a:cubicBezTo>
                  <a:lnTo>
                    <a:pt x="5960" y="3915"/>
                  </a:lnTo>
                  <a:lnTo>
                    <a:pt x="6602" y="3543"/>
                  </a:lnTo>
                  <a:lnTo>
                    <a:pt x="8361" y="2527"/>
                  </a:lnTo>
                  <a:lnTo>
                    <a:pt x="9015" y="2151"/>
                  </a:lnTo>
                  <a:cubicBezTo>
                    <a:pt x="9151" y="2071"/>
                    <a:pt x="9345" y="2027"/>
                    <a:pt x="9555" y="2027"/>
                  </a:cubicBezTo>
                  <a:cubicBezTo>
                    <a:pt x="9577" y="2027"/>
                    <a:pt x="9602" y="2030"/>
                    <a:pt x="9627" y="2030"/>
                  </a:cubicBezTo>
                  <a:cubicBezTo>
                    <a:pt x="9661" y="2031"/>
                    <a:pt x="9697" y="2032"/>
                    <a:pt x="9733" y="2032"/>
                  </a:cubicBezTo>
                  <a:cubicBezTo>
                    <a:pt x="9950" y="2032"/>
                    <a:pt x="10185" y="2003"/>
                    <a:pt x="10406" y="1952"/>
                  </a:cubicBezTo>
                  <a:cubicBezTo>
                    <a:pt x="10682" y="1891"/>
                    <a:pt x="10934" y="1795"/>
                    <a:pt x="11103" y="1681"/>
                  </a:cubicBezTo>
                  <a:cubicBezTo>
                    <a:pt x="11297" y="1549"/>
                    <a:pt x="11420" y="1318"/>
                    <a:pt x="11420" y="1071"/>
                  </a:cubicBezTo>
                  <a:cubicBezTo>
                    <a:pt x="11420" y="1020"/>
                    <a:pt x="11415" y="970"/>
                    <a:pt x="11404" y="918"/>
                  </a:cubicBezTo>
                  <a:cubicBezTo>
                    <a:pt x="11378" y="790"/>
                    <a:pt x="11313" y="660"/>
                    <a:pt x="11205" y="542"/>
                  </a:cubicBezTo>
                  <a:cubicBezTo>
                    <a:pt x="11179" y="515"/>
                    <a:pt x="11129" y="502"/>
                    <a:pt x="11079" y="502"/>
                  </a:cubicBezTo>
                  <a:cubicBezTo>
                    <a:pt x="11029" y="502"/>
                    <a:pt x="10979" y="515"/>
                    <a:pt x="10953" y="542"/>
                  </a:cubicBezTo>
                  <a:lnTo>
                    <a:pt x="10406" y="1106"/>
                  </a:lnTo>
                  <a:lnTo>
                    <a:pt x="10350" y="1164"/>
                  </a:lnTo>
                  <a:cubicBezTo>
                    <a:pt x="10328" y="1179"/>
                    <a:pt x="10281" y="1191"/>
                    <a:pt x="10235" y="1191"/>
                  </a:cubicBezTo>
                  <a:cubicBezTo>
                    <a:pt x="9994" y="1169"/>
                    <a:pt x="9770" y="1118"/>
                    <a:pt x="9562" y="1044"/>
                  </a:cubicBezTo>
                  <a:cubicBezTo>
                    <a:pt x="9492" y="1018"/>
                    <a:pt x="9422" y="989"/>
                    <a:pt x="9358" y="959"/>
                  </a:cubicBezTo>
                  <a:cubicBezTo>
                    <a:pt x="9276" y="922"/>
                    <a:pt x="9200" y="880"/>
                    <a:pt x="9129" y="833"/>
                  </a:cubicBezTo>
                  <a:cubicBezTo>
                    <a:pt x="9111" y="816"/>
                    <a:pt x="9108" y="784"/>
                    <a:pt x="9126" y="761"/>
                  </a:cubicBezTo>
                  <a:lnTo>
                    <a:pt x="9754" y="111"/>
                  </a:lnTo>
                  <a:cubicBezTo>
                    <a:pt x="9763" y="103"/>
                    <a:pt x="9772" y="91"/>
                    <a:pt x="9773" y="76"/>
                  </a:cubicBezTo>
                  <a:cubicBezTo>
                    <a:pt x="9773" y="64"/>
                    <a:pt x="9770" y="49"/>
                    <a:pt x="9755" y="36"/>
                  </a:cubicBezTo>
                  <a:cubicBezTo>
                    <a:pt x="9729" y="12"/>
                    <a:pt x="9685" y="0"/>
                    <a:pt x="96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31"/>
            <p:cNvSpPr/>
            <p:nvPr/>
          </p:nvSpPr>
          <p:spPr>
            <a:xfrm>
              <a:off x="1786828" y="3578373"/>
              <a:ext cx="99376" cy="67902"/>
            </a:xfrm>
            <a:custGeom>
              <a:avLst/>
              <a:gdLst/>
              <a:ahLst/>
              <a:cxnLst/>
              <a:rect l="l" t="t" r="r" b="b"/>
              <a:pathLst>
                <a:path w="2166" h="1480" extrusionOk="0">
                  <a:moveTo>
                    <a:pt x="645" y="0"/>
                  </a:moveTo>
                  <a:lnTo>
                    <a:pt x="1" y="373"/>
                  </a:lnTo>
                  <a:lnTo>
                    <a:pt x="1175" y="1050"/>
                  </a:lnTo>
                  <a:lnTo>
                    <a:pt x="1176" y="1480"/>
                  </a:lnTo>
                  <a:lnTo>
                    <a:pt x="2100" y="946"/>
                  </a:lnTo>
                  <a:lnTo>
                    <a:pt x="2165" y="878"/>
                  </a:lnTo>
                  <a:lnTo>
                    <a:pt x="1817" y="67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31"/>
            <p:cNvSpPr/>
            <p:nvPr/>
          </p:nvSpPr>
          <p:spPr>
            <a:xfrm>
              <a:off x="1601287" y="3460322"/>
              <a:ext cx="294779" cy="177601"/>
            </a:xfrm>
            <a:custGeom>
              <a:avLst/>
              <a:gdLst/>
              <a:ahLst/>
              <a:cxnLst/>
              <a:rect l="l" t="t" r="r" b="b"/>
              <a:pathLst>
                <a:path w="6425" h="3871" extrusionOk="0">
                  <a:moveTo>
                    <a:pt x="390" y="1"/>
                  </a:moveTo>
                  <a:cubicBezTo>
                    <a:pt x="225" y="1"/>
                    <a:pt x="1" y="357"/>
                    <a:pt x="155" y="488"/>
                  </a:cubicBezTo>
                  <a:lnTo>
                    <a:pt x="5925" y="3820"/>
                  </a:lnTo>
                  <a:cubicBezTo>
                    <a:pt x="5984" y="3854"/>
                    <a:pt x="6048" y="3870"/>
                    <a:pt x="6109" y="3870"/>
                  </a:cubicBezTo>
                  <a:cubicBezTo>
                    <a:pt x="6208" y="3870"/>
                    <a:pt x="6300" y="3826"/>
                    <a:pt x="6349" y="3741"/>
                  </a:cubicBezTo>
                  <a:cubicBezTo>
                    <a:pt x="6424" y="3610"/>
                    <a:pt x="6358" y="3431"/>
                    <a:pt x="6202" y="3340"/>
                  </a:cubicBezTo>
                  <a:lnTo>
                    <a:pt x="431" y="9"/>
                  </a:lnTo>
                  <a:cubicBezTo>
                    <a:pt x="418" y="4"/>
                    <a:pt x="404" y="1"/>
                    <a:pt x="3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31"/>
            <p:cNvSpPr/>
            <p:nvPr/>
          </p:nvSpPr>
          <p:spPr>
            <a:xfrm>
              <a:off x="1856016" y="3593422"/>
              <a:ext cx="83364" cy="86025"/>
            </a:xfrm>
            <a:custGeom>
              <a:avLst/>
              <a:gdLst/>
              <a:ahLst/>
              <a:cxnLst/>
              <a:rect l="l" t="t" r="r" b="b"/>
              <a:pathLst>
                <a:path w="1817" h="1875" extrusionOk="0">
                  <a:moveTo>
                    <a:pt x="790" y="0"/>
                  </a:moveTo>
                  <a:cubicBezTo>
                    <a:pt x="717" y="0"/>
                    <a:pt x="635" y="25"/>
                    <a:pt x="548" y="74"/>
                  </a:cubicBezTo>
                  <a:cubicBezTo>
                    <a:pt x="245" y="249"/>
                    <a:pt x="1" y="673"/>
                    <a:pt x="1" y="1021"/>
                  </a:cubicBezTo>
                  <a:cubicBezTo>
                    <a:pt x="1" y="1154"/>
                    <a:pt x="37" y="1257"/>
                    <a:pt x="97" y="1324"/>
                  </a:cubicBezTo>
                  <a:cubicBezTo>
                    <a:pt x="112" y="1339"/>
                    <a:pt x="126" y="1352"/>
                    <a:pt x="142" y="1365"/>
                  </a:cubicBezTo>
                  <a:cubicBezTo>
                    <a:pt x="148" y="1368"/>
                    <a:pt x="175" y="1383"/>
                    <a:pt x="175" y="1383"/>
                  </a:cubicBezTo>
                  <a:lnTo>
                    <a:pt x="1027" y="1875"/>
                  </a:lnTo>
                  <a:cubicBezTo>
                    <a:pt x="948" y="1811"/>
                    <a:pt x="898" y="1697"/>
                    <a:pt x="898" y="1543"/>
                  </a:cubicBezTo>
                  <a:cubicBezTo>
                    <a:pt x="898" y="1193"/>
                    <a:pt x="1143" y="770"/>
                    <a:pt x="1445" y="596"/>
                  </a:cubicBezTo>
                  <a:cubicBezTo>
                    <a:pt x="1532" y="545"/>
                    <a:pt x="1614" y="521"/>
                    <a:pt x="1687" y="521"/>
                  </a:cubicBezTo>
                  <a:cubicBezTo>
                    <a:pt x="1734" y="521"/>
                    <a:pt x="1777" y="531"/>
                    <a:pt x="1815" y="549"/>
                  </a:cubicBezTo>
                  <a:cubicBezTo>
                    <a:pt x="1817" y="548"/>
                    <a:pt x="957" y="52"/>
                    <a:pt x="957" y="52"/>
                  </a:cubicBezTo>
                  <a:lnTo>
                    <a:pt x="907" y="25"/>
                  </a:lnTo>
                  <a:cubicBezTo>
                    <a:pt x="895" y="18"/>
                    <a:pt x="881" y="13"/>
                    <a:pt x="866" y="10"/>
                  </a:cubicBezTo>
                  <a:cubicBezTo>
                    <a:pt x="842" y="4"/>
                    <a:pt x="817" y="0"/>
                    <a:pt x="79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31"/>
            <p:cNvSpPr/>
            <p:nvPr/>
          </p:nvSpPr>
          <p:spPr>
            <a:xfrm>
              <a:off x="1876525" y="3604984"/>
              <a:ext cx="284043" cy="202331"/>
            </a:xfrm>
            <a:custGeom>
              <a:avLst/>
              <a:gdLst/>
              <a:ahLst/>
              <a:cxnLst/>
              <a:rect l="l" t="t" r="r" b="b"/>
              <a:pathLst>
                <a:path w="6191" h="4410" extrusionOk="0">
                  <a:moveTo>
                    <a:pt x="1390" y="1"/>
                  </a:moveTo>
                  <a:cubicBezTo>
                    <a:pt x="974" y="1"/>
                    <a:pt x="569" y="217"/>
                    <a:pt x="345" y="604"/>
                  </a:cubicBezTo>
                  <a:lnTo>
                    <a:pt x="333" y="625"/>
                  </a:lnTo>
                  <a:cubicBezTo>
                    <a:pt x="1" y="1200"/>
                    <a:pt x="198" y="1937"/>
                    <a:pt x="774" y="2269"/>
                  </a:cubicBezTo>
                  <a:lnTo>
                    <a:pt x="4201" y="4248"/>
                  </a:lnTo>
                  <a:cubicBezTo>
                    <a:pt x="4391" y="4357"/>
                    <a:pt x="4598" y="4409"/>
                    <a:pt x="4802" y="4409"/>
                  </a:cubicBezTo>
                  <a:cubicBezTo>
                    <a:pt x="5218" y="4409"/>
                    <a:pt x="5622" y="4193"/>
                    <a:pt x="5846" y="3807"/>
                  </a:cubicBezTo>
                  <a:lnTo>
                    <a:pt x="5858" y="3786"/>
                  </a:lnTo>
                  <a:cubicBezTo>
                    <a:pt x="6190" y="3210"/>
                    <a:pt x="5993" y="2473"/>
                    <a:pt x="5417" y="2141"/>
                  </a:cubicBezTo>
                  <a:lnTo>
                    <a:pt x="1990" y="162"/>
                  </a:lnTo>
                  <a:cubicBezTo>
                    <a:pt x="1801" y="53"/>
                    <a:pt x="1594" y="1"/>
                    <a:pt x="13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31"/>
            <p:cNvSpPr/>
            <p:nvPr/>
          </p:nvSpPr>
          <p:spPr>
            <a:xfrm>
              <a:off x="1883545" y="3605810"/>
              <a:ext cx="60057" cy="77491"/>
            </a:xfrm>
            <a:custGeom>
              <a:avLst/>
              <a:gdLst/>
              <a:ahLst/>
              <a:cxnLst/>
              <a:rect l="l" t="t" r="r" b="b"/>
              <a:pathLst>
                <a:path w="1309" h="1689" extrusionOk="0">
                  <a:moveTo>
                    <a:pt x="946" y="1"/>
                  </a:moveTo>
                  <a:cubicBezTo>
                    <a:pt x="858" y="1"/>
                    <a:pt x="759" y="30"/>
                    <a:pt x="654" y="90"/>
                  </a:cubicBezTo>
                  <a:cubicBezTo>
                    <a:pt x="293" y="298"/>
                    <a:pt x="1" y="805"/>
                    <a:pt x="1" y="1222"/>
                  </a:cubicBezTo>
                  <a:cubicBezTo>
                    <a:pt x="1" y="1517"/>
                    <a:pt x="148" y="1688"/>
                    <a:pt x="362" y="1688"/>
                  </a:cubicBezTo>
                  <a:cubicBezTo>
                    <a:pt x="450" y="1688"/>
                    <a:pt x="549" y="1660"/>
                    <a:pt x="654" y="1599"/>
                  </a:cubicBezTo>
                  <a:cubicBezTo>
                    <a:pt x="1015" y="1391"/>
                    <a:pt x="1308" y="884"/>
                    <a:pt x="1308" y="467"/>
                  </a:cubicBezTo>
                  <a:cubicBezTo>
                    <a:pt x="1308" y="172"/>
                    <a:pt x="1161" y="1"/>
                    <a:pt x="946" y="1"/>
                  </a:cubicBezTo>
                  <a:close/>
                </a:path>
              </a:pathLst>
            </a:custGeom>
            <a:solidFill>
              <a:srgbClr val="E833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31"/>
            <p:cNvSpPr/>
            <p:nvPr/>
          </p:nvSpPr>
          <p:spPr>
            <a:xfrm>
              <a:off x="1892216" y="3662197"/>
              <a:ext cx="176225" cy="116122"/>
            </a:xfrm>
            <a:custGeom>
              <a:avLst/>
              <a:gdLst/>
              <a:ahLst/>
              <a:cxnLst/>
              <a:rect l="l" t="t" r="r" b="b"/>
              <a:pathLst>
                <a:path w="3841" h="2531" extrusionOk="0">
                  <a:moveTo>
                    <a:pt x="112" y="0"/>
                  </a:moveTo>
                  <a:cubicBezTo>
                    <a:pt x="46" y="0"/>
                    <a:pt x="1" y="53"/>
                    <a:pt x="1" y="145"/>
                  </a:cubicBezTo>
                  <a:lnTo>
                    <a:pt x="1" y="169"/>
                  </a:lnTo>
                  <a:cubicBezTo>
                    <a:pt x="1" y="298"/>
                    <a:pt x="91" y="455"/>
                    <a:pt x="202" y="520"/>
                  </a:cubicBezTo>
                  <a:lnTo>
                    <a:pt x="3638" y="2503"/>
                  </a:lnTo>
                  <a:cubicBezTo>
                    <a:pt x="3670" y="2521"/>
                    <a:pt x="3701" y="2530"/>
                    <a:pt x="3728" y="2530"/>
                  </a:cubicBezTo>
                  <a:cubicBezTo>
                    <a:pt x="3795" y="2530"/>
                    <a:pt x="3841" y="2478"/>
                    <a:pt x="3841" y="2386"/>
                  </a:cubicBezTo>
                  <a:lnTo>
                    <a:pt x="3841" y="2362"/>
                  </a:lnTo>
                  <a:cubicBezTo>
                    <a:pt x="3841" y="2233"/>
                    <a:pt x="3750" y="2076"/>
                    <a:pt x="3638" y="2011"/>
                  </a:cubicBezTo>
                  <a:lnTo>
                    <a:pt x="202" y="28"/>
                  </a:lnTo>
                  <a:cubicBezTo>
                    <a:pt x="170" y="9"/>
                    <a:pt x="139" y="0"/>
                    <a:pt x="1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31"/>
            <p:cNvSpPr/>
            <p:nvPr/>
          </p:nvSpPr>
          <p:spPr>
            <a:xfrm>
              <a:off x="1921121" y="3610581"/>
              <a:ext cx="187466" cy="106763"/>
            </a:xfrm>
            <a:custGeom>
              <a:avLst/>
              <a:gdLst/>
              <a:ahLst/>
              <a:cxnLst/>
              <a:rect l="l" t="t" r="r" b="b"/>
              <a:pathLst>
                <a:path w="4086" h="2327" extrusionOk="0">
                  <a:moveTo>
                    <a:pt x="335" y="0"/>
                  </a:moveTo>
                  <a:cubicBezTo>
                    <a:pt x="262" y="0"/>
                    <a:pt x="189" y="17"/>
                    <a:pt x="133" y="49"/>
                  </a:cubicBezTo>
                  <a:lnTo>
                    <a:pt x="113" y="62"/>
                  </a:lnTo>
                  <a:cubicBezTo>
                    <a:pt x="0" y="126"/>
                    <a:pt x="0" y="231"/>
                    <a:pt x="113" y="295"/>
                  </a:cubicBezTo>
                  <a:lnTo>
                    <a:pt x="3547" y="2278"/>
                  </a:lnTo>
                  <a:cubicBezTo>
                    <a:pt x="3603" y="2310"/>
                    <a:pt x="3676" y="2327"/>
                    <a:pt x="3750" y="2327"/>
                  </a:cubicBezTo>
                  <a:cubicBezTo>
                    <a:pt x="3823" y="2327"/>
                    <a:pt x="3897" y="2310"/>
                    <a:pt x="3953" y="2278"/>
                  </a:cubicBezTo>
                  <a:lnTo>
                    <a:pt x="3973" y="2266"/>
                  </a:lnTo>
                  <a:cubicBezTo>
                    <a:pt x="4086" y="2201"/>
                    <a:pt x="4086" y="2096"/>
                    <a:pt x="3973" y="2032"/>
                  </a:cubicBezTo>
                  <a:lnTo>
                    <a:pt x="539" y="49"/>
                  </a:lnTo>
                  <a:cubicBezTo>
                    <a:pt x="482" y="17"/>
                    <a:pt x="409" y="0"/>
                    <a:pt x="3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31"/>
            <p:cNvSpPr/>
            <p:nvPr/>
          </p:nvSpPr>
          <p:spPr>
            <a:xfrm>
              <a:off x="1900796" y="3632512"/>
              <a:ext cx="184116" cy="112039"/>
            </a:xfrm>
            <a:custGeom>
              <a:avLst/>
              <a:gdLst/>
              <a:ahLst/>
              <a:cxnLst/>
              <a:rect l="l" t="t" r="r" b="b"/>
              <a:pathLst>
                <a:path w="4013" h="2442" extrusionOk="0">
                  <a:moveTo>
                    <a:pt x="262" y="1"/>
                  </a:moveTo>
                  <a:cubicBezTo>
                    <a:pt x="192" y="1"/>
                    <a:pt x="118" y="41"/>
                    <a:pt x="74" y="109"/>
                  </a:cubicBezTo>
                  <a:lnTo>
                    <a:pt x="63" y="127"/>
                  </a:lnTo>
                  <a:cubicBezTo>
                    <a:pt x="1" y="224"/>
                    <a:pt x="21" y="343"/>
                    <a:pt x="108" y="391"/>
                  </a:cubicBezTo>
                  <a:lnTo>
                    <a:pt x="3669" y="2421"/>
                  </a:lnTo>
                  <a:cubicBezTo>
                    <a:pt x="3695" y="2435"/>
                    <a:pt x="3723" y="2442"/>
                    <a:pt x="3752" y="2442"/>
                  </a:cubicBezTo>
                  <a:cubicBezTo>
                    <a:pt x="3822" y="2442"/>
                    <a:pt x="3896" y="2402"/>
                    <a:pt x="3940" y="2333"/>
                  </a:cubicBezTo>
                  <a:lnTo>
                    <a:pt x="3951" y="2315"/>
                  </a:lnTo>
                  <a:cubicBezTo>
                    <a:pt x="4013" y="2219"/>
                    <a:pt x="3993" y="2100"/>
                    <a:pt x="3906" y="2052"/>
                  </a:cubicBezTo>
                  <a:lnTo>
                    <a:pt x="344" y="22"/>
                  </a:lnTo>
                  <a:cubicBezTo>
                    <a:pt x="319" y="8"/>
                    <a:pt x="291" y="1"/>
                    <a:pt x="26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31"/>
            <p:cNvSpPr/>
            <p:nvPr/>
          </p:nvSpPr>
          <p:spPr>
            <a:xfrm>
              <a:off x="1560958" y="3440685"/>
              <a:ext cx="81070" cy="49642"/>
            </a:xfrm>
            <a:custGeom>
              <a:avLst/>
              <a:gdLst/>
              <a:ahLst/>
              <a:cxnLst/>
              <a:rect l="l" t="t" r="r" b="b"/>
              <a:pathLst>
                <a:path w="1767" h="1082" extrusionOk="0">
                  <a:moveTo>
                    <a:pt x="335" y="0"/>
                  </a:moveTo>
                  <a:lnTo>
                    <a:pt x="1" y="193"/>
                  </a:lnTo>
                  <a:lnTo>
                    <a:pt x="546" y="757"/>
                  </a:lnTo>
                  <a:lnTo>
                    <a:pt x="1432" y="1081"/>
                  </a:lnTo>
                  <a:lnTo>
                    <a:pt x="1766" y="889"/>
                  </a:lnTo>
                  <a:lnTo>
                    <a:pt x="1206" y="376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31"/>
            <p:cNvSpPr/>
            <p:nvPr/>
          </p:nvSpPr>
          <p:spPr>
            <a:xfrm>
              <a:off x="1560958" y="3440685"/>
              <a:ext cx="89604" cy="45421"/>
            </a:xfrm>
            <a:custGeom>
              <a:avLst/>
              <a:gdLst/>
              <a:ahLst/>
              <a:cxnLst/>
              <a:rect l="l" t="t" r="r" b="b"/>
              <a:pathLst>
                <a:path w="1953" h="990" extrusionOk="0">
                  <a:moveTo>
                    <a:pt x="335" y="0"/>
                  </a:moveTo>
                  <a:lnTo>
                    <a:pt x="1" y="193"/>
                  </a:lnTo>
                  <a:lnTo>
                    <a:pt x="564" y="608"/>
                  </a:lnTo>
                  <a:lnTo>
                    <a:pt x="1451" y="933"/>
                  </a:lnTo>
                  <a:cubicBezTo>
                    <a:pt x="1551" y="972"/>
                    <a:pt x="1642" y="990"/>
                    <a:pt x="1714" y="990"/>
                  </a:cubicBezTo>
                  <a:cubicBezTo>
                    <a:pt x="1887" y="990"/>
                    <a:pt x="1953" y="888"/>
                    <a:pt x="1785" y="740"/>
                  </a:cubicBezTo>
                  <a:lnTo>
                    <a:pt x="1224" y="228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48" name="Google Shape;648;p31"/>
          <p:cNvGrpSpPr/>
          <p:nvPr/>
        </p:nvGrpSpPr>
        <p:grpSpPr>
          <a:xfrm>
            <a:off x="190626" y="255724"/>
            <a:ext cx="410847" cy="814104"/>
            <a:chOff x="331179" y="148675"/>
            <a:chExt cx="557496" cy="1104693"/>
          </a:xfrm>
        </p:grpSpPr>
        <p:sp>
          <p:nvSpPr>
            <p:cNvPr id="649" name="Google Shape;649;p31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31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31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31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31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31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31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31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31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31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31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31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31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31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31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31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31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31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31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156F91EE-0D2D-68C1-299C-2E2BE17A7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34" y="1318780"/>
            <a:ext cx="5642967" cy="21113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8D7F87D8-6F5C-BF56-B207-E9F19F5A0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091" y="1054276"/>
            <a:ext cx="4546583" cy="29306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diagramma, schermata, calligrafia&#10;&#10;Descrizione generata automaticamente">
            <a:extLst>
              <a:ext uri="{FF2B5EF4-FFF2-40B4-BE49-F238E27FC236}">
                <a16:creationId xmlns:a16="http://schemas.microsoft.com/office/drawing/2014/main" id="{BB0BAD1C-D800-91D1-2287-FF9363EEDE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566" r="440" b="27778"/>
          <a:stretch/>
        </p:blipFill>
        <p:spPr>
          <a:xfrm>
            <a:off x="3367393" y="3712178"/>
            <a:ext cx="4887543" cy="2839281"/>
          </a:xfrm>
          <a:prstGeom prst="rect">
            <a:avLst/>
          </a:prstGeom>
        </p:spPr>
      </p:pic>
      <p:sp>
        <p:nvSpPr>
          <p:cNvPr id="18" name="Google Shape;1065;p36">
            <a:extLst>
              <a:ext uri="{FF2B5EF4-FFF2-40B4-BE49-F238E27FC236}">
                <a16:creationId xmlns:a16="http://schemas.microsoft.com/office/drawing/2014/main" id="{D9D0094B-EBBD-85F9-77EF-9EA9E3B9D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1568" y="15190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667"/>
              <a:t>USE CASE </a:t>
            </a:r>
            <a:r>
              <a:rPr lang="en" sz="4667">
                <a:solidFill>
                  <a:schemeClr val="lt2"/>
                </a:solidFill>
              </a:rPr>
              <a:t>MODEL</a:t>
            </a:r>
            <a:endParaRPr sz="4667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8" name="Google Shape;1178;p37"/>
          <p:cNvGrpSpPr/>
          <p:nvPr/>
        </p:nvGrpSpPr>
        <p:grpSpPr>
          <a:xfrm>
            <a:off x="674869" y="453285"/>
            <a:ext cx="797035" cy="890368"/>
            <a:chOff x="-1981011" y="3336622"/>
            <a:chExt cx="536748" cy="599601"/>
          </a:xfrm>
        </p:grpSpPr>
        <p:sp>
          <p:nvSpPr>
            <p:cNvPr id="1179" name="Google Shape;1179;p37"/>
            <p:cNvSpPr/>
            <p:nvPr/>
          </p:nvSpPr>
          <p:spPr>
            <a:xfrm>
              <a:off x="-1763871" y="3680199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50" y="1"/>
                  </a:moveTo>
                  <a:cubicBezTo>
                    <a:pt x="35" y="1"/>
                    <a:pt x="21" y="8"/>
                    <a:pt x="13" y="22"/>
                  </a:cubicBezTo>
                  <a:cubicBezTo>
                    <a:pt x="1" y="42"/>
                    <a:pt x="7" y="68"/>
                    <a:pt x="28" y="80"/>
                  </a:cubicBezTo>
                  <a:lnTo>
                    <a:pt x="248" y="210"/>
                  </a:lnTo>
                  <a:cubicBezTo>
                    <a:pt x="255" y="214"/>
                    <a:pt x="263" y="215"/>
                    <a:pt x="271" y="215"/>
                  </a:cubicBezTo>
                  <a:cubicBezTo>
                    <a:pt x="285" y="215"/>
                    <a:pt x="299" y="209"/>
                    <a:pt x="307" y="195"/>
                  </a:cubicBezTo>
                  <a:cubicBezTo>
                    <a:pt x="319" y="175"/>
                    <a:pt x="312" y="148"/>
                    <a:pt x="292" y="137"/>
                  </a:cubicBezTo>
                  <a:lnTo>
                    <a:pt x="70" y="6"/>
                  </a:lnTo>
                  <a:cubicBezTo>
                    <a:pt x="64" y="2"/>
                    <a:pt x="57" y="1"/>
                    <a:pt x="50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-1788272" y="3537083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2" y="1"/>
                  </a:moveTo>
                  <a:cubicBezTo>
                    <a:pt x="264" y="1"/>
                    <a:pt x="256" y="3"/>
                    <a:pt x="249" y="7"/>
                  </a:cubicBezTo>
                  <a:lnTo>
                    <a:pt x="27" y="135"/>
                  </a:lnTo>
                  <a:cubicBezTo>
                    <a:pt x="7" y="147"/>
                    <a:pt x="0" y="173"/>
                    <a:pt x="12" y="193"/>
                  </a:cubicBezTo>
                  <a:cubicBezTo>
                    <a:pt x="19" y="208"/>
                    <a:pt x="34" y="214"/>
                    <a:pt x="49" y="214"/>
                  </a:cubicBezTo>
                  <a:cubicBezTo>
                    <a:pt x="57" y="214"/>
                    <a:pt x="63" y="213"/>
                    <a:pt x="70" y="209"/>
                  </a:cubicBezTo>
                  <a:lnTo>
                    <a:pt x="292" y="80"/>
                  </a:lnTo>
                  <a:cubicBezTo>
                    <a:pt x="312" y="69"/>
                    <a:pt x="320" y="43"/>
                    <a:pt x="308" y="23"/>
                  </a:cubicBezTo>
                  <a:cubicBezTo>
                    <a:pt x="300" y="9"/>
                    <a:pt x="286" y="1"/>
                    <a:pt x="272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-1981011" y="3336622"/>
              <a:ext cx="454756" cy="585472"/>
            </a:xfrm>
            <a:custGeom>
              <a:avLst/>
              <a:gdLst/>
              <a:ahLst/>
              <a:cxnLst/>
              <a:rect l="l" t="t" r="r" b="b"/>
              <a:pathLst>
                <a:path w="5535" h="7126" extrusionOk="0">
                  <a:moveTo>
                    <a:pt x="3716" y="1"/>
                  </a:moveTo>
                  <a:cubicBezTo>
                    <a:pt x="3371" y="1"/>
                    <a:pt x="2982" y="113"/>
                    <a:pt x="2569" y="351"/>
                  </a:cubicBezTo>
                  <a:cubicBezTo>
                    <a:pt x="1150" y="1170"/>
                    <a:pt x="1" y="3162"/>
                    <a:pt x="1" y="4799"/>
                  </a:cubicBezTo>
                  <a:cubicBezTo>
                    <a:pt x="1" y="5618"/>
                    <a:pt x="289" y="6193"/>
                    <a:pt x="753" y="6463"/>
                  </a:cubicBezTo>
                  <a:lnTo>
                    <a:pt x="1901" y="7126"/>
                  </a:lnTo>
                  <a:lnTo>
                    <a:pt x="5534" y="835"/>
                  </a:lnTo>
                  <a:lnTo>
                    <a:pt x="4386" y="171"/>
                  </a:lnTo>
                  <a:cubicBezTo>
                    <a:pt x="4191" y="59"/>
                    <a:pt x="3965" y="1"/>
                    <a:pt x="37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-1907481" y="3391174"/>
              <a:ext cx="463218" cy="545049"/>
            </a:xfrm>
            <a:custGeom>
              <a:avLst/>
              <a:gdLst/>
              <a:ahLst/>
              <a:cxnLst/>
              <a:rect l="l" t="t" r="r" b="b"/>
              <a:pathLst>
                <a:path w="5638" h="6634" extrusionOk="0">
                  <a:moveTo>
                    <a:pt x="3968" y="1"/>
                  </a:moveTo>
                  <a:cubicBezTo>
                    <a:pt x="3006" y="1"/>
                    <a:pt x="1806" y="880"/>
                    <a:pt x="1003" y="2268"/>
                  </a:cubicBezTo>
                  <a:cubicBezTo>
                    <a:pt x="1" y="4006"/>
                    <a:pt x="1" y="5883"/>
                    <a:pt x="1003" y="6463"/>
                  </a:cubicBezTo>
                  <a:cubicBezTo>
                    <a:pt x="1204" y="6579"/>
                    <a:pt x="1430" y="6634"/>
                    <a:pt x="1670" y="6634"/>
                  </a:cubicBezTo>
                  <a:cubicBezTo>
                    <a:pt x="2632" y="6634"/>
                    <a:pt x="3833" y="5755"/>
                    <a:pt x="4636" y="4365"/>
                  </a:cubicBezTo>
                  <a:cubicBezTo>
                    <a:pt x="5638" y="2629"/>
                    <a:pt x="5638" y="752"/>
                    <a:pt x="4636" y="172"/>
                  </a:cubicBezTo>
                  <a:cubicBezTo>
                    <a:pt x="4435" y="56"/>
                    <a:pt x="4209" y="1"/>
                    <a:pt x="396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-1785068" y="3457884"/>
              <a:ext cx="249684" cy="396176"/>
            </a:xfrm>
            <a:custGeom>
              <a:avLst/>
              <a:gdLst/>
              <a:ahLst/>
              <a:cxnLst/>
              <a:rect l="l" t="t" r="r" b="b"/>
              <a:pathLst>
                <a:path w="3039" h="4822" extrusionOk="0">
                  <a:moveTo>
                    <a:pt x="3039" y="0"/>
                  </a:moveTo>
                  <a:lnTo>
                    <a:pt x="2156" y="511"/>
                  </a:lnTo>
                  <a:lnTo>
                    <a:pt x="1333" y="3345"/>
                  </a:lnTo>
                  <a:lnTo>
                    <a:pt x="884" y="2313"/>
                  </a:lnTo>
                  <a:lnTo>
                    <a:pt x="1" y="2822"/>
                  </a:lnTo>
                  <a:lnTo>
                    <a:pt x="872" y="4821"/>
                  </a:lnTo>
                  <a:lnTo>
                    <a:pt x="912" y="4799"/>
                  </a:lnTo>
                  <a:lnTo>
                    <a:pt x="1755" y="4312"/>
                  </a:lnTo>
                  <a:lnTo>
                    <a:pt x="1794" y="4288"/>
                  </a:lnTo>
                  <a:lnTo>
                    <a:pt x="30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84" name="Google Shape;1184;p37"/>
          <p:cNvGrpSpPr/>
          <p:nvPr/>
        </p:nvGrpSpPr>
        <p:grpSpPr>
          <a:xfrm>
            <a:off x="212701" y="1420024"/>
            <a:ext cx="1481521" cy="1342009"/>
            <a:chOff x="7443684" y="123535"/>
            <a:chExt cx="968230" cy="877130"/>
          </a:xfrm>
        </p:grpSpPr>
        <p:sp>
          <p:nvSpPr>
            <p:cNvPr id="1185" name="Google Shape;1185;p37"/>
            <p:cNvSpPr/>
            <p:nvPr/>
          </p:nvSpPr>
          <p:spPr>
            <a:xfrm>
              <a:off x="8225567" y="539901"/>
              <a:ext cx="26291" cy="17747"/>
            </a:xfrm>
            <a:custGeom>
              <a:avLst/>
              <a:gdLst/>
              <a:ahLst/>
              <a:cxnLst/>
              <a:rect l="l" t="t" r="r" b="b"/>
              <a:pathLst>
                <a:path w="320" h="216" extrusionOk="0">
                  <a:moveTo>
                    <a:pt x="49" y="1"/>
                  </a:moveTo>
                  <a:cubicBezTo>
                    <a:pt x="34" y="1"/>
                    <a:pt x="20" y="8"/>
                    <a:pt x="12" y="22"/>
                  </a:cubicBezTo>
                  <a:cubicBezTo>
                    <a:pt x="1" y="42"/>
                    <a:pt x="7" y="68"/>
                    <a:pt x="28" y="81"/>
                  </a:cubicBezTo>
                  <a:lnTo>
                    <a:pt x="248" y="210"/>
                  </a:lnTo>
                  <a:cubicBezTo>
                    <a:pt x="255" y="215"/>
                    <a:pt x="263" y="216"/>
                    <a:pt x="270" y="216"/>
                  </a:cubicBezTo>
                  <a:cubicBezTo>
                    <a:pt x="284" y="216"/>
                    <a:pt x="299" y="209"/>
                    <a:pt x="307" y="194"/>
                  </a:cubicBezTo>
                  <a:cubicBezTo>
                    <a:pt x="319" y="174"/>
                    <a:pt x="312" y="148"/>
                    <a:pt x="292" y="136"/>
                  </a:cubicBezTo>
                  <a:lnTo>
                    <a:pt x="70" y="6"/>
                  </a:lnTo>
                  <a:cubicBezTo>
                    <a:pt x="64" y="3"/>
                    <a:pt x="56" y="1"/>
                    <a:pt x="49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8134866" y="441807"/>
              <a:ext cx="26373" cy="17829"/>
            </a:xfrm>
            <a:custGeom>
              <a:avLst/>
              <a:gdLst/>
              <a:ahLst/>
              <a:cxnLst/>
              <a:rect l="l" t="t" r="r" b="b"/>
              <a:pathLst>
                <a:path w="321" h="217" extrusionOk="0">
                  <a:moveTo>
                    <a:pt x="271" y="1"/>
                  </a:moveTo>
                  <a:cubicBezTo>
                    <a:pt x="264" y="1"/>
                    <a:pt x="256" y="3"/>
                    <a:pt x="250" y="7"/>
                  </a:cubicBezTo>
                  <a:lnTo>
                    <a:pt x="29" y="136"/>
                  </a:lnTo>
                  <a:cubicBezTo>
                    <a:pt x="8" y="148"/>
                    <a:pt x="1" y="175"/>
                    <a:pt x="13" y="195"/>
                  </a:cubicBezTo>
                  <a:cubicBezTo>
                    <a:pt x="21" y="208"/>
                    <a:pt x="36" y="216"/>
                    <a:pt x="51" y="216"/>
                  </a:cubicBezTo>
                  <a:cubicBezTo>
                    <a:pt x="57" y="216"/>
                    <a:pt x="65" y="214"/>
                    <a:pt x="72" y="211"/>
                  </a:cubicBezTo>
                  <a:lnTo>
                    <a:pt x="293" y="81"/>
                  </a:lnTo>
                  <a:cubicBezTo>
                    <a:pt x="314" y="69"/>
                    <a:pt x="321" y="43"/>
                    <a:pt x="308" y="23"/>
                  </a:cubicBezTo>
                  <a:cubicBezTo>
                    <a:pt x="300" y="9"/>
                    <a:pt x="286" y="1"/>
                    <a:pt x="271" y="1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7761629" y="864582"/>
              <a:ext cx="26373" cy="17664"/>
            </a:xfrm>
            <a:custGeom>
              <a:avLst/>
              <a:gdLst/>
              <a:ahLst/>
              <a:cxnLst/>
              <a:rect l="l" t="t" r="r" b="b"/>
              <a:pathLst>
                <a:path w="321" h="215" extrusionOk="0">
                  <a:moveTo>
                    <a:pt x="270" y="0"/>
                  </a:moveTo>
                  <a:cubicBezTo>
                    <a:pt x="263" y="0"/>
                    <a:pt x="256" y="2"/>
                    <a:pt x="249" y="6"/>
                  </a:cubicBezTo>
                  <a:lnTo>
                    <a:pt x="27" y="134"/>
                  </a:lnTo>
                  <a:cubicBezTo>
                    <a:pt x="7" y="145"/>
                    <a:pt x="0" y="172"/>
                    <a:pt x="12" y="193"/>
                  </a:cubicBezTo>
                  <a:cubicBezTo>
                    <a:pt x="20" y="206"/>
                    <a:pt x="34" y="214"/>
                    <a:pt x="49" y="214"/>
                  </a:cubicBezTo>
                  <a:cubicBezTo>
                    <a:pt x="57" y="214"/>
                    <a:pt x="63" y="212"/>
                    <a:pt x="70" y="208"/>
                  </a:cubicBezTo>
                  <a:lnTo>
                    <a:pt x="292" y="80"/>
                  </a:lnTo>
                  <a:cubicBezTo>
                    <a:pt x="312" y="68"/>
                    <a:pt x="320" y="42"/>
                    <a:pt x="308" y="21"/>
                  </a:cubicBezTo>
                  <a:cubicBezTo>
                    <a:pt x="300" y="8"/>
                    <a:pt x="285" y="0"/>
                    <a:pt x="270" y="0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8054024" y="598150"/>
              <a:ext cx="78709" cy="79120"/>
            </a:xfrm>
            <a:custGeom>
              <a:avLst/>
              <a:gdLst/>
              <a:ahLst/>
              <a:cxnLst/>
              <a:rect l="l" t="t" r="r" b="b"/>
              <a:pathLst>
                <a:path w="958" h="963" extrusionOk="0">
                  <a:moveTo>
                    <a:pt x="661" y="0"/>
                  </a:moveTo>
                  <a:lnTo>
                    <a:pt x="1" y="428"/>
                  </a:lnTo>
                  <a:lnTo>
                    <a:pt x="931" y="963"/>
                  </a:lnTo>
                  <a:lnTo>
                    <a:pt x="958" y="163"/>
                  </a:lnTo>
                  <a:lnTo>
                    <a:pt x="6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8164360" y="357762"/>
              <a:ext cx="117489" cy="133428"/>
            </a:xfrm>
            <a:custGeom>
              <a:avLst/>
              <a:gdLst/>
              <a:ahLst/>
              <a:cxnLst/>
              <a:rect l="l" t="t" r="r" b="b"/>
              <a:pathLst>
                <a:path w="1430" h="1624" extrusionOk="0">
                  <a:moveTo>
                    <a:pt x="997" y="0"/>
                  </a:moveTo>
                  <a:cubicBezTo>
                    <a:pt x="837" y="0"/>
                    <a:pt x="645" y="98"/>
                    <a:pt x="467" y="288"/>
                  </a:cubicBezTo>
                  <a:cubicBezTo>
                    <a:pt x="149" y="629"/>
                    <a:pt x="0" y="1141"/>
                    <a:pt x="136" y="1431"/>
                  </a:cubicBezTo>
                  <a:cubicBezTo>
                    <a:pt x="198" y="1560"/>
                    <a:pt x="305" y="1624"/>
                    <a:pt x="434" y="1624"/>
                  </a:cubicBezTo>
                  <a:cubicBezTo>
                    <a:pt x="593" y="1624"/>
                    <a:pt x="785" y="1526"/>
                    <a:pt x="962" y="1337"/>
                  </a:cubicBezTo>
                  <a:cubicBezTo>
                    <a:pt x="1282" y="995"/>
                    <a:pt x="1429" y="483"/>
                    <a:pt x="1293" y="193"/>
                  </a:cubicBezTo>
                  <a:cubicBezTo>
                    <a:pt x="1232" y="64"/>
                    <a:pt x="1125" y="0"/>
                    <a:pt x="9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8123611" y="197722"/>
              <a:ext cx="114942" cy="68439"/>
            </a:xfrm>
            <a:custGeom>
              <a:avLst/>
              <a:gdLst/>
              <a:ahLst/>
              <a:cxnLst/>
              <a:rect l="l" t="t" r="r" b="b"/>
              <a:pathLst>
                <a:path w="1399" h="833" extrusionOk="0">
                  <a:moveTo>
                    <a:pt x="378" y="0"/>
                  </a:moveTo>
                  <a:lnTo>
                    <a:pt x="1" y="223"/>
                  </a:lnTo>
                  <a:lnTo>
                    <a:pt x="522" y="522"/>
                  </a:lnTo>
                  <a:lnTo>
                    <a:pt x="983" y="833"/>
                  </a:lnTo>
                  <a:lnTo>
                    <a:pt x="1398" y="58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7989038" y="235185"/>
              <a:ext cx="141151" cy="182067"/>
            </a:xfrm>
            <a:custGeom>
              <a:avLst/>
              <a:gdLst/>
              <a:ahLst/>
              <a:cxnLst/>
              <a:rect l="l" t="t" r="r" b="b"/>
              <a:pathLst>
                <a:path w="1718" h="2216" extrusionOk="0">
                  <a:moveTo>
                    <a:pt x="653" y="1"/>
                  </a:moveTo>
                  <a:lnTo>
                    <a:pt x="696" y="758"/>
                  </a:lnTo>
                  <a:lnTo>
                    <a:pt x="406" y="1270"/>
                  </a:lnTo>
                  <a:lnTo>
                    <a:pt x="90" y="1437"/>
                  </a:lnTo>
                  <a:lnTo>
                    <a:pt x="113" y="1450"/>
                  </a:lnTo>
                  <a:lnTo>
                    <a:pt x="0" y="1786"/>
                  </a:lnTo>
                  <a:lnTo>
                    <a:pt x="748" y="2215"/>
                  </a:lnTo>
                  <a:lnTo>
                    <a:pt x="1427" y="1855"/>
                  </a:lnTo>
                  <a:lnTo>
                    <a:pt x="1717" y="1344"/>
                  </a:lnTo>
                  <a:lnTo>
                    <a:pt x="1675" y="586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7998076" y="586237"/>
              <a:ext cx="54554" cy="48064"/>
            </a:xfrm>
            <a:custGeom>
              <a:avLst/>
              <a:gdLst/>
              <a:ahLst/>
              <a:cxnLst/>
              <a:rect l="l" t="t" r="r" b="b"/>
              <a:pathLst>
                <a:path w="664" h="585" extrusionOk="0">
                  <a:moveTo>
                    <a:pt x="207" y="1"/>
                  </a:moveTo>
                  <a:lnTo>
                    <a:pt x="1" y="204"/>
                  </a:lnTo>
                  <a:lnTo>
                    <a:pt x="664" y="584"/>
                  </a:lnTo>
                  <a:lnTo>
                    <a:pt x="457" y="144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8015000" y="518212"/>
              <a:ext cx="61620" cy="79860"/>
            </a:xfrm>
            <a:custGeom>
              <a:avLst/>
              <a:gdLst/>
              <a:ahLst/>
              <a:cxnLst/>
              <a:rect l="l" t="t" r="r" b="b"/>
              <a:pathLst>
                <a:path w="750" h="972" extrusionOk="0">
                  <a:moveTo>
                    <a:pt x="484" y="0"/>
                  </a:moveTo>
                  <a:lnTo>
                    <a:pt x="484" y="351"/>
                  </a:lnTo>
                  <a:lnTo>
                    <a:pt x="1" y="829"/>
                  </a:lnTo>
                  <a:lnTo>
                    <a:pt x="251" y="972"/>
                  </a:lnTo>
                  <a:lnTo>
                    <a:pt x="749" y="152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8054681" y="481982"/>
              <a:ext cx="21937" cy="48803"/>
            </a:xfrm>
            <a:custGeom>
              <a:avLst/>
              <a:gdLst/>
              <a:ahLst/>
              <a:cxnLst/>
              <a:rect l="l" t="t" r="r" b="b"/>
              <a:pathLst>
                <a:path w="267" h="594" extrusionOk="0">
                  <a:moveTo>
                    <a:pt x="1" y="1"/>
                  </a:moveTo>
                  <a:lnTo>
                    <a:pt x="1" y="441"/>
                  </a:lnTo>
                  <a:lnTo>
                    <a:pt x="266" y="593"/>
                  </a:lnTo>
                  <a:lnTo>
                    <a:pt x="266" y="593"/>
                  </a:lnTo>
                  <a:lnTo>
                    <a:pt x="262" y="11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8042687" y="192464"/>
              <a:ext cx="123815" cy="90951"/>
            </a:xfrm>
            <a:custGeom>
              <a:avLst/>
              <a:gdLst/>
              <a:ahLst/>
              <a:cxnLst/>
              <a:rect l="l" t="t" r="r" b="b"/>
              <a:pathLst>
                <a:path w="1507" h="1107" extrusionOk="0">
                  <a:moveTo>
                    <a:pt x="486" y="0"/>
                  </a:moveTo>
                  <a:lnTo>
                    <a:pt x="0" y="521"/>
                  </a:lnTo>
                  <a:lnTo>
                    <a:pt x="1022" y="1106"/>
                  </a:lnTo>
                  <a:lnTo>
                    <a:pt x="1507" y="586"/>
                  </a:lnTo>
                  <a:lnTo>
                    <a:pt x="986" y="28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8154584" y="123535"/>
              <a:ext cx="239003" cy="127348"/>
            </a:xfrm>
            <a:custGeom>
              <a:avLst/>
              <a:gdLst/>
              <a:ahLst/>
              <a:cxnLst/>
              <a:rect l="l" t="t" r="r" b="b"/>
              <a:pathLst>
                <a:path w="2909" h="1550" extrusionOk="0">
                  <a:moveTo>
                    <a:pt x="940" y="0"/>
                  </a:moveTo>
                  <a:lnTo>
                    <a:pt x="450" y="57"/>
                  </a:lnTo>
                  <a:lnTo>
                    <a:pt x="1" y="903"/>
                  </a:lnTo>
                  <a:lnTo>
                    <a:pt x="1021" y="1489"/>
                  </a:lnTo>
                  <a:lnTo>
                    <a:pt x="1470" y="642"/>
                  </a:lnTo>
                  <a:lnTo>
                    <a:pt x="1960" y="587"/>
                  </a:lnTo>
                  <a:lnTo>
                    <a:pt x="1960" y="587"/>
                  </a:lnTo>
                  <a:lnTo>
                    <a:pt x="1933" y="1385"/>
                  </a:lnTo>
                  <a:lnTo>
                    <a:pt x="2230" y="1550"/>
                  </a:lnTo>
                  <a:lnTo>
                    <a:pt x="2908" y="1110"/>
                  </a:lnTo>
                  <a:lnTo>
                    <a:pt x="1888" y="523"/>
                  </a:lnTo>
                  <a:lnTo>
                    <a:pt x="1876" y="538"/>
                  </a:lnTo>
                  <a:cubicBezTo>
                    <a:pt x="1870" y="534"/>
                    <a:pt x="940" y="0"/>
                    <a:pt x="9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7693357" y="474587"/>
              <a:ext cx="42888" cy="45270"/>
            </a:xfrm>
            <a:custGeom>
              <a:avLst/>
              <a:gdLst/>
              <a:ahLst/>
              <a:cxnLst/>
              <a:rect l="l" t="t" r="r" b="b"/>
              <a:pathLst>
                <a:path w="522" h="551" extrusionOk="0">
                  <a:moveTo>
                    <a:pt x="522" y="1"/>
                  </a:moveTo>
                  <a:cubicBezTo>
                    <a:pt x="519" y="1"/>
                    <a:pt x="0" y="550"/>
                    <a:pt x="0" y="550"/>
                  </a:cubicBezTo>
                  <a:lnTo>
                    <a:pt x="522" y="1"/>
                  </a:lnTo>
                  <a:cubicBezTo>
                    <a:pt x="522" y="1"/>
                    <a:pt x="522" y="1"/>
                    <a:pt x="522" y="1"/>
                  </a:cubicBezTo>
                  <a:close/>
                </a:path>
              </a:pathLst>
            </a:custGeom>
            <a:solidFill>
              <a:srgbClr val="008D3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7720880" y="574982"/>
              <a:ext cx="140083" cy="180916"/>
            </a:xfrm>
            <a:custGeom>
              <a:avLst/>
              <a:gdLst/>
              <a:ahLst/>
              <a:cxnLst/>
              <a:rect l="l" t="t" r="r" b="b"/>
              <a:pathLst>
                <a:path w="1705" h="2202" extrusionOk="0">
                  <a:moveTo>
                    <a:pt x="1233" y="1"/>
                  </a:moveTo>
                  <a:cubicBezTo>
                    <a:pt x="1118" y="1"/>
                    <a:pt x="989" y="38"/>
                    <a:pt x="852" y="118"/>
                  </a:cubicBezTo>
                  <a:cubicBezTo>
                    <a:pt x="789" y="154"/>
                    <a:pt x="728" y="198"/>
                    <a:pt x="669" y="247"/>
                  </a:cubicBezTo>
                  <a:cubicBezTo>
                    <a:pt x="345" y="515"/>
                    <a:pt x="92" y="955"/>
                    <a:pt x="21" y="1370"/>
                  </a:cubicBezTo>
                  <a:cubicBezTo>
                    <a:pt x="8" y="1445"/>
                    <a:pt x="1" y="1521"/>
                    <a:pt x="1" y="1593"/>
                  </a:cubicBezTo>
                  <a:cubicBezTo>
                    <a:pt x="1" y="1978"/>
                    <a:pt x="192" y="2202"/>
                    <a:pt x="472" y="2202"/>
                  </a:cubicBezTo>
                  <a:cubicBezTo>
                    <a:pt x="586" y="2202"/>
                    <a:pt x="715" y="2164"/>
                    <a:pt x="852" y="2085"/>
                  </a:cubicBezTo>
                  <a:cubicBezTo>
                    <a:pt x="1323" y="1813"/>
                    <a:pt x="1705" y="1152"/>
                    <a:pt x="1705" y="610"/>
                  </a:cubicBezTo>
                  <a:cubicBezTo>
                    <a:pt x="1705" y="224"/>
                    <a:pt x="1513" y="1"/>
                    <a:pt x="12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7443684" y="605626"/>
              <a:ext cx="172372" cy="178287"/>
            </a:xfrm>
            <a:custGeom>
              <a:avLst/>
              <a:gdLst/>
              <a:ahLst/>
              <a:cxnLst/>
              <a:rect l="l" t="t" r="r" b="b"/>
              <a:pathLst>
                <a:path w="2098" h="2170" extrusionOk="0">
                  <a:moveTo>
                    <a:pt x="1082" y="0"/>
                  </a:moveTo>
                  <a:lnTo>
                    <a:pt x="867" y="727"/>
                  </a:lnTo>
                  <a:lnTo>
                    <a:pt x="0" y="1583"/>
                  </a:lnTo>
                  <a:lnTo>
                    <a:pt x="1015" y="2169"/>
                  </a:lnTo>
                  <a:lnTo>
                    <a:pt x="1882" y="1312"/>
                  </a:lnTo>
                  <a:lnTo>
                    <a:pt x="2098" y="587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7500125" y="545570"/>
              <a:ext cx="115928" cy="108287"/>
            </a:xfrm>
            <a:custGeom>
              <a:avLst/>
              <a:gdLst/>
              <a:ahLst/>
              <a:cxnLst/>
              <a:rect l="l" t="t" r="r" b="b"/>
              <a:pathLst>
                <a:path w="1411" h="1318" extrusionOk="0">
                  <a:moveTo>
                    <a:pt x="0" y="0"/>
                  </a:moveTo>
                  <a:lnTo>
                    <a:pt x="395" y="731"/>
                  </a:lnTo>
                  <a:lnTo>
                    <a:pt x="1411" y="1318"/>
                  </a:lnTo>
                  <a:lnTo>
                    <a:pt x="1016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7443684" y="735679"/>
              <a:ext cx="172372" cy="240975"/>
            </a:xfrm>
            <a:custGeom>
              <a:avLst/>
              <a:gdLst/>
              <a:ahLst/>
              <a:cxnLst/>
              <a:rect l="l" t="t" r="r" b="b"/>
              <a:pathLst>
                <a:path w="2098" h="2933" extrusionOk="0">
                  <a:moveTo>
                    <a:pt x="0" y="0"/>
                  </a:moveTo>
                  <a:lnTo>
                    <a:pt x="0" y="826"/>
                  </a:lnTo>
                  <a:lnTo>
                    <a:pt x="1001" y="1405"/>
                  </a:lnTo>
                  <a:lnTo>
                    <a:pt x="687" y="2346"/>
                  </a:lnTo>
                  <a:lnTo>
                    <a:pt x="1194" y="2639"/>
                  </a:lnTo>
                  <a:lnTo>
                    <a:pt x="1703" y="2933"/>
                  </a:lnTo>
                  <a:lnTo>
                    <a:pt x="2098" y="1745"/>
                  </a:lnTo>
                  <a:lnTo>
                    <a:pt x="1409" y="1347"/>
                  </a:lnTo>
                  <a:lnTo>
                    <a:pt x="1015" y="1413"/>
                  </a:lnTo>
                  <a:lnTo>
                    <a:pt x="1015" y="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7679309" y="919380"/>
              <a:ext cx="82324" cy="67700"/>
            </a:xfrm>
            <a:custGeom>
              <a:avLst/>
              <a:gdLst/>
              <a:ahLst/>
              <a:cxnLst/>
              <a:rect l="l" t="t" r="r" b="b"/>
              <a:pathLst>
                <a:path w="1002" h="824" extrusionOk="0">
                  <a:moveTo>
                    <a:pt x="693" y="1"/>
                  </a:moveTo>
                  <a:lnTo>
                    <a:pt x="171" y="53"/>
                  </a:lnTo>
                  <a:lnTo>
                    <a:pt x="0" y="246"/>
                  </a:lnTo>
                  <a:lnTo>
                    <a:pt x="1001" y="824"/>
                  </a:lnTo>
                  <a:lnTo>
                    <a:pt x="6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7500125" y="329582"/>
              <a:ext cx="261515" cy="264144"/>
            </a:xfrm>
            <a:custGeom>
              <a:avLst/>
              <a:gdLst/>
              <a:ahLst/>
              <a:cxnLst/>
              <a:rect l="l" t="t" r="r" b="b"/>
              <a:pathLst>
                <a:path w="3183" h="3215" extrusionOk="0">
                  <a:moveTo>
                    <a:pt x="2167" y="0"/>
                  </a:moveTo>
                  <a:lnTo>
                    <a:pt x="1859" y="1175"/>
                  </a:lnTo>
                  <a:lnTo>
                    <a:pt x="1338" y="1729"/>
                  </a:lnTo>
                  <a:lnTo>
                    <a:pt x="507" y="1752"/>
                  </a:lnTo>
                  <a:lnTo>
                    <a:pt x="0" y="2629"/>
                  </a:lnTo>
                  <a:lnTo>
                    <a:pt x="1016" y="3215"/>
                  </a:lnTo>
                  <a:lnTo>
                    <a:pt x="1521" y="2339"/>
                  </a:lnTo>
                  <a:lnTo>
                    <a:pt x="2352" y="2315"/>
                  </a:lnTo>
                  <a:lnTo>
                    <a:pt x="2875" y="1761"/>
                  </a:lnTo>
                  <a:lnTo>
                    <a:pt x="2877" y="1750"/>
                  </a:lnTo>
                  <a:lnTo>
                    <a:pt x="3182" y="587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7678076" y="282096"/>
              <a:ext cx="278687" cy="129402"/>
            </a:xfrm>
            <a:custGeom>
              <a:avLst/>
              <a:gdLst/>
              <a:ahLst/>
              <a:cxnLst/>
              <a:rect l="l" t="t" r="r" b="b"/>
              <a:pathLst>
                <a:path w="3392" h="1575" extrusionOk="0">
                  <a:moveTo>
                    <a:pt x="2377" y="0"/>
                  </a:moveTo>
                  <a:lnTo>
                    <a:pt x="1717" y="744"/>
                  </a:lnTo>
                  <a:lnTo>
                    <a:pt x="716" y="165"/>
                  </a:lnTo>
                  <a:lnTo>
                    <a:pt x="1" y="578"/>
                  </a:lnTo>
                  <a:lnTo>
                    <a:pt x="1016" y="1165"/>
                  </a:lnTo>
                  <a:lnTo>
                    <a:pt x="1731" y="752"/>
                  </a:lnTo>
                  <a:lnTo>
                    <a:pt x="1871" y="1125"/>
                  </a:lnTo>
                  <a:lnTo>
                    <a:pt x="2040" y="1575"/>
                  </a:lnTo>
                  <a:lnTo>
                    <a:pt x="2560" y="1523"/>
                  </a:lnTo>
                  <a:lnTo>
                    <a:pt x="3391" y="587"/>
                  </a:lnTo>
                  <a:lnTo>
                    <a:pt x="237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7965788" y="436549"/>
              <a:ext cx="84378" cy="54554"/>
            </a:xfrm>
            <a:custGeom>
              <a:avLst/>
              <a:gdLst/>
              <a:ahLst/>
              <a:cxnLst/>
              <a:rect l="l" t="t" r="r" b="b"/>
              <a:pathLst>
                <a:path w="1027" h="664" extrusionOk="0">
                  <a:moveTo>
                    <a:pt x="63" y="1"/>
                  </a:moveTo>
                  <a:lnTo>
                    <a:pt x="1" y="187"/>
                  </a:lnTo>
                  <a:lnTo>
                    <a:pt x="216" y="663"/>
                  </a:lnTo>
                  <a:lnTo>
                    <a:pt x="1026" y="528"/>
                  </a:lnTo>
                  <a:lnTo>
                    <a:pt x="835" y="44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7970882" y="381916"/>
              <a:ext cx="79613" cy="91115"/>
            </a:xfrm>
            <a:custGeom>
              <a:avLst/>
              <a:gdLst/>
              <a:ahLst/>
              <a:cxnLst/>
              <a:rect l="l" t="t" r="r" b="b"/>
              <a:pathLst>
                <a:path w="969" h="1109" extrusionOk="0">
                  <a:moveTo>
                    <a:pt x="221" y="0"/>
                  </a:moveTo>
                  <a:lnTo>
                    <a:pt x="20" y="606"/>
                  </a:lnTo>
                  <a:lnTo>
                    <a:pt x="1" y="666"/>
                  </a:lnTo>
                  <a:lnTo>
                    <a:pt x="773" y="1108"/>
                  </a:lnTo>
                  <a:lnTo>
                    <a:pt x="969" y="429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7526991" y="330322"/>
              <a:ext cx="527796" cy="670343"/>
            </a:xfrm>
            <a:custGeom>
              <a:avLst/>
              <a:gdLst/>
              <a:ahLst/>
              <a:cxnLst/>
              <a:rect l="l" t="t" r="r" b="b"/>
              <a:pathLst>
                <a:path w="6424" h="8159" extrusionOk="0">
                  <a:moveTo>
                    <a:pt x="3592" y="2978"/>
                  </a:moveTo>
                  <a:cubicBezTo>
                    <a:pt x="3872" y="2978"/>
                    <a:pt x="4065" y="3201"/>
                    <a:pt x="4065" y="3587"/>
                  </a:cubicBezTo>
                  <a:cubicBezTo>
                    <a:pt x="4065" y="4130"/>
                    <a:pt x="3683" y="4791"/>
                    <a:pt x="3212" y="5063"/>
                  </a:cubicBezTo>
                  <a:cubicBezTo>
                    <a:pt x="3076" y="5142"/>
                    <a:pt x="2947" y="5179"/>
                    <a:pt x="2832" y="5179"/>
                  </a:cubicBezTo>
                  <a:cubicBezTo>
                    <a:pt x="2553" y="5179"/>
                    <a:pt x="2361" y="4957"/>
                    <a:pt x="2361" y="4571"/>
                  </a:cubicBezTo>
                  <a:cubicBezTo>
                    <a:pt x="2361" y="4499"/>
                    <a:pt x="2368" y="4423"/>
                    <a:pt x="2381" y="4348"/>
                  </a:cubicBezTo>
                  <a:cubicBezTo>
                    <a:pt x="2452" y="3933"/>
                    <a:pt x="2707" y="3493"/>
                    <a:pt x="3029" y="3224"/>
                  </a:cubicBezTo>
                  <a:cubicBezTo>
                    <a:pt x="3088" y="3176"/>
                    <a:pt x="3149" y="3132"/>
                    <a:pt x="3212" y="3095"/>
                  </a:cubicBezTo>
                  <a:cubicBezTo>
                    <a:pt x="3349" y="3016"/>
                    <a:pt x="3478" y="2978"/>
                    <a:pt x="3592" y="2978"/>
                  </a:cubicBezTo>
                  <a:close/>
                  <a:moveTo>
                    <a:pt x="5230" y="0"/>
                  </a:moveTo>
                  <a:lnTo>
                    <a:pt x="4399" y="936"/>
                  </a:lnTo>
                  <a:lnTo>
                    <a:pt x="3879" y="988"/>
                  </a:lnTo>
                  <a:lnTo>
                    <a:pt x="3710" y="538"/>
                  </a:lnTo>
                  <a:lnTo>
                    <a:pt x="3570" y="165"/>
                  </a:lnTo>
                  <a:lnTo>
                    <a:pt x="2855" y="578"/>
                  </a:lnTo>
                  <a:lnTo>
                    <a:pt x="2550" y="1741"/>
                  </a:lnTo>
                  <a:lnTo>
                    <a:pt x="2548" y="1752"/>
                  </a:lnTo>
                  <a:cubicBezTo>
                    <a:pt x="2547" y="1757"/>
                    <a:pt x="2025" y="2306"/>
                    <a:pt x="2025" y="2306"/>
                  </a:cubicBezTo>
                  <a:lnTo>
                    <a:pt x="1194" y="2330"/>
                  </a:lnTo>
                  <a:lnTo>
                    <a:pt x="689" y="3206"/>
                  </a:lnTo>
                  <a:lnTo>
                    <a:pt x="1084" y="3938"/>
                  </a:lnTo>
                  <a:lnTo>
                    <a:pt x="868" y="4664"/>
                  </a:lnTo>
                  <a:lnTo>
                    <a:pt x="1" y="5520"/>
                  </a:lnTo>
                  <a:lnTo>
                    <a:pt x="1" y="6347"/>
                  </a:lnTo>
                  <a:lnTo>
                    <a:pt x="395" y="6281"/>
                  </a:lnTo>
                  <a:lnTo>
                    <a:pt x="1084" y="6679"/>
                  </a:lnTo>
                  <a:lnTo>
                    <a:pt x="689" y="7867"/>
                  </a:lnTo>
                  <a:lnTo>
                    <a:pt x="1194" y="8158"/>
                  </a:lnTo>
                  <a:lnTo>
                    <a:pt x="1854" y="7416"/>
                  </a:lnTo>
                  <a:lnTo>
                    <a:pt x="2025" y="7223"/>
                  </a:lnTo>
                  <a:lnTo>
                    <a:pt x="2547" y="7171"/>
                  </a:lnTo>
                  <a:lnTo>
                    <a:pt x="2855" y="7994"/>
                  </a:lnTo>
                  <a:lnTo>
                    <a:pt x="3570" y="7581"/>
                  </a:lnTo>
                  <a:lnTo>
                    <a:pt x="3879" y="6402"/>
                  </a:lnTo>
                  <a:lnTo>
                    <a:pt x="4399" y="5852"/>
                  </a:lnTo>
                  <a:lnTo>
                    <a:pt x="5230" y="5829"/>
                  </a:lnTo>
                  <a:lnTo>
                    <a:pt x="5737" y="4953"/>
                  </a:lnTo>
                  <a:lnTo>
                    <a:pt x="5342" y="4221"/>
                  </a:lnTo>
                  <a:lnTo>
                    <a:pt x="5557" y="3494"/>
                  </a:lnTo>
                  <a:lnTo>
                    <a:pt x="5735" y="3319"/>
                  </a:lnTo>
                  <a:lnTo>
                    <a:pt x="5941" y="3116"/>
                  </a:lnTo>
                  <a:lnTo>
                    <a:pt x="6424" y="2638"/>
                  </a:lnTo>
                  <a:lnTo>
                    <a:pt x="6424" y="2287"/>
                  </a:lnTo>
                  <a:lnTo>
                    <a:pt x="6424" y="1847"/>
                  </a:lnTo>
                  <a:lnTo>
                    <a:pt x="6367" y="1821"/>
                  </a:lnTo>
                  <a:lnTo>
                    <a:pt x="5557" y="1956"/>
                  </a:lnTo>
                  <a:lnTo>
                    <a:pt x="5342" y="1480"/>
                  </a:lnTo>
                  <a:lnTo>
                    <a:pt x="5404" y="1294"/>
                  </a:lnTo>
                  <a:lnTo>
                    <a:pt x="5423" y="1234"/>
                  </a:lnTo>
                  <a:lnTo>
                    <a:pt x="5624" y="628"/>
                  </a:lnTo>
                  <a:lnTo>
                    <a:pt x="5737" y="292"/>
                  </a:lnTo>
                  <a:lnTo>
                    <a:pt x="5714" y="278"/>
                  </a:lnTo>
                  <a:lnTo>
                    <a:pt x="5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8034307" y="171760"/>
              <a:ext cx="377607" cy="505530"/>
            </a:xfrm>
            <a:custGeom>
              <a:avLst/>
              <a:gdLst/>
              <a:ahLst/>
              <a:cxnLst/>
              <a:rect l="l" t="t" r="r" b="b"/>
              <a:pathLst>
                <a:path w="4596" h="6153" extrusionOk="0">
                  <a:moveTo>
                    <a:pt x="2580" y="2264"/>
                  </a:moveTo>
                  <a:cubicBezTo>
                    <a:pt x="2708" y="2264"/>
                    <a:pt x="2815" y="2328"/>
                    <a:pt x="2876" y="2457"/>
                  </a:cubicBezTo>
                  <a:cubicBezTo>
                    <a:pt x="3012" y="2747"/>
                    <a:pt x="2865" y="3259"/>
                    <a:pt x="2545" y="3601"/>
                  </a:cubicBezTo>
                  <a:cubicBezTo>
                    <a:pt x="2368" y="3790"/>
                    <a:pt x="2176" y="3888"/>
                    <a:pt x="2017" y="3888"/>
                  </a:cubicBezTo>
                  <a:cubicBezTo>
                    <a:pt x="1888" y="3888"/>
                    <a:pt x="1781" y="3824"/>
                    <a:pt x="1720" y="3695"/>
                  </a:cubicBezTo>
                  <a:cubicBezTo>
                    <a:pt x="1583" y="3405"/>
                    <a:pt x="1732" y="2893"/>
                    <a:pt x="2050" y="2552"/>
                  </a:cubicBezTo>
                  <a:cubicBezTo>
                    <a:pt x="2228" y="2362"/>
                    <a:pt x="2420" y="2264"/>
                    <a:pt x="2580" y="2264"/>
                  </a:cubicBezTo>
                  <a:close/>
                  <a:moveTo>
                    <a:pt x="3424" y="0"/>
                  </a:moveTo>
                  <a:lnTo>
                    <a:pt x="2934" y="55"/>
                  </a:lnTo>
                  <a:lnTo>
                    <a:pt x="2485" y="903"/>
                  </a:lnTo>
                  <a:lnTo>
                    <a:pt x="2070" y="1149"/>
                  </a:lnTo>
                  <a:lnTo>
                    <a:pt x="1609" y="838"/>
                  </a:lnTo>
                  <a:lnTo>
                    <a:pt x="1124" y="1358"/>
                  </a:lnTo>
                  <a:lnTo>
                    <a:pt x="1166" y="2116"/>
                  </a:lnTo>
                  <a:lnTo>
                    <a:pt x="876" y="2627"/>
                  </a:lnTo>
                  <a:lnTo>
                    <a:pt x="197" y="2987"/>
                  </a:lnTo>
                  <a:lnTo>
                    <a:pt x="1" y="3666"/>
                  </a:lnTo>
                  <a:lnTo>
                    <a:pt x="192" y="3751"/>
                  </a:lnTo>
                  <a:lnTo>
                    <a:pt x="249" y="3777"/>
                  </a:lnTo>
                  <a:lnTo>
                    <a:pt x="510" y="3892"/>
                  </a:lnTo>
                  <a:lnTo>
                    <a:pt x="514" y="4369"/>
                  </a:lnTo>
                  <a:lnTo>
                    <a:pt x="16" y="5189"/>
                  </a:lnTo>
                  <a:lnTo>
                    <a:pt x="223" y="5629"/>
                  </a:lnTo>
                  <a:lnTo>
                    <a:pt x="241" y="5618"/>
                  </a:lnTo>
                  <a:lnTo>
                    <a:pt x="901" y="5190"/>
                  </a:lnTo>
                  <a:lnTo>
                    <a:pt x="1198" y="5353"/>
                  </a:lnTo>
                  <a:lnTo>
                    <a:pt x="1171" y="6153"/>
                  </a:lnTo>
                  <a:lnTo>
                    <a:pt x="1661" y="6097"/>
                  </a:lnTo>
                  <a:lnTo>
                    <a:pt x="2110" y="5250"/>
                  </a:lnTo>
                  <a:lnTo>
                    <a:pt x="2527" y="5004"/>
                  </a:lnTo>
                  <a:lnTo>
                    <a:pt x="2987" y="5314"/>
                  </a:lnTo>
                  <a:lnTo>
                    <a:pt x="3473" y="4794"/>
                  </a:lnTo>
                  <a:lnTo>
                    <a:pt x="3430" y="4036"/>
                  </a:lnTo>
                  <a:lnTo>
                    <a:pt x="3720" y="3525"/>
                  </a:lnTo>
                  <a:lnTo>
                    <a:pt x="4399" y="3164"/>
                  </a:lnTo>
                  <a:lnTo>
                    <a:pt x="4595" y="2485"/>
                  </a:lnTo>
                  <a:lnTo>
                    <a:pt x="4086" y="2260"/>
                  </a:lnTo>
                  <a:lnTo>
                    <a:pt x="4085" y="2192"/>
                  </a:lnTo>
                  <a:lnTo>
                    <a:pt x="4082" y="1783"/>
                  </a:lnTo>
                  <a:lnTo>
                    <a:pt x="4581" y="963"/>
                  </a:lnTo>
                  <a:lnTo>
                    <a:pt x="4372" y="523"/>
                  </a:lnTo>
                  <a:lnTo>
                    <a:pt x="3696" y="963"/>
                  </a:lnTo>
                  <a:lnTo>
                    <a:pt x="3398" y="798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9" name="Google Shape;1209;p37"/>
          <p:cNvGrpSpPr/>
          <p:nvPr/>
        </p:nvGrpSpPr>
        <p:grpSpPr>
          <a:xfrm>
            <a:off x="10127462" y="4199229"/>
            <a:ext cx="1660513" cy="2125283"/>
            <a:chOff x="7577235" y="3020097"/>
            <a:chExt cx="985897" cy="1261745"/>
          </a:xfrm>
        </p:grpSpPr>
        <p:sp>
          <p:nvSpPr>
            <p:cNvPr id="1210" name="Google Shape;1210;p37"/>
            <p:cNvSpPr/>
            <p:nvPr/>
          </p:nvSpPr>
          <p:spPr>
            <a:xfrm flipH="1">
              <a:off x="7840202" y="3971655"/>
              <a:ext cx="330908" cy="252290"/>
            </a:xfrm>
            <a:custGeom>
              <a:avLst/>
              <a:gdLst/>
              <a:ahLst/>
              <a:cxnLst/>
              <a:rect l="l" t="t" r="r" b="b"/>
              <a:pathLst>
                <a:path w="6503" h="4958" extrusionOk="0">
                  <a:moveTo>
                    <a:pt x="2007" y="0"/>
                  </a:moveTo>
                  <a:cubicBezTo>
                    <a:pt x="1734" y="0"/>
                    <a:pt x="1462" y="71"/>
                    <a:pt x="1217" y="212"/>
                  </a:cubicBezTo>
                  <a:lnTo>
                    <a:pt x="663" y="533"/>
                  </a:lnTo>
                  <a:lnTo>
                    <a:pt x="0" y="1767"/>
                  </a:lnTo>
                  <a:lnTo>
                    <a:pt x="152" y="2858"/>
                  </a:lnTo>
                  <a:cubicBezTo>
                    <a:pt x="231" y="3425"/>
                    <a:pt x="565" y="3923"/>
                    <a:pt x="1061" y="4209"/>
                  </a:cubicBezTo>
                  <a:lnTo>
                    <a:pt x="1973" y="4747"/>
                  </a:lnTo>
                  <a:cubicBezTo>
                    <a:pt x="2217" y="4887"/>
                    <a:pt x="2489" y="4957"/>
                    <a:pt x="2761" y="4957"/>
                  </a:cubicBezTo>
                  <a:cubicBezTo>
                    <a:pt x="3034" y="4957"/>
                    <a:pt x="3306" y="4887"/>
                    <a:pt x="3550" y="4747"/>
                  </a:cubicBezTo>
                  <a:lnTo>
                    <a:pt x="6124" y="3260"/>
                  </a:lnTo>
                  <a:cubicBezTo>
                    <a:pt x="6406" y="3097"/>
                    <a:pt x="6502" y="2775"/>
                    <a:pt x="6413" y="2503"/>
                  </a:cubicBezTo>
                  <a:cubicBezTo>
                    <a:pt x="6368" y="2360"/>
                    <a:pt x="6271" y="2231"/>
                    <a:pt x="6124" y="2146"/>
                  </a:cubicBezTo>
                  <a:lnTo>
                    <a:pt x="2795" y="212"/>
                  </a:lnTo>
                  <a:cubicBezTo>
                    <a:pt x="2551" y="71"/>
                    <a:pt x="2279" y="0"/>
                    <a:pt x="2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37"/>
            <p:cNvSpPr/>
            <p:nvPr/>
          </p:nvSpPr>
          <p:spPr>
            <a:xfrm flipH="1">
              <a:off x="7840304" y="3904995"/>
              <a:ext cx="317882" cy="298545"/>
            </a:xfrm>
            <a:custGeom>
              <a:avLst/>
              <a:gdLst/>
              <a:ahLst/>
              <a:cxnLst/>
              <a:rect l="l" t="t" r="r" b="b"/>
              <a:pathLst>
                <a:path w="6247" h="5867" extrusionOk="0">
                  <a:moveTo>
                    <a:pt x="1540" y="1"/>
                  </a:moveTo>
                  <a:lnTo>
                    <a:pt x="1540" y="930"/>
                  </a:lnTo>
                  <a:cubicBezTo>
                    <a:pt x="1429" y="945"/>
                    <a:pt x="1319" y="966"/>
                    <a:pt x="1212" y="1006"/>
                  </a:cubicBezTo>
                  <a:cubicBezTo>
                    <a:pt x="1127" y="1035"/>
                    <a:pt x="1043" y="1073"/>
                    <a:pt x="965" y="1120"/>
                  </a:cubicBezTo>
                  <a:lnTo>
                    <a:pt x="725" y="1259"/>
                  </a:lnTo>
                  <a:lnTo>
                    <a:pt x="409" y="1843"/>
                  </a:lnTo>
                  <a:lnTo>
                    <a:pt x="1" y="2280"/>
                  </a:lnTo>
                  <a:lnTo>
                    <a:pt x="236" y="3868"/>
                  </a:lnTo>
                  <a:lnTo>
                    <a:pt x="283" y="4180"/>
                  </a:lnTo>
                  <a:cubicBezTo>
                    <a:pt x="348" y="4614"/>
                    <a:pt x="602" y="4995"/>
                    <a:pt x="975" y="5218"/>
                  </a:cubicBezTo>
                  <a:cubicBezTo>
                    <a:pt x="985" y="5228"/>
                    <a:pt x="996" y="5235"/>
                    <a:pt x="1009" y="5240"/>
                  </a:cubicBezTo>
                  <a:lnTo>
                    <a:pt x="1719" y="5655"/>
                  </a:lnTo>
                  <a:cubicBezTo>
                    <a:pt x="1963" y="5796"/>
                    <a:pt x="2235" y="5867"/>
                    <a:pt x="2507" y="5867"/>
                  </a:cubicBezTo>
                  <a:cubicBezTo>
                    <a:pt x="2780" y="5867"/>
                    <a:pt x="3052" y="5796"/>
                    <a:pt x="3296" y="5655"/>
                  </a:cubicBezTo>
                  <a:lnTo>
                    <a:pt x="5870" y="4168"/>
                  </a:lnTo>
                  <a:cubicBezTo>
                    <a:pt x="6015" y="4083"/>
                    <a:pt x="6114" y="3957"/>
                    <a:pt x="6159" y="3813"/>
                  </a:cubicBezTo>
                  <a:cubicBezTo>
                    <a:pt x="6247" y="3550"/>
                    <a:pt x="6157" y="3242"/>
                    <a:pt x="5896" y="3073"/>
                  </a:cubicBezTo>
                  <a:lnTo>
                    <a:pt x="5292" y="2725"/>
                  </a:lnTo>
                  <a:lnTo>
                    <a:pt x="4550" y="2301"/>
                  </a:lnTo>
                  <a:cubicBezTo>
                    <a:pt x="4304" y="2160"/>
                    <a:pt x="4105" y="1952"/>
                    <a:pt x="3979" y="1706"/>
                  </a:cubicBezTo>
                  <a:cubicBezTo>
                    <a:pt x="3901" y="1560"/>
                    <a:pt x="3848" y="1404"/>
                    <a:pt x="3825" y="1240"/>
                  </a:cubicBezTo>
                  <a:lnTo>
                    <a:pt x="36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37"/>
            <p:cNvSpPr/>
            <p:nvPr/>
          </p:nvSpPr>
          <p:spPr>
            <a:xfrm flipH="1">
              <a:off x="7840304" y="3991806"/>
              <a:ext cx="305873" cy="211735"/>
            </a:xfrm>
            <a:custGeom>
              <a:avLst/>
              <a:gdLst/>
              <a:ahLst/>
              <a:cxnLst/>
              <a:rect l="l" t="t" r="r" b="b"/>
              <a:pathLst>
                <a:path w="6011" h="4161" extrusionOk="0">
                  <a:moveTo>
                    <a:pt x="3743" y="1"/>
                  </a:moveTo>
                  <a:lnTo>
                    <a:pt x="0" y="2162"/>
                  </a:lnTo>
                  <a:lnTo>
                    <a:pt x="47" y="2474"/>
                  </a:lnTo>
                  <a:cubicBezTo>
                    <a:pt x="112" y="2908"/>
                    <a:pt x="366" y="3289"/>
                    <a:pt x="739" y="3512"/>
                  </a:cubicBezTo>
                  <a:cubicBezTo>
                    <a:pt x="749" y="3522"/>
                    <a:pt x="760" y="3529"/>
                    <a:pt x="773" y="3534"/>
                  </a:cubicBezTo>
                  <a:lnTo>
                    <a:pt x="1483" y="3949"/>
                  </a:lnTo>
                  <a:cubicBezTo>
                    <a:pt x="1727" y="4090"/>
                    <a:pt x="1999" y="4161"/>
                    <a:pt x="2271" y="4161"/>
                  </a:cubicBezTo>
                  <a:cubicBezTo>
                    <a:pt x="2544" y="4161"/>
                    <a:pt x="2816" y="4090"/>
                    <a:pt x="3060" y="3949"/>
                  </a:cubicBezTo>
                  <a:lnTo>
                    <a:pt x="5634" y="2462"/>
                  </a:lnTo>
                  <a:cubicBezTo>
                    <a:pt x="5779" y="2377"/>
                    <a:pt x="5878" y="2251"/>
                    <a:pt x="5923" y="2107"/>
                  </a:cubicBezTo>
                  <a:cubicBezTo>
                    <a:pt x="6011" y="1844"/>
                    <a:pt x="5921" y="1536"/>
                    <a:pt x="5660" y="1367"/>
                  </a:cubicBezTo>
                  <a:lnTo>
                    <a:pt x="5056" y="1019"/>
                  </a:lnTo>
                  <a:lnTo>
                    <a:pt x="4314" y="595"/>
                  </a:lnTo>
                  <a:cubicBezTo>
                    <a:pt x="4067" y="454"/>
                    <a:pt x="3869" y="246"/>
                    <a:pt x="37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37"/>
            <p:cNvSpPr/>
            <p:nvPr/>
          </p:nvSpPr>
          <p:spPr>
            <a:xfrm flipH="1">
              <a:off x="7840304" y="4043607"/>
              <a:ext cx="268319" cy="159933"/>
            </a:xfrm>
            <a:custGeom>
              <a:avLst/>
              <a:gdLst/>
              <a:ahLst/>
              <a:cxnLst/>
              <a:rect l="l" t="t" r="r" b="b"/>
              <a:pathLst>
                <a:path w="5273" h="3143" extrusionOk="0">
                  <a:moveTo>
                    <a:pt x="4318" y="1"/>
                  </a:moveTo>
                  <a:lnTo>
                    <a:pt x="1" y="2493"/>
                  </a:lnTo>
                  <a:cubicBezTo>
                    <a:pt x="12" y="2504"/>
                    <a:pt x="22" y="2511"/>
                    <a:pt x="35" y="2516"/>
                  </a:cubicBezTo>
                  <a:lnTo>
                    <a:pt x="745" y="2931"/>
                  </a:lnTo>
                  <a:cubicBezTo>
                    <a:pt x="989" y="3072"/>
                    <a:pt x="1261" y="3143"/>
                    <a:pt x="1533" y="3143"/>
                  </a:cubicBezTo>
                  <a:cubicBezTo>
                    <a:pt x="1806" y="3143"/>
                    <a:pt x="2078" y="3072"/>
                    <a:pt x="2323" y="2931"/>
                  </a:cubicBezTo>
                  <a:lnTo>
                    <a:pt x="4896" y="1444"/>
                  </a:lnTo>
                  <a:cubicBezTo>
                    <a:pt x="5041" y="1359"/>
                    <a:pt x="5140" y="1232"/>
                    <a:pt x="5185" y="1089"/>
                  </a:cubicBezTo>
                  <a:cubicBezTo>
                    <a:pt x="5273" y="825"/>
                    <a:pt x="5183" y="518"/>
                    <a:pt x="4922" y="349"/>
                  </a:cubicBezTo>
                  <a:lnTo>
                    <a:pt x="4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37"/>
            <p:cNvSpPr/>
            <p:nvPr/>
          </p:nvSpPr>
          <p:spPr>
            <a:xfrm flipH="1">
              <a:off x="7588990" y="3020097"/>
              <a:ext cx="974142" cy="1255384"/>
            </a:xfrm>
            <a:custGeom>
              <a:avLst/>
              <a:gdLst/>
              <a:ahLst/>
              <a:cxnLst/>
              <a:rect l="l" t="t" r="r" b="b"/>
              <a:pathLst>
                <a:path w="19144" h="24671" extrusionOk="0">
                  <a:moveTo>
                    <a:pt x="18023" y="1"/>
                  </a:moveTo>
                  <a:cubicBezTo>
                    <a:pt x="17930" y="1"/>
                    <a:pt x="17834" y="24"/>
                    <a:pt x="17743" y="77"/>
                  </a:cubicBezTo>
                  <a:lnTo>
                    <a:pt x="869" y="9819"/>
                  </a:lnTo>
                  <a:cubicBezTo>
                    <a:pt x="339" y="10124"/>
                    <a:pt x="11" y="10690"/>
                    <a:pt x="10" y="11302"/>
                  </a:cubicBezTo>
                  <a:lnTo>
                    <a:pt x="2" y="23759"/>
                  </a:lnTo>
                  <a:cubicBezTo>
                    <a:pt x="1" y="23930"/>
                    <a:pt x="73" y="24075"/>
                    <a:pt x="183" y="24177"/>
                  </a:cubicBezTo>
                  <a:lnTo>
                    <a:pt x="174" y="24191"/>
                  </a:lnTo>
                  <a:lnTo>
                    <a:pt x="288" y="24256"/>
                  </a:lnTo>
                  <a:lnTo>
                    <a:pt x="1004" y="24671"/>
                  </a:lnTo>
                  <a:lnTo>
                    <a:pt x="1739" y="23398"/>
                  </a:lnTo>
                  <a:lnTo>
                    <a:pt x="17459" y="14289"/>
                  </a:lnTo>
                  <a:cubicBezTo>
                    <a:pt x="17955" y="14004"/>
                    <a:pt x="18260" y="13477"/>
                    <a:pt x="18260" y="12907"/>
                  </a:cubicBezTo>
                  <a:lnTo>
                    <a:pt x="18268" y="2000"/>
                  </a:lnTo>
                  <a:lnTo>
                    <a:pt x="18299" y="2018"/>
                  </a:lnTo>
                  <a:lnTo>
                    <a:pt x="19144" y="555"/>
                  </a:lnTo>
                  <a:lnTo>
                    <a:pt x="18287" y="60"/>
                  </a:lnTo>
                  <a:lnTo>
                    <a:pt x="18285" y="64"/>
                  </a:lnTo>
                  <a:cubicBezTo>
                    <a:pt x="18204" y="24"/>
                    <a:pt x="18115" y="1"/>
                    <a:pt x="18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37"/>
            <p:cNvSpPr/>
            <p:nvPr/>
          </p:nvSpPr>
          <p:spPr>
            <a:xfrm flipH="1">
              <a:off x="7577235" y="3042640"/>
              <a:ext cx="945291" cy="1239202"/>
            </a:xfrm>
            <a:custGeom>
              <a:avLst/>
              <a:gdLst/>
              <a:ahLst/>
              <a:cxnLst/>
              <a:rect l="l" t="t" r="r" b="b"/>
              <a:pathLst>
                <a:path w="18577" h="24353" extrusionOk="0">
                  <a:moveTo>
                    <a:pt x="18001" y="1"/>
                  </a:moveTo>
                  <a:cubicBezTo>
                    <a:pt x="17905" y="1"/>
                    <a:pt x="17808" y="25"/>
                    <a:pt x="17715" y="78"/>
                  </a:cubicBezTo>
                  <a:lnTo>
                    <a:pt x="868" y="9836"/>
                  </a:lnTo>
                  <a:cubicBezTo>
                    <a:pt x="337" y="10141"/>
                    <a:pt x="10" y="10706"/>
                    <a:pt x="9" y="11319"/>
                  </a:cubicBezTo>
                  <a:lnTo>
                    <a:pt x="1" y="23776"/>
                  </a:lnTo>
                  <a:cubicBezTo>
                    <a:pt x="0" y="24112"/>
                    <a:pt x="276" y="24353"/>
                    <a:pt x="576" y="24353"/>
                  </a:cubicBezTo>
                  <a:cubicBezTo>
                    <a:pt x="671" y="24353"/>
                    <a:pt x="769" y="24328"/>
                    <a:pt x="862" y="24275"/>
                  </a:cubicBezTo>
                  <a:lnTo>
                    <a:pt x="17767" y="14484"/>
                  </a:lnTo>
                  <a:cubicBezTo>
                    <a:pt x="18261" y="14199"/>
                    <a:pt x="18566" y="13672"/>
                    <a:pt x="18568" y="13101"/>
                  </a:cubicBezTo>
                  <a:lnTo>
                    <a:pt x="18577" y="577"/>
                  </a:lnTo>
                  <a:cubicBezTo>
                    <a:pt x="18577" y="241"/>
                    <a:pt x="18301" y="1"/>
                    <a:pt x="180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37"/>
            <p:cNvSpPr/>
            <p:nvPr/>
          </p:nvSpPr>
          <p:spPr>
            <a:xfrm flipH="1">
              <a:off x="7596673" y="3037551"/>
              <a:ext cx="934757" cy="1237218"/>
            </a:xfrm>
            <a:custGeom>
              <a:avLst/>
              <a:gdLst/>
              <a:ahLst/>
              <a:cxnLst/>
              <a:rect l="l" t="t" r="r" b="b"/>
              <a:pathLst>
                <a:path w="18370" h="24314" extrusionOk="0">
                  <a:moveTo>
                    <a:pt x="17996" y="1"/>
                  </a:moveTo>
                  <a:cubicBezTo>
                    <a:pt x="17902" y="1"/>
                    <a:pt x="17806" y="25"/>
                    <a:pt x="17715" y="77"/>
                  </a:cubicBezTo>
                  <a:lnTo>
                    <a:pt x="868" y="9834"/>
                  </a:lnTo>
                  <a:cubicBezTo>
                    <a:pt x="337" y="10140"/>
                    <a:pt x="10" y="10705"/>
                    <a:pt x="10" y="11317"/>
                  </a:cubicBezTo>
                  <a:lnTo>
                    <a:pt x="1" y="23775"/>
                  </a:lnTo>
                  <a:cubicBezTo>
                    <a:pt x="1" y="24035"/>
                    <a:pt x="167" y="24236"/>
                    <a:pt x="382" y="24313"/>
                  </a:cubicBezTo>
                  <a:cubicBezTo>
                    <a:pt x="260" y="24211"/>
                    <a:pt x="175" y="24059"/>
                    <a:pt x="176" y="23876"/>
                  </a:cubicBezTo>
                  <a:lnTo>
                    <a:pt x="184" y="11419"/>
                  </a:lnTo>
                  <a:cubicBezTo>
                    <a:pt x="185" y="10806"/>
                    <a:pt x="512" y="10241"/>
                    <a:pt x="1043" y="9936"/>
                  </a:cubicBezTo>
                  <a:lnTo>
                    <a:pt x="17890" y="178"/>
                  </a:lnTo>
                  <a:cubicBezTo>
                    <a:pt x="17981" y="127"/>
                    <a:pt x="18076" y="103"/>
                    <a:pt x="18170" y="103"/>
                  </a:cubicBezTo>
                  <a:cubicBezTo>
                    <a:pt x="18239" y="103"/>
                    <a:pt x="18306" y="116"/>
                    <a:pt x="18370" y="139"/>
                  </a:cubicBezTo>
                  <a:cubicBezTo>
                    <a:pt x="18266" y="52"/>
                    <a:pt x="18134" y="1"/>
                    <a:pt x="179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37"/>
            <p:cNvSpPr/>
            <p:nvPr/>
          </p:nvSpPr>
          <p:spPr>
            <a:xfrm flipH="1">
              <a:off x="7604000" y="3088080"/>
              <a:ext cx="891811" cy="1074589"/>
            </a:xfrm>
            <a:custGeom>
              <a:avLst/>
              <a:gdLst/>
              <a:ahLst/>
              <a:cxnLst/>
              <a:rect l="l" t="t" r="r" b="b"/>
              <a:pathLst>
                <a:path w="17526" h="21118" extrusionOk="0">
                  <a:moveTo>
                    <a:pt x="17249" y="0"/>
                  </a:moveTo>
                  <a:cubicBezTo>
                    <a:pt x="17203" y="0"/>
                    <a:pt x="17155" y="12"/>
                    <a:pt x="17110" y="38"/>
                  </a:cubicBezTo>
                  <a:lnTo>
                    <a:pt x="574" y="9585"/>
                  </a:lnTo>
                  <a:cubicBezTo>
                    <a:pt x="219" y="9790"/>
                    <a:pt x="1" y="10168"/>
                    <a:pt x="1" y="10579"/>
                  </a:cubicBezTo>
                  <a:lnTo>
                    <a:pt x="1" y="21118"/>
                  </a:lnTo>
                  <a:lnTo>
                    <a:pt x="17526" y="11000"/>
                  </a:lnTo>
                  <a:lnTo>
                    <a:pt x="17526" y="278"/>
                  </a:lnTo>
                  <a:cubicBezTo>
                    <a:pt x="17526" y="116"/>
                    <a:pt x="17393" y="0"/>
                    <a:pt x="17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37"/>
            <p:cNvSpPr/>
            <p:nvPr/>
          </p:nvSpPr>
          <p:spPr>
            <a:xfrm flipH="1">
              <a:off x="7633920" y="3132147"/>
              <a:ext cx="831919" cy="965034"/>
            </a:xfrm>
            <a:custGeom>
              <a:avLst/>
              <a:gdLst/>
              <a:ahLst/>
              <a:cxnLst/>
              <a:rect l="l" t="t" r="r" b="b"/>
              <a:pathLst>
                <a:path w="16349" h="18965" extrusionOk="0">
                  <a:moveTo>
                    <a:pt x="16349" y="1"/>
                  </a:moveTo>
                  <a:lnTo>
                    <a:pt x="1" y="9439"/>
                  </a:lnTo>
                  <a:lnTo>
                    <a:pt x="1" y="18965"/>
                  </a:lnTo>
                  <a:lnTo>
                    <a:pt x="16349" y="9526"/>
                  </a:lnTo>
                  <a:lnTo>
                    <a:pt x="163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37"/>
            <p:cNvSpPr/>
            <p:nvPr/>
          </p:nvSpPr>
          <p:spPr>
            <a:xfrm flipH="1">
              <a:off x="7686884" y="3192446"/>
              <a:ext cx="722218" cy="837728"/>
            </a:xfrm>
            <a:custGeom>
              <a:avLst/>
              <a:gdLst/>
              <a:ahLst/>
              <a:cxnLst/>
              <a:rect l="l" t="t" r="r" b="b"/>
              <a:pathLst>
                <a:path w="14193" h="16463" extrusionOk="0">
                  <a:moveTo>
                    <a:pt x="14192" y="0"/>
                  </a:moveTo>
                  <a:lnTo>
                    <a:pt x="1" y="8193"/>
                  </a:lnTo>
                  <a:lnTo>
                    <a:pt x="1" y="16462"/>
                  </a:lnTo>
                  <a:lnTo>
                    <a:pt x="14192" y="8269"/>
                  </a:lnTo>
                  <a:lnTo>
                    <a:pt x="1419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64E27422-6B56-D9E2-B8B0-88301698AAC8}"/>
              </a:ext>
            </a:extLst>
          </p:cNvPr>
          <p:cNvGraphicFramePr>
            <a:graphicFrameLocks/>
          </p:cNvGraphicFramePr>
          <p:nvPr/>
        </p:nvGraphicFramePr>
        <p:xfrm>
          <a:off x="2652387" y="186673"/>
          <a:ext cx="5968196" cy="649176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16263">
                  <a:extLst>
                    <a:ext uri="{9D8B030D-6E8A-4147-A177-3AD203B41FA5}">
                      <a16:colId xmlns:a16="http://schemas.microsoft.com/office/drawing/2014/main" val="1567141872"/>
                    </a:ext>
                  </a:extLst>
                </a:gridCol>
                <a:gridCol w="1028581">
                  <a:extLst>
                    <a:ext uri="{9D8B030D-6E8A-4147-A177-3AD203B41FA5}">
                      <a16:colId xmlns:a16="http://schemas.microsoft.com/office/drawing/2014/main" val="1301761910"/>
                    </a:ext>
                  </a:extLst>
                </a:gridCol>
                <a:gridCol w="581536">
                  <a:extLst>
                    <a:ext uri="{9D8B030D-6E8A-4147-A177-3AD203B41FA5}">
                      <a16:colId xmlns:a16="http://schemas.microsoft.com/office/drawing/2014/main" val="1286093127"/>
                    </a:ext>
                  </a:extLst>
                </a:gridCol>
                <a:gridCol w="1522160">
                  <a:extLst>
                    <a:ext uri="{9D8B030D-6E8A-4147-A177-3AD203B41FA5}">
                      <a16:colId xmlns:a16="http://schemas.microsoft.com/office/drawing/2014/main" val="1998676429"/>
                    </a:ext>
                  </a:extLst>
                </a:gridCol>
                <a:gridCol w="524368">
                  <a:extLst>
                    <a:ext uri="{9D8B030D-6E8A-4147-A177-3AD203B41FA5}">
                      <a16:colId xmlns:a16="http://schemas.microsoft.com/office/drawing/2014/main" val="1305112890"/>
                    </a:ext>
                  </a:extLst>
                </a:gridCol>
                <a:gridCol w="2095288">
                  <a:extLst>
                    <a:ext uri="{9D8B030D-6E8A-4147-A177-3AD203B41FA5}">
                      <a16:colId xmlns:a16="http://schemas.microsoft.com/office/drawing/2014/main" val="477208421"/>
                    </a:ext>
                  </a:extLst>
                </a:gridCol>
              </a:tblGrid>
              <a:tr h="206411">
                <a:tc rowSpan="3" gridSpan="3">
                  <a:txBody>
                    <a:bodyPr/>
                    <a:lstStyle/>
                    <a:p>
                      <a:pPr fontAlgn="t"/>
                      <a:endParaRPr lang="it-IT" sz="1100">
                        <a:effectLst/>
                      </a:endParaRPr>
                    </a:p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Identificativo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UC_FU_03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rowSpan="3"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3">
                  <a:txBody>
                    <a:bodyPr/>
                    <a:lstStyle/>
                    <a:p>
                      <a:pPr rtl="0" fontAlgn="base"/>
                      <a:endParaRPr lang="it-IT" sz="800">
                        <a:solidFill>
                          <a:srgbClr val="FFFFFF"/>
                        </a:solidFill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Gestione Utenti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Data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25/11/2023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7136"/>
                  </a:ext>
                </a:extLst>
              </a:tr>
              <a:tr h="206411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Vers.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0.00.002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500"/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6989767"/>
                  </a:ext>
                </a:extLst>
              </a:tr>
              <a:tr h="328331">
                <a:tc gridSpan="3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Autore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800" i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Guariglia Mattia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500"/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1484"/>
                  </a:ext>
                </a:extLst>
              </a:tr>
              <a:tr h="32833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F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i="1">
                          <a:effectLst/>
                          <a:latin typeface="Century Gothic"/>
                        </a:rPr>
                        <a:t>Il caso d’uso specifica come un amministratore di un’azienda può gestire gli account delegati.</a:t>
                      </a:r>
                      <a:r>
                        <a:rPr lang="it-IT" sz="800"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501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42895845"/>
                  </a:ext>
                </a:extLst>
              </a:tr>
              <a:tr h="32833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Attore Principale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effectLst/>
                          <a:latin typeface="Century Gothic"/>
                        </a:rPr>
                        <a:t>Amministratore</a:t>
                      </a:r>
                      <a:r>
                        <a:rPr lang="it-IT" sz="800"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È il dirigente di un’azienda.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100A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6611488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Attori secondari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effectLst/>
                          <a:latin typeface="Century Gothic"/>
                        </a:rPr>
                        <a:t>N/A</a:t>
                      </a:r>
                      <a:r>
                        <a:rPr lang="it-IT" sz="800"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5018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93566052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Entry </a:t>
                      </a:r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Condition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L’amministratore effettua l’accesso alla piattaforma.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1019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04278075"/>
                  </a:ext>
                </a:extLst>
              </a:tr>
              <a:tr h="32833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</a:t>
                      </a:r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condition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success </a:t>
                      </a:r>
                      <a:endParaRPr lang="it-IT" sz="1100">
                        <a:effectLst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L’amministratore completa con successo la gestione dell’utente delegato.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301E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25562357"/>
                  </a:ext>
                </a:extLst>
              </a:tr>
              <a:tr h="32833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Exit </a:t>
                      </a:r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condition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                      On </a:t>
                      </a:r>
                      <a:r>
                        <a:rPr lang="it-IT" sz="800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failure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Il sistema non permette il compimento dell’azione.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901B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17280518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Rilevanza/User </a:t>
                      </a:r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Priority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Alta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902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0023935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Frequenza stimata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5/giorno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7030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92309420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Extension point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effectLst/>
                          <a:latin typeface="Century Gothic"/>
                        </a:rPr>
                        <a:t>N/A</a:t>
                      </a:r>
                      <a:r>
                        <a:rPr lang="it-IT" sz="800"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3037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60251701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Generalization</a:t>
                      </a:r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 of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effectLst/>
                          <a:latin typeface="Century Gothic"/>
                        </a:rPr>
                        <a:t>N/A</a:t>
                      </a:r>
                      <a:r>
                        <a:rPr lang="it-IT" sz="800"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D0318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75513320"/>
                  </a:ext>
                </a:extLst>
              </a:tr>
              <a:tr h="206411">
                <a:tc gridSpan="6">
                  <a:txBody>
                    <a:bodyPr/>
                    <a:lstStyle/>
                    <a:p>
                      <a:pPr algn="ctr" rtl="0" fontAlgn="base"/>
                      <a:r>
                        <a:rPr lang="it-IT" sz="800" b="1" cap="all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FLUSSO DI EVENTI PRINCIPALE/MAIN SCENARIO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54700822"/>
                  </a:ext>
                </a:extLst>
              </a:tr>
              <a:tr h="3283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1 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Amministratore: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Si reca nella sezione relativa agli utenti subordinati.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704E8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22157502"/>
                  </a:ext>
                </a:extLst>
              </a:tr>
              <a:tr h="3283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2 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Mostra la pagina con i dettagli.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8613720"/>
                  </a:ext>
                </a:extLst>
              </a:tr>
              <a:tr h="3283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3 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Amministratore: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Sceglie di gestire un utente subordinato.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3929785"/>
                  </a:ext>
                </a:extLst>
              </a:tr>
              <a:tr h="3283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4 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Mostra tutte le informazioni disponibili relative all’utente subordinato selezionato.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12515125"/>
                  </a:ext>
                </a:extLst>
              </a:tr>
              <a:tr h="9379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5 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Amministratore: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Effettua le opportune azioni riguardanti: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800">
                          <a:effectLst/>
                          <a:latin typeface="Century Gothic"/>
                        </a:rPr>
                        <a:t>Email 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800">
                          <a:effectLst/>
                          <a:latin typeface="Century Gothic"/>
                        </a:rPr>
                        <a:t>Password 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800">
                          <a:effectLst/>
                          <a:latin typeface="Century Gothic"/>
                        </a:rPr>
                        <a:t>Nome 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800">
                          <a:effectLst/>
                          <a:latin typeface="Century Gothic"/>
                        </a:rPr>
                        <a:t>Cognome </a:t>
                      </a:r>
                    </a:p>
                    <a:p>
                      <a:pPr marL="342900" lvl="0" indent="-34290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it-IT" sz="800">
                          <a:effectLst/>
                          <a:latin typeface="Century Gothic"/>
                        </a:rPr>
                        <a:t>Permessi</a:t>
                      </a:r>
                    </a:p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Infine conferma.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9977181"/>
                  </a:ext>
                </a:extLst>
              </a:tr>
              <a:tr h="328331"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6 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Sistema: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gridSpan="4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effectLst/>
                          <a:latin typeface="Century Gothic"/>
                        </a:rPr>
                        <a:t>Applica le modifiche o inserisce l’utente delegato e visualizza un messaggio di conferma.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390826326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Note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010000"/>
                          </a:solidFill>
                          <a:effectLst/>
                          <a:latin typeface="Century Gothic"/>
                        </a:rPr>
                        <a:t>N/A</a:t>
                      </a:r>
                      <a:r>
                        <a:rPr lang="it-IT" sz="800">
                          <a:solidFill>
                            <a:srgbClr val="010000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002B7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06629340"/>
                  </a:ext>
                </a:extLst>
              </a:tr>
              <a:tr h="206411"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 b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Special </a:t>
                      </a:r>
                      <a:r>
                        <a:rPr lang="it-IT" sz="800" b="1" err="1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Requirements</a:t>
                      </a:r>
                      <a:r>
                        <a:rPr lang="it-IT" sz="80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rtl="0" fontAlgn="base"/>
                      <a:r>
                        <a:rPr lang="it-IT" sz="800">
                          <a:solidFill>
                            <a:srgbClr val="010000"/>
                          </a:solidFill>
                          <a:effectLst/>
                          <a:latin typeface="Century Gothic"/>
                        </a:rPr>
                        <a:t>Solo l’utente admin deve poter gestire gli account delegati. </a:t>
                      </a:r>
                      <a:endParaRPr lang="it-IT" sz="1100">
                        <a:effectLst/>
                        <a:latin typeface="Century Gothic"/>
                      </a:endParaRPr>
                    </a:p>
                  </a:txBody>
                  <a:tcPr marL="84489" marR="84489" marT="42245" marB="4224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lnL w="9525" cap="flat" cmpd="sng" algn="ctr">
                      <a:solidFill>
                        <a:srgbClr val="90CE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0840706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38"/>
          <p:cNvGrpSpPr/>
          <p:nvPr/>
        </p:nvGrpSpPr>
        <p:grpSpPr>
          <a:xfrm>
            <a:off x="10191391" y="194830"/>
            <a:ext cx="1428692" cy="1505964"/>
            <a:chOff x="7458824" y="89625"/>
            <a:chExt cx="1271078" cy="1339826"/>
          </a:xfrm>
        </p:grpSpPr>
        <p:sp>
          <p:nvSpPr>
            <p:cNvPr id="1228" name="Google Shape;1228;p38"/>
            <p:cNvSpPr/>
            <p:nvPr/>
          </p:nvSpPr>
          <p:spPr>
            <a:xfrm>
              <a:off x="8339891" y="893471"/>
              <a:ext cx="238421" cy="395123"/>
            </a:xfrm>
            <a:custGeom>
              <a:avLst/>
              <a:gdLst/>
              <a:ahLst/>
              <a:cxnLst/>
              <a:rect l="l" t="t" r="r" b="b"/>
              <a:pathLst>
                <a:path w="1911" h="3167" extrusionOk="0">
                  <a:moveTo>
                    <a:pt x="605" y="1"/>
                  </a:moveTo>
                  <a:cubicBezTo>
                    <a:pt x="605" y="1"/>
                    <a:pt x="281" y="992"/>
                    <a:pt x="167" y="1371"/>
                  </a:cubicBezTo>
                  <a:cubicBezTo>
                    <a:pt x="51" y="1751"/>
                    <a:pt x="1" y="2020"/>
                    <a:pt x="348" y="2238"/>
                  </a:cubicBezTo>
                  <a:cubicBezTo>
                    <a:pt x="817" y="2535"/>
                    <a:pt x="1911" y="3166"/>
                    <a:pt x="1911" y="3166"/>
                  </a:cubicBezTo>
                  <a:lnTo>
                    <a:pt x="1911" y="2902"/>
                  </a:lnTo>
                  <a:cubicBezTo>
                    <a:pt x="1911" y="2902"/>
                    <a:pt x="771" y="2277"/>
                    <a:pt x="459" y="2058"/>
                  </a:cubicBezTo>
                  <a:cubicBezTo>
                    <a:pt x="234" y="1902"/>
                    <a:pt x="305" y="1767"/>
                    <a:pt x="444" y="1317"/>
                  </a:cubicBezTo>
                  <a:cubicBezTo>
                    <a:pt x="581" y="868"/>
                    <a:pt x="883" y="45"/>
                    <a:pt x="883" y="45"/>
                  </a:cubicBezTo>
                  <a:lnTo>
                    <a:pt x="6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38"/>
            <p:cNvSpPr/>
            <p:nvPr/>
          </p:nvSpPr>
          <p:spPr>
            <a:xfrm>
              <a:off x="8114946" y="849804"/>
              <a:ext cx="455258" cy="546460"/>
            </a:xfrm>
            <a:custGeom>
              <a:avLst/>
              <a:gdLst/>
              <a:ahLst/>
              <a:cxnLst/>
              <a:rect l="l" t="t" r="r" b="b"/>
              <a:pathLst>
                <a:path w="3649" h="4380" extrusionOk="0">
                  <a:moveTo>
                    <a:pt x="2620" y="1"/>
                  </a:moveTo>
                  <a:lnTo>
                    <a:pt x="2620" y="1"/>
                  </a:lnTo>
                  <a:cubicBezTo>
                    <a:pt x="1700" y="93"/>
                    <a:pt x="782" y="781"/>
                    <a:pt x="717" y="863"/>
                  </a:cubicBezTo>
                  <a:cubicBezTo>
                    <a:pt x="649" y="950"/>
                    <a:pt x="139" y="2843"/>
                    <a:pt x="69" y="3090"/>
                  </a:cubicBezTo>
                  <a:cubicBezTo>
                    <a:pt x="0" y="3336"/>
                    <a:pt x="70" y="3482"/>
                    <a:pt x="496" y="3737"/>
                  </a:cubicBezTo>
                  <a:cubicBezTo>
                    <a:pt x="920" y="3991"/>
                    <a:pt x="1754" y="4380"/>
                    <a:pt x="1754" y="4380"/>
                  </a:cubicBezTo>
                  <a:lnTo>
                    <a:pt x="3648" y="3309"/>
                  </a:lnTo>
                  <a:cubicBezTo>
                    <a:pt x="3346" y="3129"/>
                    <a:pt x="2959" y="2968"/>
                    <a:pt x="2651" y="2779"/>
                  </a:cubicBezTo>
                  <a:cubicBezTo>
                    <a:pt x="2397" y="2623"/>
                    <a:pt x="2116" y="2529"/>
                    <a:pt x="2029" y="2191"/>
                  </a:cubicBezTo>
                  <a:cubicBezTo>
                    <a:pt x="1945" y="1861"/>
                    <a:pt x="2120" y="1521"/>
                    <a:pt x="2243" y="1218"/>
                  </a:cubicBezTo>
                  <a:cubicBezTo>
                    <a:pt x="2412" y="802"/>
                    <a:pt x="2423" y="405"/>
                    <a:pt x="2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38"/>
            <p:cNvSpPr/>
            <p:nvPr/>
          </p:nvSpPr>
          <p:spPr>
            <a:xfrm>
              <a:off x="8091865" y="1031583"/>
              <a:ext cx="241914" cy="397868"/>
            </a:xfrm>
            <a:custGeom>
              <a:avLst/>
              <a:gdLst/>
              <a:ahLst/>
              <a:cxnLst/>
              <a:rect l="l" t="t" r="r" b="b"/>
              <a:pathLst>
                <a:path w="1939" h="3189" extrusionOk="0">
                  <a:moveTo>
                    <a:pt x="633" y="1"/>
                  </a:moveTo>
                  <a:cubicBezTo>
                    <a:pt x="633" y="1"/>
                    <a:pt x="310" y="993"/>
                    <a:pt x="194" y="1372"/>
                  </a:cubicBezTo>
                  <a:cubicBezTo>
                    <a:pt x="79" y="1752"/>
                    <a:pt x="0" y="2047"/>
                    <a:pt x="346" y="2265"/>
                  </a:cubicBezTo>
                  <a:cubicBezTo>
                    <a:pt x="817" y="2562"/>
                    <a:pt x="1938" y="3189"/>
                    <a:pt x="1938" y="3189"/>
                  </a:cubicBezTo>
                  <a:lnTo>
                    <a:pt x="1938" y="2923"/>
                  </a:lnTo>
                  <a:cubicBezTo>
                    <a:pt x="1938" y="2923"/>
                    <a:pt x="777" y="2266"/>
                    <a:pt x="472" y="2076"/>
                  </a:cubicBezTo>
                  <a:cubicBezTo>
                    <a:pt x="240" y="1930"/>
                    <a:pt x="333" y="1767"/>
                    <a:pt x="471" y="1317"/>
                  </a:cubicBezTo>
                  <a:cubicBezTo>
                    <a:pt x="610" y="868"/>
                    <a:pt x="911" y="46"/>
                    <a:pt x="911" y="46"/>
                  </a:cubicBezTo>
                  <a:lnTo>
                    <a:pt x="6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38"/>
            <p:cNvSpPr/>
            <p:nvPr/>
          </p:nvSpPr>
          <p:spPr>
            <a:xfrm>
              <a:off x="8333653" y="1255407"/>
              <a:ext cx="244659" cy="174044"/>
            </a:xfrm>
            <a:custGeom>
              <a:avLst/>
              <a:gdLst/>
              <a:ahLst/>
              <a:cxnLst/>
              <a:rect l="l" t="t" r="r" b="b"/>
              <a:pathLst>
                <a:path w="1961" h="1395" extrusionOk="0">
                  <a:moveTo>
                    <a:pt x="1961" y="1"/>
                  </a:moveTo>
                  <a:lnTo>
                    <a:pt x="0" y="1129"/>
                  </a:lnTo>
                  <a:lnTo>
                    <a:pt x="0" y="1395"/>
                  </a:lnTo>
                  <a:lnTo>
                    <a:pt x="1961" y="265"/>
                  </a:lnTo>
                  <a:lnTo>
                    <a:pt x="1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38"/>
            <p:cNvSpPr/>
            <p:nvPr/>
          </p:nvSpPr>
          <p:spPr>
            <a:xfrm>
              <a:off x="7808531" y="89625"/>
              <a:ext cx="868721" cy="1187489"/>
            </a:xfrm>
            <a:custGeom>
              <a:avLst/>
              <a:gdLst/>
              <a:ahLst/>
              <a:cxnLst/>
              <a:rect l="l" t="t" r="r" b="b"/>
              <a:pathLst>
                <a:path w="6963" h="9518" extrusionOk="0">
                  <a:moveTo>
                    <a:pt x="6469" y="0"/>
                  </a:moveTo>
                  <a:cubicBezTo>
                    <a:pt x="6387" y="0"/>
                    <a:pt x="6302" y="21"/>
                    <a:pt x="6223" y="67"/>
                  </a:cubicBezTo>
                  <a:lnTo>
                    <a:pt x="247" y="3517"/>
                  </a:lnTo>
                  <a:cubicBezTo>
                    <a:pt x="94" y="3605"/>
                    <a:pt x="0" y="3768"/>
                    <a:pt x="0" y="3944"/>
                  </a:cubicBezTo>
                  <a:lnTo>
                    <a:pt x="0" y="9024"/>
                  </a:lnTo>
                  <a:cubicBezTo>
                    <a:pt x="0" y="9312"/>
                    <a:pt x="236" y="9517"/>
                    <a:pt x="493" y="9517"/>
                  </a:cubicBezTo>
                  <a:cubicBezTo>
                    <a:pt x="575" y="9517"/>
                    <a:pt x="659" y="9496"/>
                    <a:pt x="739" y="9451"/>
                  </a:cubicBezTo>
                  <a:lnTo>
                    <a:pt x="6716" y="6000"/>
                  </a:lnTo>
                  <a:cubicBezTo>
                    <a:pt x="6869" y="5911"/>
                    <a:pt x="6963" y="5749"/>
                    <a:pt x="6963" y="5572"/>
                  </a:cubicBezTo>
                  <a:lnTo>
                    <a:pt x="6963" y="494"/>
                  </a:lnTo>
                  <a:cubicBezTo>
                    <a:pt x="6963" y="206"/>
                    <a:pt x="6726" y="0"/>
                    <a:pt x="6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38"/>
            <p:cNvSpPr/>
            <p:nvPr/>
          </p:nvSpPr>
          <p:spPr>
            <a:xfrm>
              <a:off x="7839222" y="1191653"/>
              <a:ext cx="102056" cy="109042"/>
            </a:xfrm>
            <a:custGeom>
              <a:avLst/>
              <a:gdLst/>
              <a:ahLst/>
              <a:cxnLst/>
              <a:rect l="l" t="t" r="r" b="b"/>
              <a:pathLst>
                <a:path w="818" h="874" extrusionOk="0">
                  <a:moveTo>
                    <a:pt x="51" y="0"/>
                  </a:moveTo>
                  <a:lnTo>
                    <a:pt x="1" y="618"/>
                  </a:lnTo>
                  <a:lnTo>
                    <a:pt x="431" y="873"/>
                  </a:lnTo>
                  <a:lnTo>
                    <a:pt x="817" y="46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38"/>
            <p:cNvSpPr/>
            <p:nvPr/>
          </p:nvSpPr>
          <p:spPr>
            <a:xfrm>
              <a:off x="8627592" y="97111"/>
              <a:ext cx="71115" cy="33436"/>
            </a:xfrm>
            <a:custGeom>
              <a:avLst/>
              <a:gdLst/>
              <a:ahLst/>
              <a:cxnLst/>
              <a:rect l="l" t="t" r="r" b="b"/>
              <a:pathLst>
                <a:path w="570" h="268" extrusionOk="0">
                  <a:moveTo>
                    <a:pt x="139" y="0"/>
                  </a:moveTo>
                  <a:lnTo>
                    <a:pt x="0" y="267"/>
                  </a:lnTo>
                  <a:lnTo>
                    <a:pt x="0" y="267"/>
                  </a:lnTo>
                  <a:lnTo>
                    <a:pt x="570" y="257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F0F0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5" name="Google Shape;1235;p38"/>
            <p:cNvSpPr/>
            <p:nvPr/>
          </p:nvSpPr>
          <p:spPr>
            <a:xfrm>
              <a:off x="7861181" y="121065"/>
              <a:ext cx="868721" cy="1187489"/>
            </a:xfrm>
            <a:custGeom>
              <a:avLst/>
              <a:gdLst/>
              <a:ahLst/>
              <a:cxnLst/>
              <a:rect l="l" t="t" r="r" b="b"/>
              <a:pathLst>
                <a:path w="6963" h="9518" extrusionOk="0">
                  <a:moveTo>
                    <a:pt x="6469" y="0"/>
                  </a:moveTo>
                  <a:cubicBezTo>
                    <a:pt x="6387" y="0"/>
                    <a:pt x="6303" y="21"/>
                    <a:pt x="6223" y="67"/>
                  </a:cubicBezTo>
                  <a:lnTo>
                    <a:pt x="247" y="3518"/>
                  </a:lnTo>
                  <a:cubicBezTo>
                    <a:pt x="94" y="3605"/>
                    <a:pt x="0" y="3769"/>
                    <a:pt x="0" y="3944"/>
                  </a:cubicBezTo>
                  <a:lnTo>
                    <a:pt x="0" y="9023"/>
                  </a:lnTo>
                  <a:cubicBezTo>
                    <a:pt x="0" y="9311"/>
                    <a:pt x="237" y="9517"/>
                    <a:pt x="494" y="9517"/>
                  </a:cubicBezTo>
                  <a:cubicBezTo>
                    <a:pt x="576" y="9517"/>
                    <a:pt x="660" y="9496"/>
                    <a:pt x="739" y="9451"/>
                  </a:cubicBezTo>
                  <a:lnTo>
                    <a:pt x="6716" y="5999"/>
                  </a:lnTo>
                  <a:cubicBezTo>
                    <a:pt x="6869" y="5912"/>
                    <a:pt x="6963" y="5749"/>
                    <a:pt x="6963" y="5573"/>
                  </a:cubicBezTo>
                  <a:lnTo>
                    <a:pt x="6963" y="494"/>
                  </a:lnTo>
                  <a:cubicBezTo>
                    <a:pt x="6963" y="206"/>
                    <a:pt x="6727" y="0"/>
                    <a:pt x="64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7941153" y="210894"/>
              <a:ext cx="719630" cy="1012073"/>
            </a:xfrm>
            <a:custGeom>
              <a:avLst/>
              <a:gdLst/>
              <a:ahLst/>
              <a:cxnLst/>
              <a:rect l="l" t="t" r="r" b="b"/>
              <a:pathLst>
                <a:path w="5768" h="8112" extrusionOk="0">
                  <a:moveTo>
                    <a:pt x="5768" y="0"/>
                  </a:moveTo>
                  <a:lnTo>
                    <a:pt x="5224" y="315"/>
                  </a:lnTo>
                  <a:lnTo>
                    <a:pt x="644" y="2962"/>
                  </a:lnTo>
                  <a:lnTo>
                    <a:pt x="0" y="3334"/>
                  </a:lnTo>
                  <a:lnTo>
                    <a:pt x="0" y="8111"/>
                  </a:lnTo>
                  <a:lnTo>
                    <a:pt x="644" y="7739"/>
                  </a:lnTo>
                  <a:lnTo>
                    <a:pt x="5224" y="5092"/>
                  </a:lnTo>
                  <a:lnTo>
                    <a:pt x="5768" y="4777"/>
                  </a:lnTo>
                  <a:lnTo>
                    <a:pt x="5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8316436" y="983300"/>
              <a:ext cx="93697" cy="68120"/>
            </a:xfrm>
            <a:custGeom>
              <a:avLst/>
              <a:gdLst/>
              <a:ahLst/>
              <a:cxnLst/>
              <a:rect l="l" t="t" r="r" b="b"/>
              <a:pathLst>
                <a:path w="751" h="546" extrusionOk="0">
                  <a:moveTo>
                    <a:pt x="686" y="1"/>
                  </a:moveTo>
                  <a:cubicBezTo>
                    <a:pt x="669" y="1"/>
                    <a:pt x="648" y="6"/>
                    <a:pt x="627" y="19"/>
                  </a:cubicBezTo>
                  <a:lnTo>
                    <a:pt x="112" y="312"/>
                  </a:lnTo>
                  <a:cubicBezTo>
                    <a:pt x="49" y="347"/>
                    <a:pt x="1" y="425"/>
                    <a:pt x="5" y="485"/>
                  </a:cubicBezTo>
                  <a:cubicBezTo>
                    <a:pt x="8" y="524"/>
                    <a:pt x="32" y="546"/>
                    <a:pt x="66" y="546"/>
                  </a:cubicBezTo>
                  <a:cubicBezTo>
                    <a:pt x="83" y="546"/>
                    <a:pt x="104" y="540"/>
                    <a:pt x="125" y="527"/>
                  </a:cubicBezTo>
                  <a:lnTo>
                    <a:pt x="641" y="235"/>
                  </a:lnTo>
                  <a:cubicBezTo>
                    <a:pt x="704" y="199"/>
                    <a:pt x="751" y="121"/>
                    <a:pt x="748" y="61"/>
                  </a:cubicBezTo>
                  <a:cubicBezTo>
                    <a:pt x="745" y="23"/>
                    <a:pt x="721" y="1"/>
                    <a:pt x="6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8012392" y="413758"/>
              <a:ext cx="584512" cy="601979"/>
            </a:xfrm>
            <a:custGeom>
              <a:avLst/>
              <a:gdLst/>
              <a:ahLst/>
              <a:cxnLst/>
              <a:rect l="l" t="t" r="r" b="b"/>
              <a:pathLst>
                <a:path w="4685" h="4825" extrusionOk="0">
                  <a:moveTo>
                    <a:pt x="3778" y="0"/>
                  </a:moveTo>
                  <a:lnTo>
                    <a:pt x="3185" y="780"/>
                  </a:lnTo>
                  <a:lnTo>
                    <a:pt x="2731" y="446"/>
                  </a:lnTo>
                  <a:lnTo>
                    <a:pt x="2342" y="1284"/>
                  </a:lnTo>
                  <a:lnTo>
                    <a:pt x="1624" y="1131"/>
                  </a:lnTo>
                  <a:lnTo>
                    <a:pt x="1307" y="1845"/>
                  </a:lnTo>
                  <a:lnTo>
                    <a:pt x="682" y="1738"/>
                  </a:lnTo>
                  <a:lnTo>
                    <a:pt x="852" y="2579"/>
                  </a:lnTo>
                  <a:lnTo>
                    <a:pt x="0" y="3364"/>
                  </a:lnTo>
                  <a:lnTo>
                    <a:pt x="676" y="3645"/>
                  </a:lnTo>
                  <a:lnTo>
                    <a:pt x="286" y="4730"/>
                  </a:lnTo>
                  <a:lnTo>
                    <a:pt x="1036" y="4210"/>
                  </a:lnTo>
                  <a:lnTo>
                    <a:pt x="1506" y="4824"/>
                  </a:lnTo>
                  <a:lnTo>
                    <a:pt x="1922" y="3897"/>
                  </a:lnTo>
                  <a:lnTo>
                    <a:pt x="2447" y="4212"/>
                  </a:lnTo>
                  <a:lnTo>
                    <a:pt x="2839" y="3364"/>
                  </a:lnTo>
                  <a:lnTo>
                    <a:pt x="3638" y="3505"/>
                  </a:lnTo>
                  <a:lnTo>
                    <a:pt x="3700" y="2687"/>
                  </a:lnTo>
                  <a:lnTo>
                    <a:pt x="4544" y="2403"/>
                  </a:lnTo>
                  <a:lnTo>
                    <a:pt x="4139" y="1650"/>
                  </a:lnTo>
                  <a:lnTo>
                    <a:pt x="4684" y="554"/>
                  </a:lnTo>
                  <a:lnTo>
                    <a:pt x="4684" y="554"/>
                  </a:lnTo>
                  <a:lnTo>
                    <a:pt x="3847" y="816"/>
                  </a:lnTo>
                  <a:lnTo>
                    <a:pt x="37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8187807" y="655424"/>
              <a:ext cx="56892" cy="114407"/>
            </a:xfrm>
            <a:custGeom>
              <a:avLst/>
              <a:gdLst/>
              <a:ahLst/>
              <a:cxnLst/>
              <a:rect l="l" t="t" r="r" b="b"/>
              <a:pathLst>
                <a:path w="456" h="917" extrusionOk="0">
                  <a:moveTo>
                    <a:pt x="239" y="167"/>
                  </a:moveTo>
                  <a:cubicBezTo>
                    <a:pt x="290" y="167"/>
                    <a:pt x="321" y="216"/>
                    <a:pt x="321" y="343"/>
                  </a:cubicBezTo>
                  <a:cubicBezTo>
                    <a:pt x="321" y="527"/>
                    <a:pt x="255" y="630"/>
                    <a:pt x="157" y="686"/>
                  </a:cubicBezTo>
                  <a:lnTo>
                    <a:pt x="132" y="701"/>
                  </a:lnTo>
                  <a:lnTo>
                    <a:pt x="132" y="210"/>
                  </a:lnTo>
                  <a:lnTo>
                    <a:pt x="157" y="195"/>
                  </a:lnTo>
                  <a:cubicBezTo>
                    <a:pt x="188" y="177"/>
                    <a:pt x="216" y="167"/>
                    <a:pt x="239" y="167"/>
                  </a:cubicBezTo>
                  <a:close/>
                  <a:moveTo>
                    <a:pt x="310" y="1"/>
                  </a:moveTo>
                  <a:cubicBezTo>
                    <a:pt x="269" y="1"/>
                    <a:pt x="219" y="18"/>
                    <a:pt x="164" y="50"/>
                  </a:cubicBezTo>
                  <a:lnTo>
                    <a:pt x="0" y="144"/>
                  </a:lnTo>
                  <a:lnTo>
                    <a:pt x="0" y="917"/>
                  </a:lnTo>
                  <a:lnTo>
                    <a:pt x="172" y="818"/>
                  </a:lnTo>
                  <a:cubicBezTo>
                    <a:pt x="342" y="720"/>
                    <a:pt x="455" y="530"/>
                    <a:pt x="455" y="265"/>
                  </a:cubicBezTo>
                  <a:cubicBezTo>
                    <a:pt x="455" y="82"/>
                    <a:pt x="402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8258047" y="615001"/>
              <a:ext cx="56892" cy="114407"/>
            </a:xfrm>
            <a:custGeom>
              <a:avLst/>
              <a:gdLst/>
              <a:ahLst/>
              <a:cxnLst/>
              <a:rect l="l" t="t" r="r" b="b"/>
              <a:pathLst>
                <a:path w="456" h="917" extrusionOk="0">
                  <a:moveTo>
                    <a:pt x="239" y="167"/>
                  </a:moveTo>
                  <a:cubicBezTo>
                    <a:pt x="290" y="167"/>
                    <a:pt x="321" y="215"/>
                    <a:pt x="321" y="341"/>
                  </a:cubicBezTo>
                  <a:cubicBezTo>
                    <a:pt x="321" y="526"/>
                    <a:pt x="255" y="628"/>
                    <a:pt x="157" y="685"/>
                  </a:cubicBezTo>
                  <a:lnTo>
                    <a:pt x="132" y="699"/>
                  </a:lnTo>
                  <a:lnTo>
                    <a:pt x="132" y="208"/>
                  </a:lnTo>
                  <a:lnTo>
                    <a:pt x="157" y="195"/>
                  </a:lnTo>
                  <a:cubicBezTo>
                    <a:pt x="188" y="177"/>
                    <a:pt x="215" y="167"/>
                    <a:pt x="239" y="167"/>
                  </a:cubicBezTo>
                  <a:close/>
                  <a:moveTo>
                    <a:pt x="311" y="0"/>
                  </a:moveTo>
                  <a:cubicBezTo>
                    <a:pt x="269" y="0"/>
                    <a:pt x="220" y="17"/>
                    <a:pt x="164" y="50"/>
                  </a:cubicBezTo>
                  <a:lnTo>
                    <a:pt x="1" y="144"/>
                  </a:lnTo>
                  <a:lnTo>
                    <a:pt x="1" y="917"/>
                  </a:lnTo>
                  <a:lnTo>
                    <a:pt x="172" y="817"/>
                  </a:lnTo>
                  <a:cubicBezTo>
                    <a:pt x="342" y="720"/>
                    <a:pt x="455" y="529"/>
                    <a:pt x="455" y="263"/>
                  </a:cubicBezTo>
                  <a:cubicBezTo>
                    <a:pt x="455" y="81"/>
                    <a:pt x="402" y="0"/>
                    <a:pt x="3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8324795" y="569213"/>
              <a:ext cx="65875" cy="108668"/>
            </a:xfrm>
            <a:custGeom>
              <a:avLst/>
              <a:gdLst/>
              <a:ahLst/>
              <a:cxnLst/>
              <a:rect l="l" t="t" r="r" b="b"/>
              <a:pathLst>
                <a:path w="528" h="871" extrusionOk="0">
                  <a:moveTo>
                    <a:pt x="310" y="171"/>
                  </a:moveTo>
                  <a:cubicBezTo>
                    <a:pt x="361" y="171"/>
                    <a:pt x="392" y="236"/>
                    <a:pt x="392" y="358"/>
                  </a:cubicBezTo>
                  <a:cubicBezTo>
                    <a:pt x="392" y="513"/>
                    <a:pt x="343" y="641"/>
                    <a:pt x="264" y="686"/>
                  </a:cubicBezTo>
                  <a:cubicBezTo>
                    <a:pt x="248" y="695"/>
                    <a:pt x="233" y="699"/>
                    <a:pt x="220" y="699"/>
                  </a:cubicBezTo>
                  <a:cubicBezTo>
                    <a:pt x="167" y="699"/>
                    <a:pt x="134" y="630"/>
                    <a:pt x="134" y="507"/>
                  </a:cubicBezTo>
                  <a:cubicBezTo>
                    <a:pt x="134" y="352"/>
                    <a:pt x="185" y="231"/>
                    <a:pt x="264" y="186"/>
                  </a:cubicBezTo>
                  <a:cubicBezTo>
                    <a:pt x="281" y="176"/>
                    <a:pt x="296" y="171"/>
                    <a:pt x="310" y="171"/>
                  </a:cubicBezTo>
                  <a:close/>
                  <a:moveTo>
                    <a:pt x="375" y="0"/>
                  </a:moveTo>
                  <a:cubicBezTo>
                    <a:pt x="342" y="0"/>
                    <a:pt x="305" y="12"/>
                    <a:pt x="264" y="36"/>
                  </a:cubicBezTo>
                  <a:cubicBezTo>
                    <a:pt x="108" y="125"/>
                    <a:pt x="0" y="332"/>
                    <a:pt x="0" y="584"/>
                  </a:cubicBezTo>
                  <a:cubicBezTo>
                    <a:pt x="0" y="773"/>
                    <a:pt x="61" y="871"/>
                    <a:pt x="156" y="871"/>
                  </a:cubicBezTo>
                  <a:cubicBezTo>
                    <a:pt x="188" y="871"/>
                    <a:pt x="225" y="859"/>
                    <a:pt x="264" y="837"/>
                  </a:cubicBezTo>
                  <a:cubicBezTo>
                    <a:pt x="420" y="746"/>
                    <a:pt x="527" y="532"/>
                    <a:pt x="527" y="280"/>
                  </a:cubicBezTo>
                  <a:cubicBezTo>
                    <a:pt x="527" y="95"/>
                    <a:pt x="469" y="0"/>
                    <a:pt x="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8399278" y="529039"/>
              <a:ext cx="54147" cy="109791"/>
            </a:xfrm>
            <a:custGeom>
              <a:avLst/>
              <a:gdLst/>
              <a:ahLst/>
              <a:cxnLst/>
              <a:rect l="l" t="t" r="r" b="b"/>
              <a:pathLst>
                <a:path w="434" h="880" extrusionOk="0">
                  <a:moveTo>
                    <a:pt x="336" y="1"/>
                  </a:moveTo>
                  <a:cubicBezTo>
                    <a:pt x="302" y="1"/>
                    <a:pt x="266" y="12"/>
                    <a:pt x="230" y="32"/>
                  </a:cubicBezTo>
                  <a:cubicBezTo>
                    <a:pt x="109" y="101"/>
                    <a:pt x="24" y="253"/>
                    <a:pt x="24" y="382"/>
                  </a:cubicBezTo>
                  <a:cubicBezTo>
                    <a:pt x="24" y="489"/>
                    <a:pt x="75" y="525"/>
                    <a:pt x="133" y="525"/>
                  </a:cubicBezTo>
                  <a:cubicBezTo>
                    <a:pt x="136" y="525"/>
                    <a:pt x="138" y="525"/>
                    <a:pt x="141" y="525"/>
                  </a:cubicBezTo>
                  <a:lnTo>
                    <a:pt x="215" y="525"/>
                  </a:lnTo>
                  <a:cubicBezTo>
                    <a:pt x="225" y="524"/>
                    <a:pt x="234" y="524"/>
                    <a:pt x="242" y="524"/>
                  </a:cubicBezTo>
                  <a:cubicBezTo>
                    <a:pt x="277" y="524"/>
                    <a:pt x="299" y="529"/>
                    <a:pt x="299" y="568"/>
                  </a:cubicBezTo>
                  <a:cubicBezTo>
                    <a:pt x="299" y="615"/>
                    <a:pt x="273" y="659"/>
                    <a:pt x="219" y="690"/>
                  </a:cubicBezTo>
                  <a:cubicBezTo>
                    <a:pt x="195" y="703"/>
                    <a:pt x="170" y="710"/>
                    <a:pt x="145" y="710"/>
                  </a:cubicBezTo>
                  <a:cubicBezTo>
                    <a:pt x="121" y="710"/>
                    <a:pt x="97" y="703"/>
                    <a:pt x="76" y="691"/>
                  </a:cubicBezTo>
                  <a:lnTo>
                    <a:pt x="0" y="854"/>
                  </a:lnTo>
                  <a:cubicBezTo>
                    <a:pt x="26" y="872"/>
                    <a:pt x="56" y="880"/>
                    <a:pt x="88" y="880"/>
                  </a:cubicBezTo>
                  <a:cubicBezTo>
                    <a:pt x="129" y="880"/>
                    <a:pt x="173" y="866"/>
                    <a:pt x="215" y="842"/>
                  </a:cubicBezTo>
                  <a:cubicBezTo>
                    <a:pt x="354" y="762"/>
                    <a:pt x="434" y="605"/>
                    <a:pt x="434" y="476"/>
                  </a:cubicBezTo>
                  <a:cubicBezTo>
                    <a:pt x="434" y="371"/>
                    <a:pt x="391" y="333"/>
                    <a:pt x="325" y="333"/>
                  </a:cubicBezTo>
                  <a:cubicBezTo>
                    <a:pt x="323" y="333"/>
                    <a:pt x="321" y="333"/>
                    <a:pt x="319" y="333"/>
                  </a:cubicBezTo>
                  <a:lnTo>
                    <a:pt x="245" y="335"/>
                  </a:lnTo>
                  <a:cubicBezTo>
                    <a:pt x="231" y="336"/>
                    <a:pt x="219" y="337"/>
                    <a:pt x="207" y="337"/>
                  </a:cubicBezTo>
                  <a:cubicBezTo>
                    <a:pt x="176" y="337"/>
                    <a:pt x="156" y="330"/>
                    <a:pt x="156" y="295"/>
                  </a:cubicBezTo>
                  <a:cubicBezTo>
                    <a:pt x="156" y="251"/>
                    <a:pt x="185" y="208"/>
                    <a:pt x="230" y="183"/>
                  </a:cubicBezTo>
                  <a:cubicBezTo>
                    <a:pt x="255" y="169"/>
                    <a:pt x="277" y="162"/>
                    <a:pt x="298" y="162"/>
                  </a:cubicBezTo>
                  <a:cubicBezTo>
                    <a:pt x="316" y="162"/>
                    <a:pt x="333" y="167"/>
                    <a:pt x="350" y="174"/>
                  </a:cubicBezTo>
                  <a:lnTo>
                    <a:pt x="417" y="27"/>
                  </a:lnTo>
                  <a:cubicBezTo>
                    <a:pt x="393" y="9"/>
                    <a:pt x="366" y="1"/>
                    <a:pt x="3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8131414" y="804640"/>
              <a:ext cx="65251" cy="120895"/>
            </a:xfrm>
            <a:custGeom>
              <a:avLst/>
              <a:gdLst/>
              <a:ahLst/>
              <a:cxnLst/>
              <a:rect l="l" t="t" r="r" b="b"/>
              <a:pathLst>
                <a:path w="523" h="969" extrusionOk="0">
                  <a:moveTo>
                    <a:pt x="260" y="179"/>
                  </a:moveTo>
                  <a:cubicBezTo>
                    <a:pt x="276" y="250"/>
                    <a:pt x="291" y="333"/>
                    <a:pt x="307" y="401"/>
                  </a:cubicBezTo>
                  <a:lnTo>
                    <a:pt x="321" y="464"/>
                  </a:lnTo>
                  <a:lnTo>
                    <a:pt x="197" y="535"/>
                  </a:lnTo>
                  <a:lnTo>
                    <a:pt x="212" y="456"/>
                  </a:lnTo>
                  <a:cubicBezTo>
                    <a:pt x="227" y="371"/>
                    <a:pt x="243" y="270"/>
                    <a:pt x="257" y="181"/>
                  </a:cubicBezTo>
                  <a:lnTo>
                    <a:pt x="260" y="179"/>
                  </a:lnTo>
                  <a:close/>
                  <a:moveTo>
                    <a:pt x="340" y="0"/>
                  </a:moveTo>
                  <a:lnTo>
                    <a:pt x="183" y="90"/>
                  </a:lnTo>
                  <a:lnTo>
                    <a:pt x="1" y="969"/>
                  </a:lnTo>
                  <a:lnTo>
                    <a:pt x="135" y="891"/>
                  </a:lnTo>
                  <a:lnTo>
                    <a:pt x="170" y="687"/>
                  </a:lnTo>
                  <a:lnTo>
                    <a:pt x="348" y="585"/>
                  </a:lnTo>
                  <a:lnTo>
                    <a:pt x="384" y="748"/>
                  </a:lnTo>
                  <a:lnTo>
                    <a:pt x="522" y="668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8193670" y="760599"/>
              <a:ext cx="56393" cy="117402"/>
            </a:xfrm>
            <a:custGeom>
              <a:avLst/>
              <a:gdLst/>
              <a:ahLst/>
              <a:cxnLst/>
              <a:rect l="l" t="t" r="r" b="b"/>
              <a:pathLst>
                <a:path w="452" h="941" extrusionOk="0">
                  <a:moveTo>
                    <a:pt x="451" y="1"/>
                  </a:moveTo>
                  <a:lnTo>
                    <a:pt x="1" y="261"/>
                  </a:lnTo>
                  <a:lnTo>
                    <a:pt x="1" y="407"/>
                  </a:lnTo>
                  <a:lnTo>
                    <a:pt x="162" y="315"/>
                  </a:lnTo>
                  <a:lnTo>
                    <a:pt x="162" y="941"/>
                  </a:lnTo>
                  <a:lnTo>
                    <a:pt x="292" y="865"/>
                  </a:lnTo>
                  <a:lnTo>
                    <a:pt x="292" y="239"/>
                  </a:lnTo>
                  <a:lnTo>
                    <a:pt x="451" y="148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8255178" y="725166"/>
              <a:ext cx="56268" cy="117402"/>
            </a:xfrm>
            <a:custGeom>
              <a:avLst/>
              <a:gdLst/>
              <a:ahLst/>
              <a:cxnLst/>
              <a:rect l="l" t="t" r="r" b="b"/>
              <a:pathLst>
                <a:path w="451" h="941" extrusionOk="0">
                  <a:moveTo>
                    <a:pt x="450" y="1"/>
                  </a:moveTo>
                  <a:lnTo>
                    <a:pt x="1" y="260"/>
                  </a:lnTo>
                  <a:lnTo>
                    <a:pt x="1" y="407"/>
                  </a:lnTo>
                  <a:lnTo>
                    <a:pt x="161" y="315"/>
                  </a:lnTo>
                  <a:lnTo>
                    <a:pt x="161" y="940"/>
                  </a:lnTo>
                  <a:lnTo>
                    <a:pt x="292" y="865"/>
                  </a:lnTo>
                  <a:lnTo>
                    <a:pt x="292" y="240"/>
                  </a:lnTo>
                  <a:lnTo>
                    <a:pt x="450" y="147"/>
                  </a:lnTo>
                  <a:lnTo>
                    <a:pt x="4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8308950" y="702210"/>
              <a:ext cx="65001" cy="120895"/>
            </a:xfrm>
            <a:custGeom>
              <a:avLst/>
              <a:gdLst/>
              <a:ahLst/>
              <a:cxnLst/>
              <a:rect l="l" t="t" r="r" b="b"/>
              <a:pathLst>
                <a:path w="521" h="969" extrusionOk="0">
                  <a:moveTo>
                    <a:pt x="258" y="179"/>
                  </a:moveTo>
                  <a:cubicBezTo>
                    <a:pt x="275" y="251"/>
                    <a:pt x="290" y="334"/>
                    <a:pt x="305" y="401"/>
                  </a:cubicBezTo>
                  <a:lnTo>
                    <a:pt x="320" y="464"/>
                  </a:lnTo>
                  <a:lnTo>
                    <a:pt x="195" y="536"/>
                  </a:lnTo>
                  <a:lnTo>
                    <a:pt x="210" y="456"/>
                  </a:lnTo>
                  <a:cubicBezTo>
                    <a:pt x="225" y="371"/>
                    <a:pt x="241" y="272"/>
                    <a:pt x="255" y="182"/>
                  </a:cubicBezTo>
                  <a:lnTo>
                    <a:pt x="258" y="179"/>
                  </a:lnTo>
                  <a:close/>
                  <a:moveTo>
                    <a:pt x="338" y="0"/>
                  </a:moveTo>
                  <a:lnTo>
                    <a:pt x="181" y="90"/>
                  </a:lnTo>
                  <a:lnTo>
                    <a:pt x="0" y="969"/>
                  </a:lnTo>
                  <a:lnTo>
                    <a:pt x="133" y="892"/>
                  </a:lnTo>
                  <a:lnTo>
                    <a:pt x="169" y="687"/>
                  </a:lnTo>
                  <a:lnTo>
                    <a:pt x="347" y="585"/>
                  </a:lnTo>
                  <a:lnTo>
                    <a:pt x="382" y="748"/>
                  </a:lnTo>
                  <a:lnTo>
                    <a:pt x="520" y="668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8376821" y="662410"/>
              <a:ext cx="57141" cy="108169"/>
            </a:xfrm>
            <a:custGeom>
              <a:avLst/>
              <a:gdLst/>
              <a:ahLst/>
              <a:cxnLst/>
              <a:rect l="l" t="t" r="r" b="b"/>
              <a:pathLst>
                <a:path w="458" h="867" extrusionOk="0">
                  <a:moveTo>
                    <a:pt x="367" y="1"/>
                  </a:moveTo>
                  <a:cubicBezTo>
                    <a:pt x="340" y="1"/>
                    <a:pt x="310" y="9"/>
                    <a:pt x="277" y="28"/>
                  </a:cubicBezTo>
                  <a:cubicBezTo>
                    <a:pt x="127" y="113"/>
                    <a:pt x="0" y="336"/>
                    <a:pt x="0" y="592"/>
                  </a:cubicBezTo>
                  <a:cubicBezTo>
                    <a:pt x="0" y="780"/>
                    <a:pt x="65" y="866"/>
                    <a:pt x="158" y="866"/>
                  </a:cubicBezTo>
                  <a:cubicBezTo>
                    <a:pt x="193" y="866"/>
                    <a:pt x="232" y="854"/>
                    <a:pt x="274" y="830"/>
                  </a:cubicBezTo>
                  <a:cubicBezTo>
                    <a:pt x="345" y="789"/>
                    <a:pt x="409" y="712"/>
                    <a:pt x="457" y="610"/>
                  </a:cubicBezTo>
                  <a:lnTo>
                    <a:pt x="385" y="546"/>
                  </a:lnTo>
                  <a:cubicBezTo>
                    <a:pt x="357" y="604"/>
                    <a:pt x="323" y="650"/>
                    <a:pt x="275" y="678"/>
                  </a:cubicBezTo>
                  <a:cubicBezTo>
                    <a:pt x="256" y="689"/>
                    <a:pt x="238" y="695"/>
                    <a:pt x="222" y="695"/>
                  </a:cubicBezTo>
                  <a:cubicBezTo>
                    <a:pt x="168" y="695"/>
                    <a:pt x="134" y="631"/>
                    <a:pt x="134" y="508"/>
                  </a:cubicBezTo>
                  <a:cubicBezTo>
                    <a:pt x="134" y="353"/>
                    <a:pt x="197" y="224"/>
                    <a:pt x="278" y="176"/>
                  </a:cubicBezTo>
                  <a:cubicBezTo>
                    <a:pt x="296" y="166"/>
                    <a:pt x="312" y="161"/>
                    <a:pt x="326" y="161"/>
                  </a:cubicBezTo>
                  <a:cubicBezTo>
                    <a:pt x="344" y="161"/>
                    <a:pt x="360" y="168"/>
                    <a:pt x="376" y="178"/>
                  </a:cubicBezTo>
                  <a:lnTo>
                    <a:pt x="448" y="29"/>
                  </a:lnTo>
                  <a:cubicBezTo>
                    <a:pt x="427" y="12"/>
                    <a:pt x="399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8444441" y="615874"/>
              <a:ext cx="60385" cy="129004"/>
            </a:xfrm>
            <a:custGeom>
              <a:avLst/>
              <a:gdLst/>
              <a:ahLst/>
              <a:cxnLst/>
              <a:rect l="l" t="t" r="r" b="b"/>
              <a:pathLst>
                <a:path w="484" h="1034" extrusionOk="0">
                  <a:moveTo>
                    <a:pt x="451" y="1"/>
                  </a:moveTo>
                  <a:lnTo>
                    <a:pt x="308" y="83"/>
                  </a:lnTo>
                  <a:lnTo>
                    <a:pt x="135" y="500"/>
                  </a:lnTo>
                  <a:lnTo>
                    <a:pt x="133" y="501"/>
                  </a:lnTo>
                  <a:lnTo>
                    <a:pt x="133" y="184"/>
                  </a:lnTo>
                  <a:lnTo>
                    <a:pt x="1" y="261"/>
                  </a:lnTo>
                  <a:lnTo>
                    <a:pt x="1" y="1033"/>
                  </a:lnTo>
                  <a:lnTo>
                    <a:pt x="133" y="957"/>
                  </a:lnTo>
                  <a:lnTo>
                    <a:pt x="133" y="750"/>
                  </a:lnTo>
                  <a:lnTo>
                    <a:pt x="200" y="592"/>
                  </a:lnTo>
                  <a:lnTo>
                    <a:pt x="340" y="836"/>
                  </a:lnTo>
                  <a:lnTo>
                    <a:pt x="484" y="754"/>
                  </a:lnTo>
                  <a:lnTo>
                    <a:pt x="277" y="410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7458824" y="1021352"/>
              <a:ext cx="353826" cy="286080"/>
            </a:xfrm>
            <a:custGeom>
              <a:avLst/>
              <a:gdLst/>
              <a:ahLst/>
              <a:cxnLst/>
              <a:rect l="l" t="t" r="r" b="b"/>
              <a:pathLst>
                <a:path w="2836" h="2293" extrusionOk="0">
                  <a:moveTo>
                    <a:pt x="1835" y="1"/>
                  </a:moveTo>
                  <a:lnTo>
                    <a:pt x="1835" y="300"/>
                  </a:lnTo>
                  <a:lnTo>
                    <a:pt x="0" y="1359"/>
                  </a:lnTo>
                  <a:lnTo>
                    <a:pt x="0" y="2292"/>
                  </a:lnTo>
                  <a:lnTo>
                    <a:pt x="1835" y="1234"/>
                  </a:lnTo>
                  <a:lnTo>
                    <a:pt x="1835" y="1532"/>
                  </a:lnTo>
                  <a:lnTo>
                    <a:pt x="2836" y="18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7687637" y="1175434"/>
              <a:ext cx="25951" cy="52775"/>
            </a:xfrm>
            <a:custGeom>
              <a:avLst/>
              <a:gdLst/>
              <a:ahLst/>
              <a:cxnLst/>
              <a:rect l="l" t="t" r="r" b="b"/>
              <a:pathLst>
                <a:path w="208" h="423" extrusionOk="0">
                  <a:moveTo>
                    <a:pt x="1" y="1"/>
                  </a:moveTo>
                  <a:lnTo>
                    <a:pt x="1" y="299"/>
                  </a:lnTo>
                  <a:lnTo>
                    <a:pt x="208" y="422"/>
                  </a:lnTo>
                  <a:lnTo>
                    <a:pt x="208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7484650" y="1036574"/>
              <a:ext cx="353702" cy="286080"/>
            </a:xfrm>
            <a:custGeom>
              <a:avLst/>
              <a:gdLst/>
              <a:ahLst/>
              <a:cxnLst/>
              <a:rect l="l" t="t" r="r" b="b"/>
              <a:pathLst>
                <a:path w="2835" h="2293" extrusionOk="0">
                  <a:moveTo>
                    <a:pt x="1835" y="0"/>
                  </a:moveTo>
                  <a:lnTo>
                    <a:pt x="1835" y="300"/>
                  </a:lnTo>
                  <a:lnTo>
                    <a:pt x="1" y="1358"/>
                  </a:lnTo>
                  <a:lnTo>
                    <a:pt x="1" y="2293"/>
                  </a:lnTo>
                  <a:lnTo>
                    <a:pt x="1835" y="1233"/>
                  </a:lnTo>
                  <a:lnTo>
                    <a:pt x="1835" y="1532"/>
                  </a:lnTo>
                  <a:lnTo>
                    <a:pt x="2835" y="18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7458824" y="1190780"/>
              <a:ext cx="25951" cy="131874"/>
            </a:xfrm>
            <a:custGeom>
              <a:avLst/>
              <a:gdLst/>
              <a:ahLst/>
              <a:cxnLst/>
              <a:rect l="l" t="t" r="r" b="b"/>
              <a:pathLst>
                <a:path w="208" h="1057" extrusionOk="0">
                  <a:moveTo>
                    <a:pt x="0" y="1"/>
                  </a:moveTo>
                  <a:lnTo>
                    <a:pt x="0" y="934"/>
                  </a:lnTo>
                  <a:lnTo>
                    <a:pt x="208" y="1057"/>
                  </a:lnTo>
                  <a:lnTo>
                    <a:pt x="208" y="12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7458824" y="1058781"/>
              <a:ext cx="254765" cy="147345"/>
            </a:xfrm>
            <a:custGeom>
              <a:avLst/>
              <a:gdLst/>
              <a:ahLst/>
              <a:cxnLst/>
              <a:rect l="l" t="t" r="r" b="b"/>
              <a:pathLst>
                <a:path w="2042" h="1181" extrusionOk="0">
                  <a:moveTo>
                    <a:pt x="1835" y="0"/>
                  </a:moveTo>
                  <a:lnTo>
                    <a:pt x="0" y="1059"/>
                  </a:lnTo>
                  <a:lnTo>
                    <a:pt x="208" y="1180"/>
                  </a:lnTo>
                  <a:lnTo>
                    <a:pt x="2042" y="122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7687637" y="1021352"/>
              <a:ext cx="25951" cy="52650"/>
            </a:xfrm>
            <a:custGeom>
              <a:avLst/>
              <a:gdLst/>
              <a:ahLst/>
              <a:cxnLst/>
              <a:rect l="l" t="t" r="r" b="b"/>
              <a:pathLst>
                <a:path w="208" h="422" extrusionOk="0">
                  <a:moveTo>
                    <a:pt x="1" y="1"/>
                  </a:moveTo>
                  <a:lnTo>
                    <a:pt x="1" y="300"/>
                  </a:lnTo>
                  <a:lnTo>
                    <a:pt x="208" y="422"/>
                  </a:lnTo>
                  <a:lnTo>
                    <a:pt x="208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7687637" y="1021352"/>
              <a:ext cx="150713" cy="38801"/>
            </a:xfrm>
            <a:custGeom>
              <a:avLst/>
              <a:gdLst/>
              <a:ahLst/>
              <a:cxnLst/>
              <a:rect l="l" t="t" r="r" b="b"/>
              <a:pathLst>
                <a:path w="1208" h="311" extrusionOk="0">
                  <a:moveTo>
                    <a:pt x="1" y="1"/>
                  </a:moveTo>
                  <a:lnTo>
                    <a:pt x="208" y="122"/>
                  </a:lnTo>
                  <a:lnTo>
                    <a:pt x="1208" y="310"/>
                  </a:lnTo>
                  <a:lnTo>
                    <a:pt x="1002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7458824" y="780311"/>
              <a:ext cx="353826" cy="285956"/>
            </a:xfrm>
            <a:custGeom>
              <a:avLst/>
              <a:gdLst/>
              <a:ahLst/>
              <a:cxnLst/>
              <a:rect l="l" t="t" r="r" b="b"/>
              <a:pathLst>
                <a:path w="2836" h="2292" extrusionOk="0">
                  <a:moveTo>
                    <a:pt x="1835" y="0"/>
                  </a:moveTo>
                  <a:lnTo>
                    <a:pt x="1835" y="299"/>
                  </a:lnTo>
                  <a:lnTo>
                    <a:pt x="0" y="1358"/>
                  </a:lnTo>
                  <a:lnTo>
                    <a:pt x="0" y="2292"/>
                  </a:lnTo>
                  <a:lnTo>
                    <a:pt x="1835" y="1232"/>
                  </a:lnTo>
                  <a:lnTo>
                    <a:pt x="1835" y="1531"/>
                  </a:lnTo>
                  <a:lnTo>
                    <a:pt x="2836" y="188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EF47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7687637" y="934393"/>
              <a:ext cx="25951" cy="52525"/>
            </a:xfrm>
            <a:custGeom>
              <a:avLst/>
              <a:gdLst/>
              <a:ahLst/>
              <a:cxnLst/>
              <a:rect l="l" t="t" r="r" b="b"/>
              <a:pathLst>
                <a:path w="208" h="421" extrusionOk="0">
                  <a:moveTo>
                    <a:pt x="1" y="1"/>
                  </a:moveTo>
                  <a:lnTo>
                    <a:pt x="1" y="299"/>
                  </a:lnTo>
                  <a:lnTo>
                    <a:pt x="208" y="421"/>
                  </a:lnTo>
                  <a:lnTo>
                    <a:pt x="208" y="1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7484650" y="795407"/>
              <a:ext cx="353702" cy="286080"/>
            </a:xfrm>
            <a:custGeom>
              <a:avLst/>
              <a:gdLst/>
              <a:ahLst/>
              <a:cxnLst/>
              <a:rect l="l" t="t" r="r" b="b"/>
              <a:pathLst>
                <a:path w="2835" h="2293" extrusionOk="0">
                  <a:moveTo>
                    <a:pt x="1835" y="1"/>
                  </a:moveTo>
                  <a:lnTo>
                    <a:pt x="1835" y="299"/>
                  </a:lnTo>
                  <a:lnTo>
                    <a:pt x="1" y="1359"/>
                  </a:lnTo>
                  <a:lnTo>
                    <a:pt x="1" y="2292"/>
                  </a:lnTo>
                  <a:lnTo>
                    <a:pt x="1835" y="1233"/>
                  </a:lnTo>
                  <a:lnTo>
                    <a:pt x="1835" y="1532"/>
                  </a:lnTo>
                  <a:lnTo>
                    <a:pt x="2835" y="189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7458824" y="949739"/>
              <a:ext cx="25951" cy="131749"/>
            </a:xfrm>
            <a:custGeom>
              <a:avLst/>
              <a:gdLst/>
              <a:ahLst/>
              <a:cxnLst/>
              <a:rect l="l" t="t" r="r" b="b"/>
              <a:pathLst>
                <a:path w="208" h="1056" extrusionOk="0">
                  <a:moveTo>
                    <a:pt x="0" y="0"/>
                  </a:moveTo>
                  <a:lnTo>
                    <a:pt x="0" y="934"/>
                  </a:lnTo>
                  <a:lnTo>
                    <a:pt x="208" y="1055"/>
                  </a:lnTo>
                  <a:lnTo>
                    <a:pt x="208" y="1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7458824" y="817490"/>
              <a:ext cx="254765" cy="147469"/>
            </a:xfrm>
            <a:custGeom>
              <a:avLst/>
              <a:gdLst/>
              <a:ahLst/>
              <a:cxnLst/>
              <a:rect l="l" t="t" r="r" b="b"/>
              <a:pathLst>
                <a:path w="2042" h="1182" extrusionOk="0">
                  <a:moveTo>
                    <a:pt x="1835" y="1"/>
                  </a:moveTo>
                  <a:lnTo>
                    <a:pt x="0" y="1060"/>
                  </a:lnTo>
                  <a:lnTo>
                    <a:pt x="208" y="1182"/>
                  </a:lnTo>
                  <a:lnTo>
                    <a:pt x="2042" y="122"/>
                  </a:lnTo>
                  <a:lnTo>
                    <a:pt x="18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7687637" y="780311"/>
              <a:ext cx="25951" cy="52525"/>
            </a:xfrm>
            <a:custGeom>
              <a:avLst/>
              <a:gdLst/>
              <a:ahLst/>
              <a:cxnLst/>
              <a:rect l="l" t="t" r="r" b="b"/>
              <a:pathLst>
                <a:path w="208" h="421" extrusionOk="0">
                  <a:moveTo>
                    <a:pt x="1" y="0"/>
                  </a:moveTo>
                  <a:lnTo>
                    <a:pt x="1" y="299"/>
                  </a:lnTo>
                  <a:lnTo>
                    <a:pt x="208" y="420"/>
                  </a:lnTo>
                  <a:lnTo>
                    <a:pt x="208" y="12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7687637" y="780311"/>
              <a:ext cx="150713" cy="38676"/>
            </a:xfrm>
            <a:custGeom>
              <a:avLst/>
              <a:gdLst/>
              <a:ahLst/>
              <a:cxnLst/>
              <a:rect l="l" t="t" r="r" b="b"/>
              <a:pathLst>
                <a:path w="1208" h="310" extrusionOk="0">
                  <a:moveTo>
                    <a:pt x="1" y="0"/>
                  </a:moveTo>
                  <a:lnTo>
                    <a:pt x="208" y="122"/>
                  </a:lnTo>
                  <a:lnTo>
                    <a:pt x="1208" y="310"/>
                  </a:lnTo>
                  <a:lnTo>
                    <a:pt x="1002" y="1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63" name="Google Shape;1263;p38"/>
          <p:cNvGrpSpPr/>
          <p:nvPr/>
        </p:nvGrpSpPr>
        <p:grpSpPr>
          <a:xfrm flipH="1">
            <a:off x="450115" y="5088779"/>
            <a:ext cx="680368" cy="1348168"/>
            <a:chOff x="331179" y="148675"/>
            <a:chExt cx="557496" cy="1104693"/>
          </a:xfrm>
        </p:grpSpPr>
        <p:sp>
          <p:nvSpPr>
            <p:cNvPr id="1264" name="Google Shape;1264;p38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38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38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38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38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38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38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38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38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38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38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38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38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38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38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38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38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38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38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6" name="Segnaposto contenuto 4">
            <a:extLst>
              <a:ext uri="{FF2B5EF4-FFF2-40B4-BE49-F238E27FC236}">
                <a16:creationId xmlns:a16="http://schemas.microsoft.com/office/drawing/2014/main" id="{F1CE7BD1-CCE7-DFAF-D321-6B75DDCB45A7}"/>
              </a:ext>
            </a:extLst>
          </p:cNvPr>
          <p:cNvGraphicFramePr>
            <a:graphicFrameLocks/>
          </p:cNvGraphicFramePr>
          <p:nvPr/>
        </p:nvGraphicFramePr>
        <p:xfrm>
          <a:off x="1351104" y="1970824"/>
          <a:ext cx="9489792" cy="346516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41743">
                  <a:extLst>
                    <a:ext uri="{9D8B030D-6E8A-4147-A177-3AD203B41FA5}">
                      <a16:colId xmlns:a16="http://schemas.microsoft.com/office/drawing/2014/main" val="946880571"/>
                    </a:ext>
                  </a:extLst>
                </a:gridCol>
                <a:gridCol w="2415584">
                  <a:extLst>
                    <a:ext uri="{9D8B030D-6E8A-4147-A177-3AD203B41FA5}">
                      <a16:colId xmlns:a16="http://schemas.microsoft.com/office/drawing/2014/main" val="536363184"/>
                    </a:ext>
                  </a:extLst>
                </a:gridCol>
                <a:gridCol w="5032465">
                  <a:extLst>
                    <a:ext uri="{9D8B030D-6E8A-4147-A177-3AD203B41FA5}">
                      <a16:colId xmlns:a16="http://schemas.microsoft.com/office/drawing/2014/main" val="839458305"/>
                    </a:ext>
                  </a:extLst>
                </a:gridCol>
              </a:tblGrid>
              <a:tr h="520661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Nome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Tipologia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200" b="1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Descrizione</a:t>
                      </a:r>
                      <a:r>
                        <a:rPr lang="it-IT" sz="1200" b="0" i="0">
                          <a:solidFill>
                            <a:srgbClr val="FFFFFF"/>
                          </a:solidFill>
                          <a:effectLst/>
                          <a:latin typeface="Century Gothic"/>
                        </a:rPr>
                        <a:t> </a:t>
                      </a:r>
                      <a:endParaRPr lang="it-IT" sz="1200" b="0" i="0"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4B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11421"/>
                  </a:ext>
                </a:extLst>
              </a:tr>
              <a:tr h="481365"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9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Utente</a:t>
                      </a:r>
                      <a:endParaRPr lang="it-IT" sz="1200" b="0" i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900" b="0" i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Entity</a:t>
                      </a:r>
                      <a:endParaRPr lang="it-IT" sz="900" b="0" i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900" b="0" i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Rappresenta un singolo utente che può essere sia standard che admin. </a:t>
                      </a:r>
                      <a:endParaRPr lang="it-IT" sz="1200" b="0" i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241764"/>
                  </a:ext>
                </a:extLst>
              </a:tr>
              <a:tr h="48136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AziendaButton</a:t>
                      </a:r>
                      <a:endParaRPr lang="it-IT" sz="1200"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Boundary</a:t>
                      </a: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Bottone usato dall’utente admin per accedere alla pagina relativa agli utenti della propria azienda.</a:t>
                      </a:r>
                      <a:endParaRPr lang="it-IT" sz="900" b="1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543881"/>
                  </a:ext>
                </a:extLst>
              </a:tr>
              <a:tr h="4813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AziendaControl</a:t>
                      </a: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Control</a:t>
                      </a: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Control che coordina le operazioni relative alla ricerca degli account dell’azienda.</a:t>
                      </a: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6614420"/>
                  </a:ext>
                </a:extLst>
              </a:tr>
              <a:tr h="48136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Gest_Dip_Button</a:t>
                      </a:r>
                      <a:endParaRPr lang="it-IT" sz="1200" err="1"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Boundary</a:t>
                      </a: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Bottone usato dall’utente admin per gestire un utente subordinato.</a:t>
                      </a:r>
                      <a:endParaRPr lang="it-IT" sz="900" b="1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815173"/>
                  </a:ext>
                </a:extLst>
              </a:tr>
              <a:tr h="53768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Gest_Dip_Control</a:t>
                      </a:r>
                      <a:endParaRPr lang="it-IT" sz="900" b="0" i="0" u="none" strike="noStrike" noProof="0" err="1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  <a:p>
                      <a:pPr lvl="0" algn="ctr">
                        <a:buNone/>
                      </a:pP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Control</a:t>
                      </a:r>
                      <a:endParaRPr lang="it-IT" sz="1200">
                        <a:solidFill>
                          <a:schemeClr val="tx1"/>
                        </a:solidFill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Control che coordina le operazioni relative alla gestione di utenti subordinati.</a:t>
                      </a:r>
                      <a:endParaRPr lang="it-IT" sz="900" b="1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237101"/>
                  </a:ext>
                </a:extLst>
              </a:tr>
              <a:tr h="48136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Gest_Dip_Form</a:t>
                      </a:r>
                      <a:endParaRPr lang="it-IT" sz="900" b="0" i="0" u="none" strike="noStrike" noProof="0" err="1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  <a:p>
                      <a:pPr lvl="0" algn="ctr">
                        <a:buNone/>
                      </a:pP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900" b="0" i="0" u="none" strike="noStrike" noProof="0" err="1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Boundary</a:t>
                      </a:r>
                      <a:endParaRPr lang="it-IT" sz="900" b="0" i="0" u="none" strike="noStrike" noProof="0">
                        <a:solidFill>
                          <a:schemeClr val="tx1"/>
                        </a:solidFill>
                        <a:effectLst/>
                        <a:latin typeface="Century Gothic"/>
                      </a:endParaRP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900" b="0" i="0" u="none" strike="noStrike" noProof="0">
                          <a:solidFill>
                            <a:schemeClr val="tx1"/>
                          </a:solidFill>
                          <a:effectLst/>
                          <a:latin typeface="Century Gothic"/>
                        </a:rPr>
                        <a:t>Form usata dall'utente admin per gestire i dati relativi a un utente subordinato.</a:t>
                      </a:r>
                    </a:p>
                  </a:txBody>
                  <a:tcPr marL="82520" marR="82520" marT="41260" marB="412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6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37111"/>
                  </a:ext>
                </a:extLst>
              </a:tr>
            </a:tbl>
          </a:graphicData>
        </a:graphic>
      </p:graphicFrame>
      <p:sp>
        <p:nvSpPr>
          <p:cNvPr id="4" name="Google Shape;1065;p36">
            <a:extLst>
              <a:ext uri="{FF2B5EF4-FFF2-40B4-BE49-F238E27FC236}">
                <a16:creationId xmlns:a16="http://schemas.microsoft.com/office/drawing/2014/main" id="{770B7686-01D6-F831-52C7-6C86A4454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9281" y="180668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it-IT" sz="4667"/>
              <a:t>OGGETTI RELATIVI ALLO </a:t>
            </a:r>
            <a:r>
              <a:rPr lang="it-IT" sz="4667">
                <a:solidFill>
                  <a:schemeClr val="lt2"/>
                </a:solidFill>
              </a:rPr>
              <a:t>USE CASE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46"/>
          <p:cNvSpPr txBox="1">
            <a:spLocks noGrp="1"/>
          </p:cNvSpPr>
          <p:nvPr>
            <p:ph type="title"/>
          </p:nvPr>
        </p:nvSpPr>
        <p:spPr>
          <a:xfrm>
            <a:off x="964391" y="299001"/>
            <a:ext cx="102720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/>
              <a:t>SD_FU_03</a:t>
            </a:r>
            <a:endParaRPr/>
          </a:p>
        </p:txBody>
      </p:sp>
      <p:grpSp>
        <p:nvGrpSpPr>
          <p:cNvPr id="1909" name="Google Shape;1909;p46"/>
          <p:cNvGrpSpPr/>
          <p:nvPr/>
        </p:nvGrpSpPr>
        <p:grpSpPr>
          <a:xfrm>
            <a:off x="10104200" y="4803773"/>
            <a:ext cx="2087800" cy="2054227"/>
            <a:chOff x="7578150" y="3602830"/>
            <a:chExt cx="1565850" cy="1540670"/>
          </a:xfrm>
        </p:grpSpPr>
        <p:sp>
          <p:nvSpPr>
            <p:cNvPr id="1910" name="Google Shape;1910;p46"/>
            <p:cNvSpPr/>
            <p:nvPr/>
          </p:nvSpPr>
          <p:spPr>
            <a:xfrm>
              <a:off x="7961684" y="4457803"/>
              <a:ext cx="966701" cy="148217"/>
            </a:xfrm>
            <a:custGeom>
              <a:avLst/>
              <a:gdLst/>
              <a:ahLst/>
              <a:cxnLst/>
              <a:rect l="l" t="t" r="r" b="b"/>
              <a:pathLst>
                <a:path w="19234" h="2949" extrusionOk="0">
                  <a:moveTo>
                    <a:pt x="19234" y="0"/>
                  </a:moveTo>
                  <a:lnTo>
                    <a:pt x="1" y="2492"/>
                  </a:lnTo>
                  <a:lnTo>
                    <a:pt x="1" y="2948"/>
                  </a:lnTo>
                  <a:lnTo>
                    <a:pt x="19234" y="456"/>
                  </a:lnTo>
                  <a:lnTo>
                    <a:pt x="19234" y="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46"/>
            <p:cNvSpPr/>
            <p:nvPr/>
          </p:nvSpPr>
          <p:spPr>
            <a:xfrm>
              <a:off x="7960779" y="4264352"/>
              <a:ext cx="968510" cy="558137"/>
            </a:xfrm>
            <a:custGeom>
              <a:avLst/>
              <a:gdLst/>
              <a:ahLst/>
              <a:cxnLst/>
              <a:rect l="l" t="t" r="r" b="b"/>
              <a:pathLst>
                <a:path w="19270" h="11105" extrusionOk="0">
                  <a:moveTo>
                    <a:pt x="11791" y="1"/>
                  </a:moveTo>
                  <a:cubicBezTo>
                    <a:pt x="11741" y="1"/>
                    <a:pt x="11692" y="11"/>
                    <a:pt x="11654" y="33"/>
                  </a:cubicBezTo>
                  <a:lnTo>
                    <a:pt x="76" y="6718"/>
                  </a:lnTo>
                  <a:cubicBezTo>
                    <a:pt x="1" y="6762"/>
                    <a:pt x="1" y="6832"/>
                    <a:pt x="76" y="6876"/>
                  </a:cubicBezTo>
                  <a:lnTo>
                    <a:pt x="7342" y="11072"/>
                  </a:lnTo>
                  <a:cubicBezTo>
                    <a:pt x="7380" y="11094"/>
                    <a:pt x="7430" y="11105"/>
                    <a:pt x="7479" y="11105"/>
                  </a:cubicBezTo>
                  <a:cubicBezTo>
                    <a:pt x="7529" y="11105"/>
                    <a:pt x="7578" y="11094"/>
                    <a:pt x="7616" y="11072"/>
                  </a:cubicBezTo>
                  <a:lnTo>
                    <a:pt x="19194" y="4387"/>
                  </a:lnTo>
                  <a:cubicBezTo>
                    <a:pt x="19270" y="4343"/>
                    <a:pt x="19270" y="4272"/>
                    <a:pt x="19194" y="4229"/>
                  </a:cubicBezTo>
                  <a:lnTo>
                    <a:pt x="11928" y="33"/>
                  </a:lnTo>
                  <a:cubicBezTo>
                    <a:pt x="11890" y="11"/>
                    <a:pt x="11840" y="1"/>
                    <a:pt x="1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46"/>
            <p:cNvSpPr/>
            <p:nvPr/>
          </p:nvSpPr>
          <p:spPr>
            <a:xfrm>
              <a:off x="7960779" y="4241434"/>
              <a:ext cx="968510" cy="558137"/>
            </a:xfrm>
            <a:custGeom>
              <a:avLst/>
              <a:gdLst/>
              <a:ahLst/>
              <a:cxnLst/>
              <a:rect l="l" t="t" r="r" b="b"/>
              <a:pathLst>
                <a:path w="19270" h="11105" extrusionOk="0">
                  <a:moveTo>
                    <a:pt x="11791" y="1"/>
                  </a:moveTo>
                  <a:cubicBezTo>
                    <a:pt x="11741" y="1"/>
                    <a:pt x="11692" y="11"/>
                    <a:pt x="11654" y="33"/>
                  </a:cubicBezTo>
                  <a:lnTo>
                    <a:pt x="76" y="6718"/>
                  </a:lnTo>
                  <a:cubicBezTo>
                    <a:pt x="1" y="6762"/>
                    <a:pt x="1" y="6832"/>
                    <a:pt x="76" y="6876"/>
                  </a:cubicBezTo>
                  <a:lnTo>
                    <a:pt x="7342" y="11072"/>
                  </a:lnTo>
                  <a:cubicBezTo>
                    <a:pt x="7380" y="11093"/>
                    <a:pt x="7430" y="11104"/>
                    <a:pt x="7479" y="11104"/>
                  </a:cubicBezTo>
                  <a:cubicBezTo>
                    <a:pt x="7529" y="11104"/>
                    <a:pt x="7578" y="11093"/>
                    <a:pt x="7616" y="11072"/>
                  </a:cubicBezTo>
                  <a:lnTo>
                    <a:pt x="19194" y="4386"/>
                  </a:lnTo>
                  <a:cubicBezTo>
                    <a:pt x="19270" y="4343"/>
                    <a:pt x="19270" y="4272"/>
                    <a:pt x="19194" y="4228"/>
                  </a:cubicBezTo>
                  <a:lnTo>
                    <a:pt x="11928" y="33"/>
                  </a:lnTo>
                  <a:cubicBezTo>
                    <a:pt x="11890" y="11"/>
                    <a:pt x="11840" y="1"/>
                    <a:pt x="11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46"/>
            <p:cNvSpPr/>
            <p:nvPr/>
          </p:nvSpPr>
          <p:spPr>
            <a:xfrm>
              <a:off x="8008627" y="4268524"/>
              <a:ext cx="783905" cy="452591"/>
            </a:xfrm>
            <a:custGeom>
              <a:avLst/>
              <a:gdLst/>
              <a:ahLst/>
              <a:cxnLst/>
              <a:rect l="l" t="t" r="r" b="b"/>
              <a:pathLst>
                <a:path w="15597" h="9005" extrusionOk="0">
                  <a:moveTo>
                    <a:pt x="10701" y="1"/>
                  </a:moveTo>
                  <a:lnTo>
                    <a:pt x="9086" y="933"/>
                  </a:lnTo>
                  <a:lnTo>
                    <a:pt x="8880" y="1051"/>
                  </a:lnTo>
                  <a:lnTo>
                    <a:pt x="8279" y="1398"/>
                  </a:lnTo>
                  <a:lnTo>
                    <a:pt x="8073" y="1517"/>
                  </a:lnTo>
                  <a:lnTo>
                    <a:pt x="7473" y="1864"/>
                  </a:lnTo>
                  <a:lnTo>
                    <a:pt x="7266" y="1984"/>
                  </a:lnTo>
                  <a:lnTo>
                    <a:pt x="6665" y="2330"/>
                  </a:lnTo>
                  <a:lnTo>
                    <a:pt x="6459" y="2450"/>
                  </a:lnTo>
                  <a:lnTo>
                    <a:pt x="5858" y="2797"/>
                  </a:lnTo>
                  <a:lnTo>
                    <a:pt x="5652" y="2916"/>
                  </a:lnTo>
                  <a:lnTo>
                    <a:pt x="5050" y="3263"/>
                  </a:lnTo>
                  <a:lnTo>
                    <a:pt x="4844" y="3382"/>
                  </a:lnTo>
                  <a:lnTo>
                    <a:pt x="4243" y="3729"/>
                  </a:lnTo>
                  <a:lnTo>
                    <a:pt x="4037" y="3848"/>
                  </a:lnTo>
                  <a:lnTo>
                    <a:pt x="3436" y="4195"/>
                  </a:lnTo>
                  <a:lnTo>
                    <a:pt x="3230" y="4314"/>
                  </a:lnTo>
                  <a:lnTo>
                    <a:pt x="2628" y="4661"/>
                  </a:lnTo>
                  <a:lnTo>
                    <a:pt x="2422" y="4781"/>
                  </a:lnTo>
                  <a:lnTo>
                    <a:pt x="1821" y="5127"/>
                  </a:lnTo>
                  <a:lnTo>
                    <a:pt x="1615" y="5247"/>
                  </a:lnTo>
                  <a:lnTo>
                    <a:pt x="1013" y="5594"/>
                  </a:lnTo>
                  <a:lnTo>
                    <a:pt x="807" y="5713"/>
                  </a:lnTo>
                  <a:lnTo>
                    <a:pt x="0" y="6178"/>
                  </a:lnTo>
                  <a:lnTo>
                    <a:pt x="782" y="6630"/>
                  </a:lnTo>
                  <a:lnTo>
                    <a:pt x="988" y="6749"/>
                  </a:lnTo>
                  <a:lnTo>
                    <a:pt x="1563" y="7081"/>
                  </a:lnTo>
                  <a:lnTo>
                    <a:pt x="1769" y="7199"/>
                  </a:lnTo>
                  <a:lnTo>
                    <a:pt x="2344" y="7533"/>
                  </a:lnTo>
                  <a:lnTo>
                    <a:pt x="2551" y="7651"/>
                  </a:lnTo>
                  <a:lnTo>
                    <a:pt x="3126" y="7983"/>
                  </a:lnTo>
                  <a:lnTo>
                    <a:pt x="3332" y="8103"/>
                  </a:lnTo>
                  <a:lnTo>
                    <a:pt x="3907" y="8435"/>
                  </a:lnTo>
                  <a:lnTo>
                    <a:pt x="4114" y="8554"/>
                  </a:lnTo>
                  <a:lnTo>
                    <a:pt x="4896" y="9004"/>
                  </a:lnTo>
                  <a:lnTo>
                    <a:pt x="5702" y="8539"/>
                  </a:lnTo>
                  <a:lnTo>
                    <a:pt x="5908" y="8420"/>
                  </a:lnTo>
                  <a:lnTo>
                    <a:pt x="7317" y="7607"/>
                  </a:lnTo>
                  <a:lnTo>
                    <a:pt x="7523" y="7488"/>
                  </a:lnTo>
                  <a:lnTo>
                    <a:pt x="12161" y="4810"/>
                  </a:lnTo>
                  <a:lnTo>
                    <a:pt x="12367" y="4691"/>
                  </a:lnTo>
                  <a:lnTo>
                    <a:pt x="12969" y="4344"/>
                  </a:lnTo>
                  <a:lnTo>
                    <a:pt x="13175" y="4226"/>
                  </a:lnTo>
                  <a:lnTo>
                    <a:pt x="13776" y="3878"/>
                  </a:lnTo>
                  <a:lnTo>
                    <a:pt x="13982" y="3759"/>
                  </a:lnTo>
                  <a:lnTo>
                    <a:pt x="14584" y="3411"/>
                  </a:lnTo>
                  <a:lnTo>
                    <a:pt x="14790" y="3293"/>
                  </a:lnTo>
                  <a:lnTo>
                    <a:pt x="15597" y="2827"/>
                  </a:lnTo>
                  <a:lnTo>
                    <a:pt x="14816" y="2375"/>
                  </a:lnTo>
                  <a:lnTo>
                    <a:pt x="14609" y="2256"/>
                  </a:lnTo>
                  <a:lnTo>
                    <a:pt x="14034" y="1924"/>
                  </a:lnTo>
                  <a:lnTo>
                    <a:pt x="13827" y="1806"/>
                  </a:lnTo>
                  <a:lnTo>
                    <a:pt x="12470" y="1022"/>
                  </a:lnTo>
                  <a:lnTo>
                    <a:pt x="12264" y="903"/>
                  </a:lnTo>
                  <a:lnTo>
                    <a:pt x="11688" y="570"/>
                  </a:lnTo>
                  <a:lnTo>
                    <a:pt x="11482" y="451"/>
                  </a:lnTo>
                  <a:lnTo>
                    <a:pt x="107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46"/>
            <p:cNvSpPr/>
            <p:nvPr/>
          </p:nvSpPr>
          <p:spPr>
            <a:xfrm>
              <a:off x="8024157" y="455857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46"/>
            <p:cNvSpPr/>
            <p:nvPr/>
          </p:nvSpPr>
          <p:spPr>
            <a:xfrm>
              <a:off x="8064767" y="4535153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8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46"/>
            <p:cNvSpPr/>
            <p:nvPr/>
          </p:nvSpPr>
          <p:spPr>
            <a:xfrm>
              <a:off x="8105327" y="451178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46"/>
            <p:cNvSpPr/>
            <p:nvPr/>
          </p:nvSpPr>
          <p:spPr>
            <a:xfrm>
              <a:off x="8145887" y="4488361"/>
              <a:ext cx="69510" cy="40107"/>
            </a:xfrm>
            <a:custGeom>
              <a:avLst/>
              <a:gdLst/>
              <a:ahLst/>
              <a:cxnLst/>
              <a:rect l="l" t="t" r="r" b="b"/>
              <a:pathLst>
                <a:path w="1383" h="798" extrusionOk="0">
                  <a:moveTo>
                    <a:pt x="705" y="0"/>
                  </a:moveTo>
                  <a:lnTo>
                    <a:pt x="1" y="407"/>
                  </a:lnTo>
                  <a:lnTo>
                    <a:pt x="679" y="797"/>
                  </a:lnTo>
                  <a:lnTo>
                    <a:pt x="1383" y="391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8" name="Google Shape;1918;p46"/>
            <p:cNvSpPr/>
            <p:nvPr/>
          </p:nvSpPr>
          <p:spPr>
            <a:xfrm>
              <a:off x="8186447" y="4464890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9" name="Google Shape;1919;p46"/>
            <p:cNvSpPr/>
            <p:nvPr/>
          </p:nvSpPr>
          <p:spPr>
            <a:xfrm>
              <a:off x="8227006" y="444146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0" name="Google Shape;1920;p46"/>
            <p:cNvSpPr/>
            <p:nvPr/>
          </p:nvSpPr>
          <p:spPr>
            <a:xfrm>
              <a:off x="8267566" y="441804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1" name="Google Shape;1921;p46"/>
            <p:cNvSpPr/>
            <p:nvPr/>
          </p:nvSpPr>
          <p:spPr>
            <a:xfrm>
              <a:off x="8308176" y="439462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2" name="Google Shape;1922;p46"/>
            <p:cNvSpPr/>
            <p:nvPr/>
          </p:nvSpPr>
          <p:spPr>
            <a:xfrm>
              <a:off x="8348736" y="4371205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46"/>
            <p:cNvSpPr/>
            <p:nvPr/>
          </p:nvSpPr>
          <p:spPr>
            <a:xfrm>
              <a:off x="8389296" y="434778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46"/>
            <p:cNvSpPr/>
            <p:nvPr/>
          </p:nvSpPr>
          <p:spPr>
            <a:xfrm>
              <a:off x="8429906" y="4324312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46"/>
            <p:cNvSpPr/>
            <p:nvPr/>
          </p:nvSpPr>
          <p:spPr>
            <a:xfrm>
              <a:off x="8470466" y="4277470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0"/>
                  </a:moveTo>
                  <a:lnTo>
                    <a:pt x="1" y="873"/>
                  </a:lnTo>
                  <a:lnTo>
                    <a:pt x="679" y="1265"/>
                  </a:lnTo>
                  <a:lnTo>
                    <a:pt x="2191" y="39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46"/>
            <p:cNvSpPr/>
            <p:nvPr/>
          </p:nvSpPr>
          <p:spPr>
            <a:xfrm>
              <a:off x="8063460" y="4581292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8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46"/>
            <p:cNvSpPr/>
            <p:nvPr/>
          </p:nvSpPr>
          <p:spPr>
            <a:xfrm>
              <a:off x="8104020" y="4557820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7"/>
                  </a:lnTo>
                  <a:lnTo>
                    <a:pt x="678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8" name="Google Shape;1928;p46"/>
            <p:cNvSpPr/>
            <p:nvPr/>
          </p:nvSpPr>
          <p:spPr>
            <a:xfrm>
              <a:off x="8144580" y="4534399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4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9" name="Google Shape;1929;p46"/>
            <p:cNvSpPr/>
            <p:nvPr/>
          </p:nvSpPr>
          <p:spPr>
            <a:xfrm>
              <a:off x="8185190" y="4510978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0" name="Google Shape;1930;p46"/>
            <p:cNvSpPr/>
            <p:nvPr/>
          </p:nvSpPr>
          <p:spPr>
            <a:xfrm>
              <a:off x="8225700" y="448755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1" name="Google Shape;1931;p46"/>
            <p:cNvSpPr/>
            <p:nvPr/>
          </p:nvSpPr>
          <p:spPr>
            <a:xfrm>
              <a:off x="8266260" y="446413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2" name="Google Shape;1932;p46"/>
            <p:cNvSpPr/>
            <p:nvPr/>
          </p:nvSpPr>
          <p:spPr>
            <a:xfrm>
              <a:off x="8306870" y="4440715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8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3" name="Google Shape;1933;p46"/>
            <p:cNvSpPr/>
            <p:nvPr/>
          </p:nvSpPr>
          <p:spPr>
            <a:xfrm>
              <a:off x="8347429" y="441729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4" name="Google Shape;1934;p46"/>
            <p:cNvSpPr/>
            <p:nvPr/>
          </p:nvSpPr>
          <p:spPr>
            <a:xfrm>
              <a:off x="8388039" y="4393872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5" name="Google Shape;1935;p46"/>
            <p:cNvSpPr/>
            <p:nvPr/>
          </p:nvSpPr>
          <p:spPr>
            <a:xfrm>
              <a:off x="8428599" y="4370451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6" name="Google Shape;1936;p46"/>
            <p:cNvSpPr/>
            <p:nvPr/>
          </p:nvSpPr>
          <p:spPr>
            <a:xfrm>
              <a:off x="8469159" y="434703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7" name="Google Shape;1937;p46"/>
            <p:cNvSpPr/>
            <p:nvPr/>
          </p:nvSpPr>
          <p:spPr>
            <a:xfrm>
              <a:off x="8509769" y="432360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8" name="Google Shape;1938;p46"/>
            <p:cNvSpPr/>
            <p:nvPr/>
          </p:nvSpPr>
          <p:spPr>
            <a:xfrm>
              <a:off x="8550329" y="4300137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8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9" name="Google Shape;1939;p46"/>
            <p:cNvSpPr/>
            <p:nvPr/>
          </p:nvSpPr>
          <p:spPr>
            <a:xfrm>
              <a:off x="8102714" y="4603959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0" name="Google Shape;1940;p46"/>
            <p:cNvSpPr/>
            <p:nvPr/>
          </p:nvSpPr>
          <p:spPr>
            <a:xfrm>
              <a:off x="8143324" y="4580538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1" name="Google Shape;1941;p46"/>
            <p:cNvSpPr/>
            <p:nvPr/>
          </p:nvSpPr>
          <p:spPr>
            <a:xfrm>
              <a:off x="8183883" y="455711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2" name="Google Shape;1942;p46"/>
            <p:cNvSpPr/>
            <p:nvPr/>
          </p:nvSpPr>
          <p:spPr>
            <a:xfrm>
              <a:off x="8224443" y="453369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79" y="798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3" name="Google Shape;1943;p46"/>
            <p:cNvSpPr/>
            <p:nvPr/>
          </p:nvSpPr>
          <p:spPr>
            <a:xfrm>
              <a:off x="8265053" y="4510224"/>
              <a:ext cx="69459" cy="40208"/>
            </a:xfrm>
            <a:custGeom>
              <a:avLst/>
              <a:gdLst/>
              <a:ahLst/>
              <a:cxnLst/>
              <a:rect l="l" t="t" r="r" b="b"/>
              <a:pathLst>
                <a:path w="1382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2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4" name="Google Shape;1944;p46"/>
            <p:cNvSpPr/>
            <p:nvPr/>
          </p:nvSpPr>
          <p:spPr>
            <a:xfrm>
              <a:off x="8305563" y="448680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5" name="Google Shape;1945;p46"/>
            <p:cNvSpPr/>
            <p:nvPr/>
          </p:nvSpPr>
          <p:spPr>
            <a:xfrm>
              <a:off x="8346123" y="446338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6" name="Google Shape;1946;p46"/>
            <p:cNvSpPr/>
            <p:nvPr/>
          </p:nvSpPr>
          <p:spPr>
            <a:xfrm>
              <a:off x="8386733" y="4439961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7" name="Google Shape;1947;p46"/>
            <p:cNvSpPr/>
            <p:nvPr/>
          </p:nvSpPr>
          <p:spPr>
            <a:xfrm>
              <a:off x="8427293" y="441653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8" name="Google Shape;1948;p46"/>
            <p:cNvSpPr/>
            <p:nvPr/>
          </p:nvSpPr>
          <p:spPr>
            <a:xfrm>
              <a:off x="8467852" y="439306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9"/>
                  </a:lnTo>
                  <a:lnTo>
                    <a:pt x="680" y="799"/>
                  </a:lnTo>
                  <a:lnTo>
                    <a:pt x="1384" y="393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9" name="Google Shape;1949;p46"/>
            <p:cNvSpPr/>
            <p:nvPr/>
          </p:nvSpPr>
          <p:spPr>
            <a:xfrm>
              <a:off x="8508462" y="436969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0" name="Google Shape;1950;p46"/>
            <p:cNvSpPr/>
            <p:nvPr/>
          </p:nvSpPr>
          <p:spPr>
            <a:xfrm>
              <a:off x="8549022" y="4346276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1" name="Google Shape;1951;p46"/>
            <p:cNvSpPr/>
            <p:nvPr/>
          </p:nvSpPr>
          <p:spPr>
            <a:xfrm>
              <a:off x="8588326" y="4322855"/>
              <a:ext cx="110120" cy="86246"/>
            </a:xfrm>
            <a:custGeom>
              <a:avLst/>
              <a:gdLst/>
              <a:ahLst/>
              <a:cxnLst/>
              <a:rect l="l" t="t" r="r" b="b"/>
              <a:pathLst>
                <a:path w="2191" h="1716" extrusionOk="0">
                  <a:moveTo>
                    <a:pt x="730" y="1"/>
                  </a:moveTo>
                  <a:lnTo>
                    <a:pt x="26" y="407"/>
                  </a:lnTo>
                  <a:lnTo>
                    <a:pt x="808" y="857"/>
                  </a:lnTo>
                  <a:lnTo>
                    <a:pt x="0" y="1324"/>
                  </a:lnTo>
                  <a:lnTo>
                    <a:pt x="679" y="1716"/>
                  </a:lnTo>
                  <a:cubicBezTo>
                    <a:pt x="1416" y="1291"/>
                    <a:pt x="2190" y="843"/>
                    <a:pt x="2190" y="843"/>
                  </a:cubicBezTo>
                  <a:cubicBezTo>
                    <a:pt x="2190" y="843"/>
                    <a:pt x="2115" y="799"/>
                    <a:pt x="7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8142017" y="4603255"/>
              <a:ext cx="110120" cy="63579"/>
            </a:xfrm>
            <a:custGeom>
              <a:avLst/>
              <a:gdLst/>
              <a:ahLst/>
              <a:cxnLst/>
              <a:rect l="l" t="t" r="r" b="b"/>
              <a:pathLst>
                <a:path w="2191" h="1265" extrusionOk="0">
                  <a:moveTo>
                    <a:pt x="1511" y="0"/>
                  </a:moveTo>
                  <a:lnTo>
                    <a:pt x="0" y="873"/>
                  </a:lnTo>
                  <a:lnTo>
                    <a:pt x="678" y="1265"/>
                  </a:lnTo>
                  <a:lnTo>
                    <a:pt x="2190" y="391"/>
                  </a:lnTo>
                  <a:lnTo>
                    <a:pt x="15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3" name="Google Shape;1953;p46"/>
            <p:cNvSpPr/>
            <p:nvPr/>
          </p:nvSpPr>
          <p:spPr>
            <a:xfrm>
              <a:off x="8223136" y="4579784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4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4" name="Google Shape;1954;p46"/>
            <p:cNvSpPr/>
            <p:nvPr/>
          </p:nvSpPr>
          <p:spPr>
            <a:xfrm>
              <a:off x="8263747" y="4556363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4" y="1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5" name="Google Shape;1955;p46"/>
            <p:cNvSpPr/>
            <p:nvPr/>
          </p:nvSpPr>
          <p:spPr>
            <a:xfrm>
              <a:off x="8304306" y="4532942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6" name="Google Shape;1956;p46"/>
            <p:cNvSpPr/>
            <p:nvPr/>
          </p:nvSpPr>
          <p:spPr>
            <a:xfrm>
              <a:off x="8344916" y="4509520"/>
              <a:ext cx="69459" cy="40158"/>
            </a:xfrm>
            <a:custGeom>
              <a:avLst/>
              <a:gdLst/>
              <a:ahLst/>
              <a:cxnLst/>
              <a:rect l="l" t="t" r="r" b="b"/>
              <a:pathLst>
                <a:path w="1382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2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7" name="Google Shape;1957;p46"/>
            <p:cNvSpPr/>
            <p:nvPr/>
          </p:nvSpPr>
          <p:spPr>
            <a:xfrm>
              <a:off x="8385426" y="448609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8425986" y="4462628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6" y="1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3"/>
                  </a:lnTo>
                  <a:lnTo>
                    <a:pt x="7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8466596" y="4439207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8507156" y="4415786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8547715" y="439236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46"/>
            <p:cNvSpPr/>
            <p:nvPr/>
          </p:nvSpPr>
          <p:spPr>
            <a:xfrm>
              <a:off x="8181270" y="4625872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0"/>
                  </a:moveTo>
                  <a:lnTo>
                    <a:pt x="1" y="873"/>
                  </a:lnTo>
                  <a:lnTo>
                    <a:pt x="679" y="1265"/>
                  </a:lnTo>
                  <a:lnTo>
                    <a:pt x="1486" y="799"/>
                  </a:lnTo>
                  <a:lnTo>
                    <a:pt x="1761" y="640"/>
                  </a:lnTo>
                  <a:lnTo>
                    <a:pt x="2191" y="39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46"/>
            <p:cNvSpPr/>
            <p:nvPr/>
          </p:nvSpPr>
          <p:spPr>
            <a:xfrm>
              <a:off x="8262440" y="4602451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46"/>
            <p:cNvSpPr/>
            <p:nvPr/>
          </p:nvSpPr>
          <p:spPr>
            <a:xfrm>
              <a:off x="8303000" y="457903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8"/>
                  </a:lnTo>
                  <a:lnTo>
                    <a:pt x="679" y="798"/>
                  </a:lnTo>
                  <a:lnTo>
                    <a:pt x="1384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46"/>
            <p:cNvSpPr/>
            <p:nvPr/>
          </p:nvSpPr>
          <p:spPr>
            <a:xfrm>
              <a:off x="8343610" y="4555659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8"/>
                  </a:lnTo>
                  <a:lnTo>
                    <a:pt x="1383" y="391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46"/>
            <p:cNvSpPr/>
            <p:nvPr/>
          </p:nvSpPr>
          <p:spPr>
            <a:xfrm>
              <a:off x="8384169" y="4532188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4" y="1"/>
                  </a:moveTo>
                  <a:lnTo>
                    <a:pt x="1" y="407"/>
                  </a:lnTo>
                  <a:lnTo>
                    <a:pt x="678" y="798"/>
                  </a:lnTo>
                  <a:lnTo>
                    <a:pt x="1383" y="39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46"/>
            <p:cNvSpPr/>
            <p:nvPr/>
          </p:nvSpPr>
          <p:spPr>
            <a:xfrm>
              <a:off x="8424729" y="4508767"/>
              <a:ext cx="69510" cy="40208"/>
            </a:xfrm>
            <a:custGeom>
              <a:avLst/>
              <a:gdLst/>
              <a:ahLst/>
              <a:cxnLst/>
              <a:rect l="l" t="t" r="r" b="b"/>
              <a:pathLst>
                <a:path w="1383" h="800" extrusionOk="0">
                  <a:moveTo>
                    <a:pt x="705" y="1"/>
                  </a:moveTo>
                  <a:lnTo>
                    <a:pt x="1" y="407"/>
                  </a:lnTo>
                  <a:lnTo>
                    <a:pt x="679" y="799"/>
                  </a:lnTo>
                  <a:lnTo>
                    <a:pt x="1383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8465289" y="4485345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8505849" y="4461924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8546409" y="4438503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8587019" y="4415032"/>
              <a:ext cx="69560" cy="40208"/>
            </a:xfrm>
            <a:custGeom>
              <a:avLst/>
              <a:gdLst/>
              <a:ahLst/>
              <a:cxnLst/>
              <a:rect l="l" t="t" r="r" b="b"/>
              <a:pathLst>
                <a:path w="1384" h="800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3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46"/>
            <p:cNvSpPr/>
            <p:nvPr/>
          </p:nvSpPr>
          <p:spPr>
            <a:xfrm>
              <a:off x="8627579" y="4368189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1"/>
                  </a:moveTo>
                  <a:lnTo>
                    <a:pt x="1" y="873"/>
                  </a:lnTo>
                  <a:lnTo>
                    <a:pt x="680" y="1265"/>
                  </a:lnTo>
                  <a:lnTo>
                    <a:pt x="2191" y="392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46"/>
            <p:cNvSpPr/>
            <p:nvPr/>
          </p:nvSpPr>
          <p:spPr>
            <a:xfrm>
              <a:off x="8220573" y="4672011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4" y="0"/>
                  </a:moveTo>
                  <a:lnTo>
                    <a:pt x="0" y="407"/>
                  </a:lnTo>
                  <a:lnTo>
                    <a:pt x="678" y="799"/>
                  </a:lnTo>
                  <a:lnTo>
                    <a:pt x="1383" y="392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8261133" y="4625118"/>
              <a:ext cx="110120" cy="63629"/>
            </a:xfrm>
            <a:custGeom>
              <a:avLst/>
              <a:gdLst/>
              <a:ahLst/>
              <a:cxnLst/>
              <a:rect l="l" t="t" r="r" b="b"/>
              <a:pathLst>
                <a:path w="2191" h="1266" extrusionOk="0">
                  <a:moveTo>
                    <a:pt x="1512" y="1"/>
                  </a:moveTo>
                  <a:lnTo>
                    <a:pt x="1066" y="259"/>
                  </a:lnTo>
                  <a:lnTo>
                    <a:pt x="808" y="407"/>
                  </a:lnTo>
                  <a:lnTo>
                    <a:pt x="0" y="874"/>
                  </a:lnTo>
                  <a:lnTo>
                    <a:pt x="678" y="1265"/>
                  </a:lnTo>
                  <a:lnTo>
                    <a:pt x="1486" y="799"/>
                  </a:lnTo>
                  <a:lnTo>
                    <a:pt x="1744" y="651"/>
                  </a:lnTo>
                  <a:lnTo>
                    <a:pt x="2191" y="39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8342303" y="4484592"/>
              <a:ext cx="272359" cy="157264"/>
            </a:xfrm>
            <a:custGeom>
              <a:avLst/>
              <a:gdLst/>
              <a:ahLst/>
              <a:cxnLst/>
              <a:rect l="l" t="t" r="r" b="b"/>
              <a:pathLst>
                <a:path w="5419" h="3129" extrusionOk="0">
                  <a:moveTo>
                    <a:pt x="4741" y="1"/>
                  </a:moveTo>
                  <a:cubicBezTo>
                    <a:pt x="2506" y="1291"/>
                    <a:pt x="999" y="2161"/>
                    <a:pt x="0" y="2737"/>
                  </a:cubicBezTo>
                  <a:lnTo>
                    <a:pt x="678" y="3129"/>
                  </a:lnTo>
                  <a:cubicBezTo>
                    <a:pt x="1678" y="2552"/>
                    <a:pt x="3203" y="1672"/>
                    <a:pt x="5419" y="392"/>
                  </a:cubicBezTo>
                  <a:lnTo>
                    <a:pt x="47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46"/>
            <p:cNvSpPr/>
            <p:nvPr/>
          </p:nvSpPr>
          <p:spPr>
            <a:xfrm>
              <a:off x="8585712" y="4461170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1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1"/>
                  </a:lnTo>
                  <a:lnTo>
                    <a:pt x="7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46"/>
            <p:cNvSpPr/>
            <p:nvPr/>
          </p:nvSpPr>
          <p:spPr>
            <a:xfrm>
              <a:off x="8626272" y="4437749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6" y="0"/>
                  </a:moveTo>
                  <a:lnTo>
                    <a:pt x="1" y="407"/>
                  </a:lnTo>
                  <a:lnTo>
                    <a:pt x="680" y="799"/>
                  </a:lnTo>
                  <a:lnTo>
                    <a:pt x="1384" y="392"/>
                  </a:lnTo>
                  <a:lnTo>
                    <a:pt x="7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46"/>
            <p:cNvSpPr/>
            <p:nvPr/>
          </p:nvSpPr>
          <p:spPr>
            <a:xfrm>
              <a:off x="8666882" y="4414328"/>
              <a:ext cx="69510" cy="40158"/>
            </a:xfrm>
            <a:custGeom>
              <a:avLst/>
              <a:gdLst/>
              <a:ahLst/>
              <a:cxnLst/>
              <a:rect l="l" t="t" r="r" b="b"/>
              <a:pathLst>
                <a:path w="1383" h="799" extrusionOk="0">
                  <a:moveTo>
                    <a:pt x="705" y="0"/>
                  </a:moveTo>
                  <a:lnTo>
                    <a:pt x="0" y="407"/>
                  </a:lnTo>
                  <a:lnTo>
                    <a:pt x="679" y="799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46"/>
            <p:cNvSpPr/>
            <p:nvPr/>
          </p:nvSpPr>
          <p:spPr>
            <a:xfrm>
              <a:off x="8707442" y="4390907"/>
              <a:ext cx="69560" cy="40158"/>
            </a:xfrm>
            <a:custGeom>
              <a:avLst/>
              <a:gdLst/>
              <a:ahLst/>
              <a:cxnLst/>
              <a:rect l="l" t="t" r="r" b="b"/>
              <a:pathLst>
                <a:path w="1384" h="799" extrusionOk="0">
                  <a:moveTo>
                    <a:pt x="705" y="0"/>
                  </a:moveTo>
                  <a:lnTo>
                    <a:pt x="1" y="407"/>
                  </a:lnTo>
                  <a:lnTo>
                    <a:pt x="680" y="798"/>
                  </a:lnTo>
                  <a:lnTo>
                    <a:pt x="1383" y="392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rgbClr val="706F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46"/>
            <p:cNvSpPr/>
            <p:nvPr/>
          </p:nvSpPr>
          <p:spPr>
            <a:xfrm>
              <a:off x="8474788" y="4538169"/>
              <a:ext cx="171738" cy="98660"/>
            </a:xfrm>
            <a:custGeom>
              <a:avLst/>
              <a:gdLst/>
              <a:ahLst/>
              <a:cxnLst/>
              <a:rect l="l" t="t" r="r" b="b"/>
              <a:pathLst>
                <a:path w="3417" h="1963" extrusionOk="0">
                  <a:moveTo>
                    <a:pt x="2464" y="1"/>
                  </a:moveTo>
                  <a:cubicBezTo>
                    <a:pt x="2414" y="1"/>
                    <a:pt x="2364" y="12"/>
                    <a:pt x="2327" y="34"/>
                  </a:cubicBezTo>
                  <a:lnTo>
                    <a:pt x="76" y="1333"/>
                  </a:lnTo>
                  <a:cubicBezTo>
                    <a:pt x="0" y="1377"/>
                    <a:pt x="0" y="1448"/>
                    <a:pt x="76" y="1492"/>
                  </a:cubicBezTo>
                  <a:lnTo>
                    <a:pt x="891" y="1963"/>
                  </a:lnTo>
                  <a:lnTo>
                    <a:pt x="3417" y="505"/>
                  </a:lnTo>
                  <a:lnTo>
                    <a:pt x="2600" y="34"/>
                  </a:lnTo>
                  <a:cubicBezTo>
                    <a:pt x="2563" y="12"/>
                    <a:pt x="2513" y="1"/>
                    <a:pt x="2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8522988" y="4603306"/>
              <a:ext cx="84387" cy="46340"/>
            </a:xfrm>
            <a:custGeom>
              <a:avLst/>
              <a:gdLst/>
              <a:ahLst/>
              <a:cxnLst/>
              <a:rect l="l" t="t" r="r" b="b"/>
              <a:pathLst>
                <a:path w="1679" h="922" extrusionOk="0">
                  <a:moveTo>
                    <a:pt x="1225" y="0"/>
                  </a:moveTo>
                  <a:lnTo>
                    <a:pt x="1" y="706"/>
                  </a:lnTo>
                  <a:lnTo>
                    <a:pt x="318" y="890"/>
                  </a:lnTo>
                  <a:cubicBezTo>
                    <a:pt x="356" y="911"/>
                    <a:pt x="406" y="922"/>
                    <a:pt x="455" y="922"/>
                  </a:cubicBezTo>
                  <a:cubicBezTo>
                    <a:pt x="505" y="922"/>
                    <a:pt x="554" y="911"/>
                    <a:pt x="592" y="890"/>
                  </a:cubicBezTo>
                  <a:lnTo>
                    <a:pt x="1679" y="261"/>
                  </a:lnTo>
                  <a:lnTo>
                    <a:pt x="12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8588426" y="4565460"/>
              <a:ext cx="81270" cy="48802"/>
            </a:xfrm>
            <a:custGeom>
              <a:avLst/>
              <a:gdLst/>
              <a:ahLst/>
              <a:cxnLst/>
              <a:rect l="l" t="t" r="r" b="b"/>
              <a:pathLst>
                <a:path w="1617" h="971" extrusionOk="0">
                  <a:moveTo>
                    <a:pt x="1224" y="1"/>
                  </a:moveTo>
                  <a:lnTo>
                    <a:pt x="0" y="708"/>
                  </a:lnTo>
                  <a:lnTo>
                    <a:pt x="454" y="970"/>
                  </a:lnTo>
                  <a:lnTo>
                    <a:pt x="1541" y="342"/>
                  </a:lnTo>
                  <a:cubicBezTo>
                    <a:pt x="1616" y="299"/>
                    <a:pt x="1616" y="228"/>
                    <a:pt x="1541" y="185"/>
                  </a:cubicBezTo>
                  <a:lnTo>
                    <a:pt x="12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7817689" y="3755219"/>
              <a:ext cx="733595" cy="825470"/>
            </a:xfrm>
            <a:custGeom>
              <a:avLst/>
              <a:gdLst/>
              <a:ahLst/>
              <a:cxnLst/>
              <a:rect l="l" t="t" r="r" b="b"/>
              <a:pathLst>
                <a:path w="14596" h="16424" extrusionOk="0">
                  <a:moveTo>
                    <a:pt x="11877" y="0"/>
                  </a:moveTo>
                  <a:cubicBezTo>
                    <a:pt x="11848" y="0"/>
                    <a:pt x="11823" y="8"/>
                    <a:pt x="11802" y="23"/>
                  </a:cubicBezTo>
                  <a:cubicBezTo>
                    <a:pt x="11802" y="23"/>
                    <a:pt x="11802" y="23"/>
                    <a:pt x="11802" y="23"/>
                  </a:cubicBezTo>
                  <a:cubicBezTo>
                    <a:pt x="11799" y="23"/>
                    <a:pt x="95" y="6787"/>
                    <a:pt x="95" y="6787"/>
                  </a:cubicBezTo>
                  <a:cubicBezTo>
                    <a:pt x="28" y="6827"/>
                    <a:pt x="1" y="6933"/>
                    <a:pt x="36" y="7065"/>
                  </a:cubicBezTo>
                  <a:lnTo>
                    <a:pt x="2384" y="16071"/>
                  </a:lnTo>
                  <a:cubicBezTo>
                    <a:pt x="2431" y="16255"/>
                    <a:pt x="2652" y="16423"/>
                    <a:pt x="2829" y="16423"/>
                  </a:cubicBezTo>
                  <a:cubicBezTo>
                    <a:pt x="2858" y="16423"/>
                    <a:pt x="2886" y="16419"/>
                    <a:pt x="2912" y="16409"/>
                  </a:cubicBezTo>
                  <a:lnTo>
                    <a:pt x="2983" y="16369"/>
                  </a:lnTo>
                  <a:lnTo>
                    <a:pt x="1183" y="8746"/>
                  </a:lnTo>
                  <a:lnTo>
                    <a:pt x="12323" y="2306"/>
                  </a:lnTo>
                  <a:lnTo>
                    <a:pt x="12183" y="1524"/>
                  </a:lnTo>
                  <a:lnTo>
                    <a:pt x="14196" y="9245"/>
                  </a:lnTo>
                  <a:cubicBezTo>
                    <a:pt x="14244" y="9430"/>
                    <a:pt x="14393" y="9599"/>
                    <a:pt x="14529" y="9620"/>
                  </a:cubicBezTo>
                  <a:lnTo>
                    <a:pt x="14596" y="9503"/>
                  </a:lnTo>
                  <a:lnTo>
                    <a:pt x="12062" y="58"/>
                  </a:lnTo>
                  <a:lnTo>
                    <a:pt x="11905" y="2"/>
                  </a:lnTo>
                  <a:cubicBezTo>
                    <a:pt x="11896" y="1"/>
                    <a:pt x="11886" y="0"/>
                    <a:pt x="11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7833320" y="3757631"/>
              <a:ext cx="718969" cy="822957"/>
            </a:xfrm>
            <a:custGeom>
              <a:avLst/>
              <a:gdLst/>
              <a:ahLst/>
              <a:cxnLst/>
              <a:rect l="l" t="t" r="r" b="b"/>
              <a:pathLst>
                <a:path w="14305" h="16374" extrusionOk="0">
                  <a:moveTo>
                    <a:pt x="11691" y="0"/>
                  </a:moveTo>
                  <a:cubicBezTo>
                    <a:pt x="11663" y="0"/>
                    <a:pt x="11635" y="7"/>
                    <a:pt x="11609" y="22"/>
                  </a:cubicBezTo>
                  <a:lnTo>
                    <a:pt x="117" y="6664"/>
                  </a:lnTo>
                  <a:cubicBezTo>
                    <a:pt x="39" y="6709"/>
                    <a:pt x="1" y="6800"/>
                    <a:pt x="23" y="6888"/>
                  </a:cubicBezTo>
                  <a:lnTo>
                    <a:pt x="2480" y="16312"/>
                  </a:lnTo>
                  <a:cubicBezTo>
                    <a:pt x="2490" y="16349"/>
                    <a:pt x="2524" y="16373"/>
                    <a:pt x="2560" y="16373"/>
                  </a:cubicBezTo>
                  <a:cubicBezTo>
                    <a:pt x="2574" y="16373"/>
                    <a:pt x="2588" y="16370"/>
                    <a:pt x="2601" y="16362"/>
                  </a:cubicBezTo>
                  <a:lnTo>
                    <a:pt x="14199" y="9659"/>
                  </a:lnTo>
                  <a:cubicBezTo>
                    <a:pt x="14270" y="9618"/>
                    <a:pt x="14305" y="9535"/>
                    <a:pt x="14285" y="9455"/>
                  </a:cubicBezTo>
                  <a:lnTo>
                    <a:pt x="11852" y="124"/>
                  </a:lnTo>
                  <a:cubicBezTo>
                    <a:pt x="11832" y="48"/>
                    <a:pt x="11763" y="0"/>
                    <a:pt x="116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7860259" y="3789596"/>
              <a:ext cx="664990" cy="756815"/>
            </a:xfrm>
            <a:custGeom>
              <a:avLst/>
              <a:gdLst/>
              <a:ahLst/>
              <a:cxnLst/>
              <a:rect l="l" t="t" r="r" b="b"/>
              <a:pathLst>
                <a:path w="13231" h="15058" extrusionOk="0">
                  <a:moveTo>
                    <a:pt x="10957" y="1"/>
                  </a:moveTo>
                  <a:lnTo>
                    <a:pt x="10863" y="56"/>
                  </a:lnTo>
                  <a:lnTo>
                    <a:pt x="1" y="6336"/>
                  </a:lnTo>
                  <a:lnTo>
                    <a:pt x="2244" y="14941"/>
                  </a:lnTo>
                  <a:lnTo>
                    <a:pt x="2274" y="15057"/>
                  </a:lnTo>
                  <a:lnTo>
                    <a:pt x="13231" y="8721"/>
                  </a:lnTo>
                  <a:lnTo>
                    <a:pt x="109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7860259" y="3792411"/>
              <a:ext cx="658708" cy="748170"/>
            </a:xfrm>
            <a:custGeom>
              <a:avLst/>
              <a:gdLst/>
              <a:ahLst/>
              <a:cxnLst/>
              <a:rect l="l" t="t" r="r" b="b"/>
              <a:pathLst>
                <a:path w="13106" h="14886" extrusionOk="0">
                  <a:moveTo>
                    <a:pt x="10863" y="0"/>
                  </a:moveTo>
                  <a:lnTo>
                    <a:pt x="1" y="6280"/>
                  </a:lnTo>
                  <a:lnTo>
                    <a:pt x="2244" y="14885"/>
                  </a:lnTo>
                  <a:lnTo>
                    <a:pt x="13106" y="8605"/>
                  </a:lnTo>
                  <a:lnTo>
                    <a:pt x="10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8371655" y="4520779"/>
              <a:ext cx="165305" cy="158972"/>
            </a:xfrm>
            <a:custGeom>
              <a:avLst/>
              <a:gdLst/>
              <a:ahLst/>
              <a:cxnLst/>
              <a:rect l="l" t="t" r="r" b="b"/>
              <a:pathLst>
                <a:path w="3289" h="3163" extrusionOk="0">
                  <a:moveTo>
                    <a:pt x="238" y="1"/>
                  </a:moveTo>
                  <a:cubicBezTo>
                    <a:pt x="95" y="1"/>
                    <a:pt x="9" y="116"/>
                    <a:pt x="5" y="286"/>
                  </a:cubicBezTo>
                  <a:cubicBezTo>
                    <a:pt x="1" y="431"/>
                    <a:pt x="319" y="1015"/>
                    <a:pt x="445" y="1202"/>
                  </a:cubicBezTo>
                  <a:cubicBezTo>
                    <a:pt x="795" y="1720"/>
                    <a:pt x="1188" y="2432"/>
                    <a:pt x="2240" y="3162"/>
                  </a:cubicBezTo>
                  <a:cubicBezTo>
                    <a:pt x="3289" y="2853"/>
                    <a:pt x="3149" y="2232"/>
                    <a:pt x="1302" y="918"/>
                  </a:cubicBezTo>
                  <a:cubicBezTo>
                    <a:pt x="514" y="103"/>
                    <a:pt x="515" y="76"/>
                    <a:pt x="352" y="22"/>
                  </a:cubicBezTo>
                  <a:cubicBezTo>
                    <a:pt x="311" y="8"/>
                    <a:pt x="273" y="1"/>
                    <a:pt x="2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8231681" y="4539274"/>
              <a:ext cx="194456" cy="91222"/>
            </a:xfrm>
            <a:custGeom>
              <a:avLst/>
              <a:gdLst/>
              <a:ahLst/>
              <a:cxnLst/>
              <a:rect l="l" t="t" r="r" b="b"/>
              <a:pathLst>
                <a:path w="3869" h="1815" extrusionOk="0">
                  <a:moveTo>
                    <a:pt x="375" y="0"/>
                  </a:moveTo>
                  <a:cubicBezTo>
                    <a:pt x="244" y="0"/>
                    <a:pt x="148" y="63"/>
                    <a:pt x="101" y="156"/>
                  </a:cubicBezTo>
                  <a:cubicBezTo>
                    <a:pt x="1" y="349"/>
                    <a:pt x="121" y="668"/>
                    <a:pt x="604" y="790"/>
                  </a:cubicBezTo>
                  <a:lnTo>
                    <a:pt x="1553" y="943"/>
                  </a:lnTo>
                  <a:lnTo>
                    <a:pt x="2817" y="1399"/>
                  </a:lnTo>
                  <a:lnTo>
                    <a:pt x="2894" y="1430"/>
                  </a:lnTo>
                  <a:lnTo>
                    <a:pt x="3869" y="1815"/>
                  </a:lnTo>
                  <a:lnTo>
                    <a:pt x="3848" y="1695"/>
                  </a:lnTo>
                  <a:lnTo>
                    <a:pt x="3721" y="997"/>
                  </a:lnTo>
                  <a:lnTo>
                    <a:pt x="3658" y="647"/>
                  </a:lnTo>
                  <a:cubicBezTo>
                    <a:pt x="3584" y="548"/>
                    <a:pt x="2676" y="346"/>
                    <a:pt x="2676" y="346"/>
                  </a:cubicBezTo>
                  <a:lnTo>
                    <a:pt x="1549" y="82"/>
                  </a:lnTo>
                  <a:lnTo>
                    <a:pt x="388" y="1"/>
                  </a:lnTo>
                  <a:cubicBezTo>
                    <a:pt x="384" y="0"/>
                    <a:pt x="379" y="0"/>
                    <a:pt x="3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8231681" y="4547065"/>
              <a:ext cx="219485" cy="80969"/>
            </a:xfrm>
            <a:custGeom>
              <a:avLst/>
              <a:gdLst/>
              <a:ahLst/>
              <a:cxnLst/>
              <a:rect l="l" t="t" r="r" b="b"/>
              <a:pathLst>
                <a:path w="4367" h="1611" extrusionOk="0">
                  <a:moveTo>
                    <a:pt x="101" y="1"/>
                  </a:moveTo>
                  <a:lnTo>
                    <a:pt x="101" y="1"/>
                  </a:lnTo>
                  <a:cubicBezTo>
                    <a:pt x="1" y="194"/>
                    <a:pt x="121" y="513"/>
                    <a:pt x="604" y="635"/>
                  </a:cubicBezTo>
                  <a:lnTo>
                    <a:pt x="2894" y="1275"/>
                  </a:lnTo>
                  <a:lnTo>
                    <a:pt x="3848" y="1540"/>
                  </a:lnTo>
                  <a:lnTo>
                    <a:pt x="4100" y="1610"/>
                  </a:lnTo>
                  <a:lnTo>
                    <a:pt x="4367" y="991"/>
                  </a:lnTo>
                  <a:cubicBezTo>
                    <a:pt x="4146" y="938"/>
                    <a:pt x="3929" y="889"/>
                    <a:pt x="3721" y="842"/>
                  </a:cubicBezTo>
                  <a:cubicBezTo>
                    <a:pt x="3086" y="696"/>
                    <a:pt x="2546" y="563"/>
                    <a:pt x="2330" y="357"/>
                  </a:cubicBezTo>
                  <a:cubicBezTo>
                    <a:pt x="2309" y="357"/>
                    <a:pt x="2290" y="357"/>
                    <a:pt x="2270" y="357"/>
                  </a:cubicBezTo>
                  <a:cubicBezTo>
                    <a:pt x="1797" y="357"/>
                    <a:pt x="1557" y="303"/>
                    <a:pt x="1315" y="144"/>
                  </a:cubicBezTo>
                  <a:cubicBezTo>
                    <a:pt x="1226" y="158"/>
                    <a:pt x="1132" y="165"/>
                    <a:pt x="1034" y="165"/>
                  </a:cubicBezTo>
                  <a:cubicBezTo>
                    <a:pt x="713" y="165"/>
                    <a:pt x="362" y="95"/>
                    <a:pt x="10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8191372" y="4558122"/>
              <a:ext cx="223104" cy="112582"/>
            </a:xfrm>
            <a:custGeom>
              <a:avLst/>
              <a:gdLst/>
              <a:ahLst/>
              <a:cxnLst/>
              <a:rect l="l" t="t" r="r" b="b"/>
              <a:pathLst>
                <a:path w="4439" h="2240" extrusionOk="0">
                  <a:moveTo>
                    <a:pt x="1645" y="1"/>
                  </a:moveTo>
                  <a:lnTo>
                    <a:pt x="340" y="10"/>
                  </a:lnTo>
                  <a:cubicBezTo>
                    <a:pt x="224" y="14"/>
                    <a:pt x="141" y="75"/>
                    <a:pt x="99" y="160"/>
                  </a:cubicBezTo>
                  <a:cubicBezTo>
                    <a:pt x="0" y="365"/>
                    <a:pt x="137" y="714"/>
                    <a:pt x="627" y="809"/>
                  </a:cubicBezTo>
                  <a:lnTo>
                    <a:pt x="1531" y="897"/>
                  </a:lnTo>
                  <a:lnTo>
                    <a:pt x="2767" y="1274"/>
                  </a:lnTo>
                  <a:lnTo>
                    <a:pt x="3643" y="1834"/>
                  </a:lnTo>
                  <a:lnTo>
                    <a:pt x="4276" y="2239"/>
                  </a:lnTo>
                  <a:lnTo>
                    <a:pt x="4297" y="2039"/>
                  </a:lnTo>
                  <a:lnTo>
                    <a:pt x="4380" y="1285"/>
                  </a:lnTo>
                  <a:lnTo>
                    <a:pt x="4439" y="753"/>
                  </a:lnTo>
                  <a:cubicBezTo>
                    <a:pt x="4359" y="656"/>
                    <a:pt x="3056" y="318"/>
                    <a:pt x="3052" y="318"/>
                  </a:cubicBezTo>
                  <a:cubicBezTo>
                    <a:pt x="3052" y="318"/>
                    <a:pt x="3052" y="318"/>
                    <a:pt x="3052" y="318"/>
                  </a:cubicBezTo>
                  <a:lnTo>
                    <a:pt x="16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8191372" y="4566163"/>
              <a:ext cx="231849" cy="95142"/>
            </a:xfrm>
            <a:custGeom>
              <a:avLst/>
              <a:gdLst/>
              <a:ahLst/>
              <a:cxnLst/>
              <a:rect l="l" t="t" r="r" b="b"/>
              <a:pathLst>
                <a:path w="4613" h="1893" extrusionOk="0">
                  <a:moveTo>
                    <a:pt x="99" y="0"/>
                  </a:moveTo>
                  <a:cubicBezTo>
                    <a:pt x="0" y="205"/>
                    <a:pt x="137" y="554"/>
                    <a:pt x="627" y="649"/>
                  </a:cubicBezTo>
                  <a:lnTo>
                    <a:pt x="1531" y="737"/>
                  </a:lnTo>
                  <a:lnTo>
                    <a:pt x="2767" y="1113"/>
                  </a:lnTo>
                  <a:lnTo>
                    <a:pt x="3643" y="1674"/>
                  </a:lnTo>
                  <a:lnTo>
                    <a:pt x="4297" y="1879"/>
                  </a:lnTo>
                  <a:lnTo>
                    <a:pt x="4342" y="1892"/>
                  </a:lnTo>
                  <a:lnTo>
                    <a:pt x="4612" y="1187"/>
                  </a:lnTo>
                  <a:cubicBezTo>
                    <a:pt x="4535" y="1166"/>
                    <a:pt x="4457" y="1146"/>
                    <a:pt x="4380" y="1125"/>
                  </a:cubicBezTo>
                  <a:cubicBezTo>
                    <a:pt x="3530" y="904"/>
                    <a:pt x="2752" y="732"/>
                    <a:pt x="2475" y="445"/>
                  </a:cubicBezTo>
                  <a:cubicBezTo>
                    <a:pt x="1938" y="445"/>
                    <a:pt x="1678" y="384"/>
                    <a:pt x="1412" y="193"/>
                  </a:cubicBezTo>
                  <a:cubicBezTo>
                    <a:pt x="1323" y="208"/>
                    <a:pt x="1227" y="215"/>
                    <a:pt x="1129" y="215"/>
                  </a:cubicBezTo>
                  <a:cubicBezTo>
                    <a:pt x="727" y="215"/>
                    <a:pt x="289" y="103"/>
                    <a:pt x="99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8157497" y="4578628"/>
              <a:ext cx="209986" cy="109919"/>
            </a:xfrm>
            <a:custGeom>
              <a:avLst/>
              <a:gdLst/>
              <a:ahLst/>
              <a:cxnLst/>
              <a:rect l="l" t="t" r="r" b="b"/>
              <a:pathLst>
                <a:path w="4178" h="2187" extrusionOk="0">
                  <a:moveTo>
                    <a:pt x="1551" y="0"/>
                  </a:moveTo>
                  <a:lnTo>
                    <a:pt x="326" y="6"/>
                  </a:lnTo>
                  <a:cubicBezTo>
                    <a:pt x="91" y="16"/>
                    <a:pt x="1" y="275"/>
                    <a:pt x="137" y="496"/>
                  </a:cubicBezTo>
                  <a:cubicBezTo>
                    <a:pt x="212" y="622"/>
                    <a:pt x="362" y="736"/>
                    <a:pt x="600" y="784"/>
                  </a:cubicBezTo>
                  <a:lnTo>
                    <a:pt x="1449" y="873"/>
                  </a:lnTo>
                  <a:lnTo>
                    <a:pt x="2610" y="1243"/>
                  </a:lnTo>
                  <a:lnTo>
                    <a:pt x="3960" y="2140"/>
                  </a:lnTo>
                  <a:lnTo>
                    <a:pt x="4031" y="2187"/>
                  </a:lnTo>
                  <a:lnTo>
                    <a:pt x="4044" y="2052"/>
                  </a:lnTo>
                  <a:lnTo>
                    <a:pt x="4106" y="1440"/>
                  </a:lnTo>
                  <a:lnTo>
                    <a:pt x="4177" y="741"/>
                  </a:lnTo>
                  <a:cubicBezTo>
                    <a:pt x="4101" y="648"/>
                    <a:pt x="2872" y="314"/>
                    <a:pt x="2872" y="314"/>
                  </a:cubicBezTo>
                  <a:lnTo>
                    <a:pt x="1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8164332" y="4603507"/>
              <a:ext cx="220340" cy="82678"/>
            </a:xfrm>
            <a:custGeom>
              <a:avLst/>
              <a:gdLst/>
              <a:ahLst/>
              <a:cxnLst/>
              <a:rect l="l" t="t" r="r" b="b"/>
              <a:pathLst>
                <a:path w="4384" h="1645" extrusionOk="0">
                  <a:moveTo>
                    <a:pt x="1" y="1"/>
                  </a:moveTo>
                  <a:cubicBezTo>
                    <a:pt x="76" y="127"/>
                    <a:pt x="226" y="241"/>
                    <a:pt x="464" y="289"/>
                  </a:cubicBezTo>
                  <a:lnTo>
                    <a:pt x="1313" y="378"/>
                  </a:lnTo>
                  <a:lnTo>
                    <a:pt x="2474" y="748"/>
                  </a:lnTo>
                  <a:lnTo>
                    <a:pt x="3825" y="1645"/>
                  </a:lnTo>
                  <a:lnTo>
                    <a:pt x="3908" y="1557"/>
                  </a:lnTo>
                  <a:lnTo>
                    <a:pt x="4384" y="1060"/>
                  </a:lnTo>
                  <a:cubicBezTo>
                    <a:pt x="4245" y="1021"/>
                    <a:pt x="4107" y="983"/>
                    <a:pt x="3970" y="945"/>
                  </a:cubicBezTo>
                  <a:cubicBezTo>
                    <a:pt x="3269" y="753"/>
                    <a:pt x="2620" y="573"/>
                    <a:pt x="2389" y="326"/>
                  </a:cubicBezTo>
                  <a:cubicBezTo>
                    <a:pt x="1906" y="324"/>
                    <a:pt x="1455" y="255"/>
                    <a:pt x="1062" y="66"/>
                  </a:cubicBezTo>
                  <a:cubicBezTo>
                    <a:pt x="911" y="92"/>
                    <a:pt x="763" y="106"/>
                    <a:pt x="618" y="106"/>
                  </a:cubicBezTo>
                  <a:cubicBezTo>
                    <a:pt x="403" y="106"/>
                    <a:pt x="196" y="74"/>
                    <a:pt x="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8313856" y="4571742"/>
              <a:ext cx="338200" cy="264016"/>
            </a:xfrm>
            <a:custGeom>
              <a:avLst/>
              <a:gdLst/>
              <a:ahLst/>
              <a:cxnLst/>
              <a:rect l="l" t="t" r="r" b="b"/>
              <a:pathLst>
                <a:path w="6729" h="5253" extrusionOk="0">
                  <a:moveTo>
                    <a:pt x="2023" y="1"/>
                  </a:moveTo>
                  <a:cubicBezTo>
                    <a:pt x="1079" y="29"/>
                    <a:pt x="730" y="847"/>
                    <a:pt x="188" y="1406"/>
                  </a:cubicBezTo>
                  <a:cubicBezTo>
                    <a:pt x="185" y="1424"/>
                    <a:pt x="181" y="1443"/>
                    <a:pt x="177" y="1461"/>
                  </a:cubicBezTo>
                  <a:cubicBezTo>
                    <a:pt x="101" y="1860"/>
                    <a:pt x="58" y="2071"/>
                    <a:pt x="36" y="2191"/>
                  </a:cubicBezTo>
                  <a:cubicBezTo>
                    <a:pt x="1" y="2381"/>
                    <a:pt x="16" y="2360"/>
                    <a:pt x="27" y="2502"/>
                  </a:cubicBezTo>
                  <a:cubicBezTo>
                    <a:pt x="27" y="2502"/>
                    <a:pt x="1315" y="3761"/>
                    <a:pt x="2645" y="3761"/>
                  </a:cubicBezTo>
                  <a:cubicBezTo>
                    <a:pt x="2791" y="3761"/>
                    <a:pt x="2937" y="3746"/>
                    <a:pt x="3082" y="3712"/>
                  </a:cubicBezTo>
                  <a:lnTo>
                    <a:pt x="5412" y="5253"/>
                  </a:lnTo>
                  <a:cubicBezTo>
                    <a:pt x="5360" y="4983"/>
                    <a:pt x="5364" y="4711"/>
                    <a:pt x="5413" y="4459"/>
                  </a:cubicBezTo>
                  <a:cubicBezTo>
                    <a:pt x="5550" y="3713"/>
                    <a:pt x="6046" y="3119"/>
                    <a:pt x="6512" y="3119"/>
                  </a:cubicBezTo>
                  <a:cubicBezTo>
                    <a:pt x="6585" y="3119"/>
                    <a:pt x="6658" y="3134"/>
                    <a:pt x="6728" y="3165"/>
                  </a:cubicBezTo>
                  <a:lnTo>
                    <a:pt x="4611" y="2044"/>
                  </a:lnTo>
                  <a:cubicBezTo>
                    <a:pt x="4234" y="1330"/>
                    <a:pt x="3193" y="400"/>
                    <a:pt x="20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8176194" y="4624113"/>
              <a:ext cx="176212" cy="93936"/>
            </a:xfrm>
            <a:custGeom>
              <a:avLst/>
              <a:gdLst/>
              <a:ahLst/>
              <a:cxnLst/>
              <a:rect l="l" t="t" r="r" b="b"/>
              <a:pathLst>
                <a:path w="3506" h="1869" extrusionOk="0">
                  <a:moveTo>
                    <a:pt x="1264" y="1"/>
                  </a:moveTo>
                  <a:lnTo>
                    <a:pt x="218" y="6"/>
                  </a:lnTo>
                  <a:cubicBezTo>
                    <a:pt x="80" y="12"/>
                    <a:pt x="1" y="115"/>
                    <a:pt x="0" y="240"/>
                  </a:cubicBezTo>
                  <a:cubicBezTo>
                    <a:pt x="0" y="272"/>
                    <a:pt x="6" y="305"/>
                    <a:pt x="15" y="338"/>
                  </a:cubicBezTo>
                  <a:cubicBezTo>
                    <a:pt x="58" y="478"/>
                    <a:pt x="195" y="619"/>
                    <a:pt x="451" y="669"/>
                  </a:cubicBezTo>
                  <a:lnTo>
                    <a:pt x="1176" y="745"/>
                  </a:lnTo>
                  <a:lnTo>
                    <a:pt x="2167" y="1062"/>
                  </a:lnTo>
                  <a:lnTo>
                    <a:pt x="2766" y="1460"/>
                  </a:lnTo>
                  <a:lnTo>
                    <a:pt x="3063" y="1657"/>
                  </a:lnTo>
                  <a:lnTo>
                    <a:pt x="3381" y="1869"/>
                  </a:lnTo>
                  <a:lnTo>
                    <a:pt x="3390" y="1775"/>
                  </a:lnTo>
                  <a:lnTo>
                    <a:pt x="3392" y="1740"/>
                  </a:lnTo>
                  <a:cubicBezTo>
                    <a:pt x="3392" y="1740"/>
                    <a:pt x="3409" y="1585"/>
                    <a:pt x="3409" y="1582"/>
                  </a:cubicBezTo>
                  <a:lnTo>
                    <a:pt x="3506" y="633"/>
                  </a:lnTo>
                  <a:cubicBezTo>
                    <a:pt x="3473" y="593"/>
                    <a:pt x="3189" y="501"/>
                    <a:pt x="2916" y="419"/>
                  </a:cubicBezTo>
                  <a:cubicBezTo>
                    <a:pt x="2649" y="338"/>
                    <a:pt x="2391" y="269"/>
                    <a:pt x="2391" y="269"/>
                  </a:cubicBezTo>
                  <a:lnTo>
                    <a:pt x="12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8176897" y="4641101"/>
              <a:ext cx="409016" cy="194657"/>
            </a:xfrm>
            <a:custGeom>
              <a:avLst/>
              <a:gdLst/>
              <a:ahLst/>
              <a:cxnLst/>
              <a:rect l="l" t="t" r="r" b="b"/>
              <a:pathLst>
                <a:path w="8138" h="3873" extrusionOk="0">
                  <a:moveTo>
                    <a:pt x="1" y="0"/>
                  </a:moveTo>
                  <a:lnTo>
                    <a:pt x="1" y="0"/>
                  </a:lnTo>
                  <a:cubicBezTo>
                    <a:pt x="44" y="140"/>
                    <a:pt x="181" y="281"/>
                    <a:pt x="437" y="331"/>
                  </a:cubicBezTo>
                  <a:lnTo>
                    <a:pt x="1162" y="408"/>
                  </a:lnTo>
                  <a:lnTo>
                    <a:pt x="2153" y="724"/>
                  </a:lnTo>
                  <a:lnTo>
                    <a:pt x="2752" y="1122"/>
                  </a:lnTo>
                  <a:cubicBezTo>
                    <a:pt x="2752" y="1122"/>
                    <a:pt x="4040" y="2381"/>
                    <a:pt x="5370" y="2381"/>
                  </a:cubicBezTo>
                  <a:cubicBezTo>
                    <a:pt x="5516" y="2381"/>
                    <a:pt x="5662" y="2366"/>
                    <a:pt x="5807" y="2332"/>
                  </a:cubicBezTo>
                  <a:lnTo>
                    <a:pt x="8137" y="3873"/>
                  </a:lnTo>
                  <a:cubicBezTo>
                    <a:pt x="8085" y="3603"/>
                    <a:pt x="8089" y="3331"/>
                    <a:pt x="8138" y="3079"/>
                  </a:cubicBezTo>
                  <a:lnTo>
                    <a:pt x="8138" y="3079"/>
                  </a:lnTo>
                  <a:cubicBezTo>
                    <a:pt x="8074" y="3087"/>
                    <a:pt x="8010" y="3090"/>
                    <a:pt x="7946" y="3090"/>
                  </a:cubicBezTo>
                  <a:cubicBezTo>
                    <a:pt x="7082" y="3090"/>
                    <a:pt x="6213" y="2409"/>
                    <a:pt x="6016" y="1771"/>
                  </a:cubicBezTo>
                  <a:cubicBezTo>
                    <a:pt x="5807" y="1818"/>
                    <a:pt x="5595" y="1840"/>
                    <a:pt x="5381" y="1840"/>
                  </a:cubicBezTo>
                  <a:cubicBezTo>
                    <a:pt x="4720" y="1840"/>
                    <a:pt x="4042" y="1624"/>
                    <a:pt x="3395" y="1244"/>
                  </a:cubicBezTo>
                  <a:cubicBezTo>
                    <a:pt x="3180" y="1116"/>
                    <a:pt x="2967" y="973"/>
                    <a:pt x="2761" y="812"/>
                  </a:cubicBezTo>
                  <a:cubicBezTo>
                    <a:pt x="2630" y="711"/>
                    <a:pt x="2503" y="604"/>
                    <a:pt x="2377" y="490"/>
                  </a:cubicBezTo>
                  <a:cubicBezTo>
                    <a:pt x="2293" y="501"/>
                    <a:pt x="2209" y="507"/>
                    <a:pt x="2125" y="507"/>
                  </a:cubicBezTo>
                  <a:cubicBezTo>
                    <a:pt x="1772" y="507"/>
                    <a:pt x="1423" y="407"/>
                    <a:pt x="1158" y="192"/>
                  </a:cubicBezTo>
                  <a:cubicBezTo>
                    <a:pt x="1039" y="242"/>
                    <a:pt x="891" y="268"/>
                    <a:pt x="738" y="268"/>
                  </a:cubicBezTo>
                  <a:cubicBezTo>
                    <a:pt x="463" y="268"/>
                    <a:pt x="171" y="183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8710156" y="4275610"/>
              <a:ext cx="133641" cy="86497"/>
            </a:xfrm>
            <a:custGeom>
              <a:avLst/>
              <a:gdLst/>
              <a:ahLst/>
              <a:cxnLst/>
              <a:rect l="l" t="t" r="r" b="b"/>
              <a:pathLst>
                <a:path w="2659" h="1721" extrusionOk="0">
                  <a:moveTo>
                    <a:pt x="284" y="0"/>
                  </a:moveTo>
                  <a:cubicBezTo>
                    <a:pt x="201" y="0"/>
                    <a:pt x="134" y="42"/>
                    <a:pt x="94" y="107"/>
                  </a:cubicBezTo>
                  <a:cubicBezTo>
                    <a:pt x="1" y="256"/>
                    <a:pt x="56" y="524"/>
                    <a:pt x="394" y="657"/>
                  </a:cubicBezTo>
                  <a:lnTo>
                    <a:pt x="1067" y="849"/>
                  </a:lnTo>
                  <a:lnTo>
                    <a:pt x="1939" y="1309"/>
                  </a:lnTo>
                  <a:lnTo>
                    <a:pt x="1990" y="1339"/>
                  </a:lnTo>
                  <a:lnTo>
                    <a:pt x="2658" y="1721"/>
                  </a:lnTo>
                  <a:lnTo>
                    <a:pt x="2656" y="1623"/>
                  </a:lnTo>
                  <a:lnTo>
                    <a:pt x="2637" y="1049"/>
                  </a:lnTo>
                  <a:lnTo>
                    <a:pt x="2628" y="762"/>
                  </a:lnTo>
                  <a:cubicBezTo>
                    <a:pt x="2585" y="675"/>
                    <a:pt x="1946" y="447"/>
                    <a:pt x="1946" y="447"/>
                  </a:cubicBezTo>
                  <a:lnTo>
                    <a:pt x="1155" y="151"/>
                  </a:lnTo>
                  <a:lnTo>
                    <a:pt x="319" y="3"/>
                  </a:lnTo>
                  <a:cubicBezTo>
                    <a:pt x="307" y="1"/>
                    <a:pt x="296" y="0"/>
                    <a:pt x="2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8710156" y="4280988"/>
              <a:ext cx="155303" cy="80014"/>
            </a:xfrm>
            <a:custGeom>
              <a:avLst/>
              <a:gdLst/>
              <a:ahLst/>
              <a:cxnLst/>
              <a:rect l="l" t="t" r="r" b="b"/>
              <a:pathLst>
                <a:path w="3090" h="1592" extrusionOk="0">
                  <a:moveTo>
                    <a:pt x="94" y="0"/>
                  </a:moveTo>
                  <a:cubicBezTo>
                    <a:pt x="1" y="149"/>
                    <a:pt x="55" y="416"/>
                    <a:pt x="394" y="550"/>
                  </a:cubicBezTo>
                  <a:lnTo>
                    <a:pt x="1989" y="1232"/>
                  </a:lnTo>
                  <a:lnTo>
                    <a:pt x="2656" y="1516"/>
                  </a:lnTo>
                  <a:lnTo>
                    <a:pt x="2830" y="1591"/>
                  </a:lnTo>
                  <a:lnTo>
                    <a:pt x="3089" y="1108"/>
                  </a:lnTo>
                  <a:cubicBezTo>
                    <a:pt x="2936" y="1051"/>
                    <a:pt x="2783" y="996"/>
                    <a:pt x="2637" y="942"/>
                  </a:cubicBezTo>
                  <a:cubicBezTo>
                    <a:pt x="2191" y="777"/>
                    <a:pt x="1811" y="631"/>
                    <a:pt x="1676" y="450"/>
                  </a:cubicBezTo>
                  <a:cubicBezTo>
                    <a:pt x="1302" y="415"/>
                    <a:pt x="1127" y="356"/>
                    <a:pt x="961" y="203"/>
                  </a:cubicBezTo>
                  <a:cubicBezTo>
                    <a:pt x="935" y="205"/>
                    <a:pt x="909" y="206"/>
                    <a:pt x="882" y="206"/>
                  </a:cubicBezTo>
                  <a:cubicBezTo>
                    <a:pt x="616" y="206"/>
                    <a:pt x="307" y="113"/>
                    <a:pt x="94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8653462" y="4282044"/>
              <a:ext cx="179127" cy="107205"/>
            </a:xfrm>
            <a:custGeom>
              <a:avLst/>
              <a:gdLst/>
              <a:ahLst/>
              <a:cxnLst/>
              <a:rect l="l" t="t" r="r" b="b"/>
              <a:pathLst>
                <a:path w="3564" h="2133" extrusionOk="0">
                  <a:moveTo>
                    <a:pt x="306" y="0"/>
                  </a:moveTo>
                  <a:cubicBezTo>
                    <a:pt x="217" y="0"/>
                    <a:pt x="147" y="43"/>
                    <a:pt x="105" y="109"/>
                  </a:cubicBezTo>
                  <a:cubicBezTo>
                    <a:pt x="0" y="270"/>
                    <a:pt x="72" y="568"/>
                    <a:pt x="459" y="682"/>
                  </a:cubicBezTo>
                  <a:lnTo>
                    <a:pt x="1183" y="822"/>
                  </a:lnTo>
                  <a:lnTo>
                    <a:pt x="2142" y="1224"/>
                  </a:lnTo>
                  <a:lnTo>
                    <a:pt x="2788" y="1751"/>
                  </a:lnTo>
                  <a:lnTo>
                    <a:pt x="3256" y="2132"/>
                  </a:lnTo>
                  <a:lnTo>
                    <a:pt x="3297" y="1968"/>
                  </a:lnTo>
                  <a:lnTo>
                    <a:pt x="3453" y="1352"/>
                  </a:lnTo>
                  <a:lnTo>
                    <a:pt x="3563" y="916"/>
                  </a:lnTo>
                  <a:cubicBezTo>
                    <a:pt x="3509" y="831"/>
                    <a:pt x="2490" y="456"/>
                    <a:pt x="2487" y="456"/>
                  </a:cubicBezTo>
                  <a:cubicBezTo>
                    <a:pt x="2487" y="456"/>
                    <a:pt x="2487" y="456"/>
                    <a:pt x="2487" y="456"/>
                  </a:cubicBezTo>
                  <a:lnTo>
                    <a:pt x="1381" y="90"/>
                  </a:lnTo>
                  <a:lnTo>
                    <a:pt x="319" y="1"/>
                  </a:lnTo>
                  <a:cubicBezTo>
                    <a:pt x="315" y="0"/>
                    <a:pt x="310" y="0"/>
                    <a:pt x="3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8653462" y="4287472"/>
              <a:ext cx="182695" cy="94238"/>
            </a:xfrm>
            <a:custGeom>
              <a:avLst/>
              <a:gdLst/>
              <a:ahLst/>
              <a:cxnLst/>
              <a:rect l="l" t="t" r="r" b="b"/>
              <a:pathLst>
                <a:path w="3635" h="1875" extrusionOk="0">
                  <a:moveTo>
                    <a:pt x="105" y="1"/>
                  </a:moveTo>
                  <a:cubicBezTo>
                    <a:pt x="0" y="162"/>
                    <a:pt x="72" y="460"/>
                    <a:pt x="459" y="574"/>
                  </a:cubicBezTo>
                  <a:lnTo>
                    <a:pt x="1183" y="714"/>
                  </a:lnTo>
                  <a:lnTo>
                    <a:pt x="2142" y="1116"/>
                  </a:lnTo>
                  <a:lnTo>
                    <a:pt x="2788" y="1643"/>
                  </a:lnTo>
                  <a:lnTo>
                    <a:pt x="3297" y="1860"/>
                  </a:lnTo>
                  <a:lnTo>
                    <a:pt x="3331" y="1875"/>
                  </a:lnTo>
                  <a:lnTo>
                    <a:pt x="3634" y="1313"/>
                  </a:lnTo>
                  <a:cubicBezTo>
                    <a:pt x="3573" y="1289"/>
                    <a:pt x="3512" y="1266"/>
                    <a:pt x="3453" y="1244"/>
                  </a:cubicBezTo>
                  <a:cubicBezTo>
                    <a:pt x="2788" y="998"/>
                    <a:pt x="2176" y="800"/>
                    <a:pt x="1984" y="542"/>
                  </a:cubicBezTo>
                  <a:cubicBezTo>
                    <a:pt x="1549" y="503"/>
                    <a:pt x="1344" y="433"/>
                    <a:pt x="1150" y="255"/>
                  </a:cubicBezTo>
                  <a:cubicBezTo>
                    <a:pt x="1119" y="258"/>
                    <a:pt x="1086" y="259"/>
                    <a:pt x="1054" y="259"/>
                  </a:cubicBezTo>
                  <a:cubicBezTo>
                    <a:pt x="691" y="259"/>
                    <a:pt x="268" y="112"/>
                    <a:pt x="105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8596970" y="4290739"/>
              <a:ext cx="186063" cy="111477"/>
            </a:xfrm>
            <a:custGeom>
              <a:avLst/>
              <a:gdLst/>
              <a:ahLst/>
              <a:cxnLst/>
              <a:rect l="l" t="t" r="r" b="b"/>
              <a:pathLst>
                <a:path w="3702" h="2218" extrusionOk="0">
                  <a:moveTo>
                    <a:pt x="312" y="1"/>
                  </a:moveTo>
                  <a:cubicBezTo>
                    <a:pt x="108" y="1"/>
                    <a:pt x="0" y="217"/>
                    <a:pt x="92" y="418"/>
                  </a:cubicBezTo>
                  <a:cubicBezTo>
                    <a:pt x="143" y="536"/>
                    <a:pt x="263" y="647"/>
                    <a:pt x="471" y="709"/>
                  </a:cubicBezTo>
                  <a:lnTo>
                    <a:pt x="1226" y="853"/>
                  </a:lnTo>
                  <a:lnTo>
                    <a:pt x="2223" y="1272"/>
                  </a:lnTo>
                  <a:lnTo>
                    <a:pt x="3325" y="2171"/>
                  </a:lnTo>
                  <a:lnTo>
                    <a:pt x="3382" y="2217"/>
                  </a:lnTo>
                  <a:lnTo>
                    <a:pt x="3411" y="2100"/>
                  </a:lnTo>
                  <a:lnTo>
                    <a:pt x="3546" y="1565"/>
                  </a:lnTo>
                  <a:lnTo>
                    <a:pt x="3702" y="953"/>
                  </a:lnTo>
                  <a:cubicBezTo>
                    <a:pt x="3646" y="864"/>
                    <a:pt x="2581" y="473"/>
                    <a:pt x="2581" y="473"/>
                  </a:cubicBezTo>
                  <a:lnTo>
                    <a:pt x="1432" y="92"/>
                  </a:lnTo>
                  <a:lnTo>
                    <a:pt x="326" y="1"/>
                  </a:lnTo>
                  <a:cubicBezTo>
                    <a:pt x="321" y="1"/>
                    <a:pt x="317" y="1"/>
                    <a:pt x="3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8601544" y="4311697"/>
              <a:ext cx="191692" cy="88156"/>
            </a:xfrm>
            <a:custGeom>
              <a:avLst/>
              <a:gdLst/>
              <a:ahLst/>
              <a:cxnLst/>
              <a:rect l="l" t="t" r="r" b="b"/>
              <a:pathLst>
                <a:path w="3814" h="1754" extrusionOk="0">
                  <a:moveTo>
                    <a:pt x="1" y="1"/>
                  </a:moveTo>
                  <a:lnTo>
                    <a:pt x="1" y="1"/>
                  </a:lnTo>
                  <a:cubicBezTo>
                    <a:pt x="52" y="119"/>
                    <a:pt x="172" y="230"/>
                    <a:pt x="380" y="291"/>
                  </a:cubicBezTo>
                  <a:lnTo>
                    <a:pt x="1135" y="436"/>
                  </a:lnTo>
                  <a:lnTo>
                    <a:pt x="2132" y="855"/>
                  </a:lnTo>
                  <a:lnTo>
                    <a:pt x="3234" y="1754"/>
                  </a:lnTo>
                  <a:lnTo>
                    <a:pt x="3320" y="1683"/>
                  </a:lnTo>
                  <a:lnTo>
                    <a:pt x="3814" y="1281"/>
                  </a:lnTo>
                  <a:cubicBezTo>
                    <a:pt x="3694" y="1236"/>
                    <a:pt x="3574" y="1191"/>
                    <a:pt x="3455" y="1147"/>
                  </a:cubicBezTo>
                  <a:cubicBezTo>
                    <a:pt x="2848" y="922"/>
                    <a:pt x="2288" y="711"/>
                    <a:pt x="2112" y="476"/>
                  </a:cubicBezTo>
                  <a:cubicBezTo>
                    <a:pt x="1676" y="436"/>
                    <a:pt x="1279" y="340"/>
                    <a:pt x="949" y="143"/>
                  </a:cubicBezTo>
                  <a:cubicBezTo>
                    <a:pt x="877" y="148"/>
                    <a:pt x="807" y="151"/>
                    <a:pt x="738" y="151"/>
                  </a:cubicBezTo>
                  <a:cubicBezTo>
                    <a:pt x="471" y="151"/>
                    <a:pt x="223" y="107"/>
                    <a:pt x="1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8731969" y="4313858"/>
              <a:ext cx="306335" cy="250496"/>
            </a:xfrm>
            <a:custGeom>
              <a:avLst/>
              <a:gdLst/>
              <a:ahLst/>
              <a:cxnLst/>
              <a:rect l="l" t="t" r="r" b="b"/>
              <a:pathLst>
                <a:path w="6095" h="4984" extrusionOk="0">
                  <a:moveTo>
                    <a:pt x="2194" y="1"/>
                  </a:moveTo>
                  <a:cubicBezTo>
                    <a:pt x="1340" y="76"/>
                    <a:pt x="680" y="641"/>
                    <a:pt x="190" y="1168"/>
                  </a:cubicBezTo>
                  <a:lnTo>
                    <a:pt x="32" y="1997"/>
                  </a:lnTo>
                  <a:lnTo>
                    <a:pt x="0" y="2164"/>
                  </a:lnTo>
                  <a:lnTo>
                    <a:pt x="241" y="3153"/>
                  </a:lnTo>
                  <a:lnTo>
                    <a:pt x="304" y="3414"/>
                  </a:lnTo>
                  <a:cubicBezTo>
                    <a:pt x="830" y="3727"/>
                    <a:pt x="1391" y="3874"/>
                    <a:pt x="1984" y="3874"/>
                  </a:cubicBezTo>
                  <a:cubicBezTo>
                    <a:pt x="2148" y="3874"/>
                    <a:pt x="2314" y="3863"/>
                    <a:pt x="2483" y="3840"/>
                  </a:cubicBezTo>
                  <a:lnTo>
                    <a:pt x="4571" y="4983"/>
                  </a:lnTo>
                  <a:cubicBezTo>
                    <a:pt x="4509" y="4662"/>
                    <a:pt x="4564" y="4325"/>
                    <a:pt x="4696" y="4015"/>
                  </a:cubicBezTo>
                  <a:cubicBezTo>
                    <a:pt x="4950" y="3418"/>
                    <a:pt x="5490" y="2937"/>
                    <a:pt x="6017" y="2937"/>
                  </a:cubicBezTo>
                  <a:cubicBezTo>
                    <a:pt x="6043" y="2937"/>
                    <a:pt x="6068" y="2938"/>
                    <a:pt x="6094" y="2941"/>
                  </a:cubicBezTo>
                  <a:lnTo>
                    <a:pt x="4079" y="1923"/>
                  </a:lnTo>
                  <a:cubicBezTo>
                    <a:pt x="3739" y="1307"/>
                    <a:pt x="2998" y="683"/>
                    <a:pt x="21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8572192" y="4320342"/>
              <a:ext cx="184303" cy="111477"/>
            </a:xfrm>
            <a:custGeom>
              <a:avLst/>
              <a:gdLst/>
              <a:ahLst/>
              <a:cxnLst/>
              <a:rect l="l" t="t" r="r" b="b"/>
              <a:pathLst>
                <a:path w="3667" h="2218" extrusionOk="0">
                  <a:moveTo>
                    <a:pt x="277" y="1"/>
                  </a:moveTo>
                  <a:cubicBezTo>
                    <a:pt x="139" y="1"/>
                    <a:pt x="46" y="99"/>
                    <a:pt x="27" y="224"/>
                  </a:cubicBezTo>
                  <a:cubicBezTo>
                    <a:pt x="0" y="394"/>
                    <a:pt x="112" y="614"/>
                    <a:pt x="436" y="709"/>
                  </a:cubicBezTo>
                  <a:lnTo>
                    <a:pt x="1191" y="855"/>
                  </a:lnTo>
                  <a:lnTo>
                    <a:pt x="2188" y="1272"/>
                  </a:lnTo>
                  <a:lnTo>
                    <a:pt x="2759" y="1739"/>
                  </a:lnTo>
                  <a:lnTo>
                    <a:pt x="3043" y="1970"/>
                  </a:lnTo>
                  <a:lnTo>
                    <a:pt x="3346" y="2217"/>
                  </a:lnTo>
                  <a:lnTo>
                    <a:pt x="3371" y="2121"/>
                  </a:lnTo>
                  <a:lnTo>
                    <a:pt x="3380" y="2086"/>
                  </a:lnTo>
                  <a:lnTo>
                    <a:pt x="3420" y="1928"/>
                  </a:lnTo>
                  <a:lnTo>
                    <a:pt x="3667" y="953"/>
                  </a:lnTo>
                  <a:cubicBezTo>
                    <a:pt x="3610" y="864"/>
                    <a:pt x="2546" y="473"/>
                    <a:pt x="2546" y="473"/>
                  </a:cubicBezTo>
                  <a:lnTo>
                    <a:pt x="1395" y="92"/>
                  </a:lnTo>
                  <a:lnTo>
                    <a:pt x="291" y="1"/>
                  </a:lnTo>
                  <a:cubicBezTo>
                    <a:pt x="286" y="1"/>
                    <a:pt x="282" y="1"/>
                    <a:pt x="2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8601845" y="4393973"/>
              <a:ext cx="173146" cy="91473"/>
            </a:xfrm>
            <a:custGeom>
              <a:avLst/>
              <a:gdLst/>
              <a:ahLst/>
              <a:cxnLst/>
              <a:rect l="l" t="t" r="r" b="b"/>
              <a:pathLst>
                <a:path w="3445" h="1820" extrusionOk="0">
                  <a:moveTo>
                    <a:pt x="696" y="0"/>
                  </a:moveTo>
                  <a:cubicBezTo>
                    <a:pt x="656" y="0"/>
                    <a:pt x="619" y="2"/>
                    <a:pt x="587" y="6"/>
                  </a:cubicBezTo>
                  <a:cubicBezTo>
                    <a:pt x="392" y="29"/>
                    <a:pt x="240" y="100"/>
                    <a:pt x="148" y="190"/>
                  </a:cubicBezTo>
                  <a:cubicBezTo>
                    <a:pt x="9" y="320"/>
                    <a:pt x="0" y="487"/>
                    <a:pt x="168" y="592"/>
                  </a:cubicBezTo>
                  <a:cubicBezTo>
                    <a:pt x="211" y="620"/>
                    <a:pt x="267" y="643"/>
                    <a:pt x="335" y="660"/>
                  </a:cubicBezTo>
                  <a:lnTo>
                    <a:pt x="1367" y="910"/>
                  </a:lnTo>
                  <a:cubicBezTo>
                    <a:pt x="1394" y="935"/>
                    <a:pt x="2114" y="1430"/>
                    <a:pt x="2893" y="1820"/>
                  </a:cubicBezTo>
                  <a:cubicBezTo>
                    <a:pt x="2961" y="1757"/>
                    <a:pt x="3022" y="1695"/>
                    <a:pt x="3077" y="1634"/>
                  </a:cubicBezTo>
                  <a:cubicBezTo>
                    <a:pt x="3346" y="1330"/>
                    <a:pt x="3445" y="1028"/>
                    <a:pt x="3259" y="585"/>
                  </a:cubicBezTo>
                  <a:lnTo>
                    <a:pt x="2830" y="463"/>
                  </a:lnTo>
                  <a:lnTo>
                    <a:pt x="2621" y="403"/>
                  </a:lnTo>
                  <a:lnTo>
                    <a:pt x="2439" y="351"/>
                  </a:lnTo>
                  <a:lnTo>
                    <a:pt x="2169" y="274"/>
                  </a:lnTo>
                  <a:lnTo>
                    <a:pt x="1783" y="163"/>
                  </a:lnTo>
                  <a:cubicBezTo>
                    <a:pt x="1506" y="97"/>
                    <a:pt x="1001" y="0"/>
                    <a:pt x="6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8572192" y="4331550"/>
              <a:ext cx="178926" cy="100319"/>
            </a:xfrm>
            <a:custGeom>
              <a:avLst/>
              <a:gdLst/>
              <a:ahLst/>
              <a:cxnLst/>
              <a:rect l="l" t="t" r="r" b="b"/>
              <a:pathLst>
                <a:path w="3560" h="1996" extrusionOk="0">
                  <a:moveTo>
                    <a:pt x="26" y="1"/>
                  </a:moveTo>
                  <a:lnTo>
                    <a:pt x="26" y="1"/>
                  </a:lnTo>
                  <a:cubicBezTo>
                    <a:pt x="0" y="171"/>
                    <a:pt x="112" y="391"/>
                    <a:pt x="436" y="486"/>
                  </a:cubicBezTo>
                  <a:lnTo>
                    <a:pt x="1191" y="632"/>
                  </a:lnTo>
                  <a:lnTo>
                    <a:pt x="2188" y="1050"/>
                  </a:lnTo>
                  <a:lnTo>
                    <a:pt x="2759" y="1516"/>
                  </a:lnTo>
                  <a:lnTo>
                    <a:pt x="2373" y="1405"/>
                  </a:lnTo>
                  <a:cubicBezTo>
                    <a:pt x="2096" y="1339"/>
                    <a:pt x="1591" y="1242"/>
                    <a:pt x="1286" y="1242"/>
                  </a:cubicBezTo>
                  <a:cubicBezTo>
                    <a:pt x="1246" y="1242"/>
                    <a:pt x="1209" y="1244"/>
                    <a:pt x="1177" y="1248"/>
                  </a:cubicBezTo>
                  <a:cubicBezTo>
                    <a:pt x="982" y="1271"/>
                    <a:pt x="830" y="1342"/>
                    <a:pt x="738" y="1432"/>
                  </a:cubicBezTo>
                  <a:cubicBezTo>
                    <a:pt x="924" y="1398"/>
                    <a:pt x="1105" y="1378"/>
                    <a:pt x="1281" y="1378"/>
                  </a:cubicBezTo>
                  <a:cubicBezTo>
                    <a:pt x="1478" y="1378"/>
                    <a:pt x="1667" y="1403"/>
                    <a:pt x="1845" y="1461"/>
                  </a:cubicBezTo>
                  <a:cubicBezTo>
                    <a:pt x="1863" y="1461"/>
                    <a:pt x="1881" y="1461"/>
                    <a:pt x="1899" y="1461"/>
                  </a:cubicBezTo>
                  <a:cubicBezTo>
                    <a:pt x="2252" y="1461"/>
                    <a:pt x="2638" y="1573"/>
                    <a:pt x="3043" y="1747"/>
                  </a:cubicBezTo>
                  <a:cubicBezTo>
                    <a:pt x="3151" y="1794"/>
                    <a:pt x="3260" y="1844"/>
                    <a:pt x="3371" y="1899"/>
                  </a:cubicBezTo>
                  <a:cubicBezTo>
                    <a:pt x="3434" y="1930"/>
                    <a:pt x="3497" y="1961"/>
                    <a:pt x="3560" y="1995"/>
                  </a:cubicBezTo>
                  <a:cubicBezTo>
                    <a:pt x="3499" y="1951"/>
                    <a:pt x="3438" y="1907"/>
                    <a:pt x="3378" y="1863"/>
                  </a:cubicBezTo>
                  <a:cubicBezTo>
                    <a:pt x="3257" y="1773"/>
                    <a:pt x="3140" y="1683"/>
                    <a:pt x="3029" y="1593"/>
                  </a:cubicBezTo>
                  <a:cubicBezTo>
                    <a:pt x="2697" y="1322"/>
                    <a:pt x="2427" y="1052"/>
                    <a:pt x="2288" y="784"/>
                  </a:cubicBezTo>
                  <a:cubicBezTo>
                    <a:pt x="1791" y="759"/>
                    <a:pt x="1397" y="688"/>
                    <a:pt x="1160" y="440"/>
                  </a:cubicBezTo>
                  <a:cubicBezTo>
                    <a:pt x="1130" y="441"/>
                    <a:pt x="1101" y="441"/>
                    <a:pt x="1072" y="441"/>
                  </a:cubicBezTo>
                  <a:cubicBezTo>
                    <a:pt x="628" y="441"/>
                    <a:pt x="250" y="348"/>
                    <a:pt x="26" y="1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8610189" y="4423727"/>
              <a:ext cx="357801" cy="140627"/>
            </a:xfrm>
            <a:custGeom>
              <a:avLst/>
              <a:gdLst/>
              <a:ahLst/>
              <a:cxnLst/>
              <a:rect l="l" t="t" r="r" b="b"/>
              <a:pathLst>
                <a:path w="7119" h="2798" extrusionOk="0">
                  <a:moveTo>
                    <a:pt x="1" y="0"/>
                  </a:moveTo>
                  <a:lnTo>
                    <a:pt x="1" y="0"/>
                  </a:lnTo>
                  <a:cubicBezTo>
                    <a:pt x="45" y="28"/>
                    <a:pt x="101" y="51"/>
                    <a:pt x="169" y="68"/>
                  </a:cubicBezTo>
                  <a:lnTo>
                    <a:pt x="1201" y="318"/>
                  </a:lnTo>
                  <a:cubicBezTo>
                    <a:pt x="1228" y="344"/>
                    <a:pt x="1948" y="838"/>
                    <a:pt x="2727" y="1228"/>
                  </a:cubicBezTo>
                  <a:cubicBezTo>
                    <a:pt x="3253" y="1541"/>
                    <a:pt x="3814" y="1688"/>
                    <a:pt x="4407" y="1688"/>
                  </a:cubicBezTo>
                  <a:cubicBezTo>
                    <a:pt x="4571" y="1688"/>
                    <a:pt x="4737" y="1677"/>
                    <a:pt x="4906" y="1654"/>
                  </a:cubicBezTo>
                  <a:lnTo>
                    <a:pt x="6994" y="2797"/>
                  </a:lnTo>
                  <a:cubicBezTo>
                    <a:pt x="6932" y="2476"/>
                    <a:pt x="6987" y="2139"/>
                    <a:pt x="7119" y="1829"/>
                  </a:cubicBezTo>
                  <a:lnTo>
                    <a:pt x="7119" y="1829"/>
                  </a:lnTo>
                  <a:cubicBezTo>
                    <a:pt x="6954" y="1863"/>
                    <a:pt x="6780" y="1881"/>
                    <a:pt x="6604" y="1881"/>
                  </a:cubicBezTo>
                  <a:cubicBezTo>
                    <a:pt x="5988" y="1881"/>
                    <a:pt x="5357" y="1658"/>
                    <a:pt x="5074" y="1131"/>
                  </a:cubicBezTo>
                  <a:cubicBezTo>
                    <a:pt x="4827" y="1274"/>
                    <a:pt x="4448" y="1360"/>
                    <a:pt x="4055" y="1360"/>
                  </a:cubicBezTo>
                  <a:cubicBezTo>
                    <a:pt x="3641" y="1360"/>
                    <a:pt x="3213" y="1264"/>
                    <a:pt x="2910" y="1042"/>
                  </a:cubicBezTo>
                  <a:cubicBezTo>
                    <a:pt x="2826" y="1018"/>
                    <a:pt x="2744" y="993"/>
                    <a:pt x="2664" y="967"/>
                  </a:cubicBezTo>
                  <a:cubicBezTo>
                    <a:pt x="2140" y="794"/>
                    <a:pt x="1698" y="544"/>
                    <a:pt x="1402" y="161"/>
                  </a:cubicBezTo>
                  <a:cubicBezTo>
                    <a:pt x="1340" y="170"/>
                    <a:pt x="1272" y="174"/>
                    <a:pt x="1197" y="174"/>
                  </a:cubicBezTo>
                  <a:cubicBezTo>
                    <a:pt x="884" y="174"/>
                    <a:pt x="462" y="101"/>
                    <a:pt x="1" y="0"/>
                  </a:cubicBezTo>
                  <a:close/>
                </a:path>
              </a:pathLst>
            </a:custGeom>
            <a:solidFill>
              <a:srgbClr val="878787">
                <a:alpha val="132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8869530" y="4413021"/>
              <a:ext cx="117608" cy="142437"/>
            </a:xfrm>
            <a:custGeom>
              <a:avLst/>
              <a:gdLst/>
              <a:ahLst/>
              <a:cxnLst/>
              <a:rect l="l" t="t" r="r" b="b"/>
              <a:pathLst>
                <a:path w="2340" h="2834" extrusionOk="0">
                  <a:moveTo>
                    <a:pt x="1726" y="0"/>
                  </a:moveTo>
                  <a:cubicBezTo>
                    <a:pt x="1561" y="0"/>
                    <a:pt x="1372" y="55"/>
                    <a:pt x="1171" y="172"/>
                  </a:cubicBezTo>
                  <a:cubicBezTo>
                    <a:pt x="524" y="544"/>
                    <a:pt x="1" y="1403"/>
                    <a:pt x="1" y="2091"/>
                  </a:cubicBezTo>
                  <a:cubicBezTo>
                    <a:pt x="1" y="2565"/>
                    <a:pt x="249" y="2834"/>
                    <a:pt x="614" y="2834"/>
                  </a:cubicBezTo>
                  <a:cubicBezTo>
                    <a:pt x="779" y="2834"/>
                    <a:pt x="969" y="2779"/>
                    <a:pt x="1171" y="2662"/>
                  </a:cubicBezTo>
                  <a:cubicBezTo>
                    <a:pt x="1816" y="2290"/>
                    <a:pt x="2339" y="1430"/>
                    <a:pt x="2339" y="742"/>
                  </a:cubicBezTo>
                  <a:cubicBezTo>
                    <a:pt x="2339" y="269"/>
                    <a:pt x="2091" y="0"/>
                    <a:pt x="1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8883000" y="4419455"/>
              <a:ext cx="261000" cy="305279"/>
            </a:xfrm>
            <a:custGeom>
              <a:avLst/>
              <a:gdLst/>
              <a:ahLst/>
              <a:cxnLst/>
              <a:rect l="l" t="t" r="r" b="b"/>
              <a:pathLst>
                <a:path w="5193" h="6074" extrusionOk="0">
                  <a:moveTo>
                    <a:pt x="1836" y="1"/>
                  </a:moveTo>
                  <a:lnTo>
                    <a:pt x="1156" y="964"/>
                  </a:lnTo>
                  <a:lnTo>
                    <a:pt x="1" y="2602"/>
                  </a:lnTo>
                  <a:lnTo>
                    <a:pt x="5193" y="6074"/>
                  </a:lnTo>
                  <a:lnTo>
                    <a:pt x="5193" y="1939"/>
                  </a:lnTo>
                  <a:lnTo>
                    <a:pt x="18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8457398" y="4664271"/>
              <a:ext cx="131581" cy="142437"/>
            </a:xfrm>
            <a:custGeom>
              <a:avLst/>
              <a:gdLst/>
              <a:ahLst/>
              <a:cxnLst/>
              <a:rect l="l" t="t" r="r" b="b"/>
              <a:pathLst>
                <a:path w="2618" h="2834" extrusionOk="0">
                  <a:moveTo>
                    <a:pt x="1866" y="0"/>
                  </a:moveTo>
                  <a:cubicBezTo>
                    <a:pt x="1454" y="0"/>
                    <a:pt x="929" y="344"/>
                    <a:pt x="551" y="906"/>
                  </a:cubicBezTo>
                  <a:cubicBezTo>
                    <a:pt x="59" y="1636"/>
                    <a:pt x="1" y="2456"/>
                    <a:pt x="420" y="2738"/>
                  </a:cubicBezTo>
                  <a:cubicBezTo>
                    <a:pt x="516" y="2803"/>
                    <a:pt x="629" y="2834"/>
                    <a:pt x="752" y="2834"/>
                  </a:cubicBezTo>
                  <a:cubicBezTo>
                    <a:pt x="1164" y="2834"/>
                    <a:pt x="1689" y="2490"/>
                    <a:pt x="2067" y="1928"/>
                  </a:cubicBezTo>
                  <a:cubicBezTo>
                    <a:pt x="2558" y="1198"/>
                    <a:pt x="2618" y="377"/>
                    <a:pt x="2199" y="96"/>
                  </a:cubicBezTo>
                  <a:cubicBezTo>
                    <a:pt x="2102" y="31"/>
                    <a:pt x="1989" y="0"/>
                    <a:pt x="18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8476698" y="4670453"/>
              <a:ext cx="667302" cy="473047"/>
            </a:xfrm>
            <a:custGeom>
              <a:avLst/>
              <a:gdLst/>
              <a:ahLst/>
              <a:cxnLst/>
              <a:rect l="l" t="t" r="r" b="b"/>
              <a:pathLst>
                <a:path w="13277" h="9412" extrusionOk="0">
                  <a:moveTo>
                    <a:pt x="1865" y="1"/>
                  </a:moveTo>
                  <a:lnTo>
                    <a:pt x="1233" y="877"/>
                  </a:lnTo>
                  <a:lnTo>
                    <a:pt x="1" y="2581"/>
                  </a:lnTo>
                  <a:lnTo>
                    <a:pt x="10504" y="9411"/>
                  </a:lnTo>
                  <a:lnTo>
                    <a:pt x="13277" y="9411"/>
                  </a:lnTo>
                  <a:lnTo>
                    <a:pt x="13277" y="6619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8035415" y="4035569"/>
              <a:ext cx="43425" cy="70263"/>
            </a:xfrm>
            <a:custGeom>
              <a:avLst/>
              <a:gdLst/>
              <a:ahLst/>
              <a:cxnLst/>
              <a:rect l="l" t="t" r="r" b="b"/>
              <a:pathLst>
                <a:path w="864" h="1398" extrusionOk="0">
                  <a:moveTo>
                    <a:pt x="514" y="514"/>
                  </a:moveTo>
                  <a:lnTo>
                    <a:pt x="522" y="755"/>
                  </a:lnTo>
                  <a:lnTo>
                    <a:pt x="349" y="856"/>
                  </a:lnTo>
                  <a:lnTo>
                    <a:pt x="340" y="617"/>
                  </a:lnTo>
                  <a:lnTo>
                    <a:pt x="514" y="514"/>
                  </a:lnTo>
                  <a:close/>
                  <a:moveTo>
                    <a:pt x="606" y="0"/>
                  </a:moveTo>
                  <a:cubicBezTo>
                    <a:pt x="592" y="0"/>
                    <a:pt x="576" y="5"/>
                    <a:pt x="560" y="14"/>
                  </a:cubicBezTo>
                  <a:cubicBezTo>
                    <a:pt x="546" y="23"/>
                    <a:pt x="532" y="34"/>
                    <a:pt x="520" y="48"/>
                  </a:cubicBezTo>
                  <a:cubicBezTo>
                    <a:pt x="509" y="63"/>
                    <a:pt x="502" y="76"/>
                    <a:pt x="503" y="89"/>
                  </a:cubicBezTo>
                  <a:lnTo>
                    <a:pt x="512" y="373"/>
                  </a:lnTo>
                  <a:lnTo>
                    <a:pt x="336" y="476"/>
                  </a:lnTo>
                  <a:lnTo>
                    <a:pt x="327" y="225"/>
                  </a:lnTo>
                  <a:cubicBezTo>
                    <a:pt x="323" y="201"/>
                    <a:pt x="312" y="189"/>
                    <a:pt x="295" y="186"/>
                  </a:cubicBezTo>
                  <a:cubicBezTo>
                    <a:pt x="292" y="186"/>
                    <a:pt x="289" y="186"/>
                    <a:pt x="286" y="186"/>
                  </a:cubicBezTo>
                  <a:cubicBezTo>
                    <a:pt x="272" y="186"/>
                    <a:pt x="256" y="191"/>
                    <a:pt x="240" y="201"/>
                  </a:cubicBezTo>
                  <a:cubicBezTo>
                    <a:pt x="225" y="210"/>
                    <a:pt x="211" y="221"/>
                    <a:pt x="199" y="235"/>
                  </a:cubicBezTo>
                  <a:cubicBezTo>
                    <a:pt x="188" y="248"/>
                    <a:pt x="182" y="262"/>
                    <a:pt x="182" y="275"/>
                  </a:cubicBezTo>
                  <a:lnTo>
                    <a:pt x="193" y="559"/>
                  </a:lnTo>
                  <a:lnTo>
                    <a:pt x="37" y="649"/>
                  </a:lnTo>
                  <a:cubicBezTo>
                    <a:pt x="23" y="658"/>
                    <a:pt x="13" y="671"/>
                    <a:pt x="8" y="688"/>
                  </a:cubicBezTo>
                  <a:cubicBezTo>
                    <a:pt x="2" y="704"/>
                    <a:pt x="1" y="722"/>
                    <a:pt x="4" y="741"/>
                  </a:cubicBezTo>
                  <a:cubicBezTo>
                    <a:pt x="9" y="760"/>
                    <a:pt x="15" y="772"/>
                    <a:pt x="26" y="779"/>
                  </a:cubicBezTo>
                  <a:cubicBezTo>
                    <a:pt x="30" y="782"/>
                    <a:pt x="35" y="783"/>
                    <a:pt x="40" y="783"/>
                  </a:cubicBezTo>
                  <a:cubicBezTo>
                    <a:pt x="48" y="783"/>
                    <a:pt x="56" y="780"/>
                    <a:pt x="66" y="774"/>
                  </a:cubicBezTo>
                  <a:lnTo>
                    <a:pt x="194" y="700"/>
                  </a:lnTo>
                  <a:lnTo>
                    <a:pt x="203" y="940"/>
                  </a:lnTo>
                  <a:lnTo>
                    <a:pt x="49" y="1030"/>
                  </a:lnTo>
                  <a:cubicBezTo>
                    <a:pt x="36" y="1038"/>
                    <a:pt x="26" y="1050"/>
                    <a:pt x="20" y="1068"/>
                  </a:cubicBezTo>
                  <a:cubicBezTo>
                    <a:pt x="14" y="1086"/>
                    <a:pt x="13" y="1104"/>
                    <a:pt x="17" y="1122"/>
                  </a:cubicBezTo>
                  <a:cubicBezTo>
                    <a:pt x="20" y="1140"/>
                    <a:pt x="28" y="1153"/>
                    <a:pt x="38" y="1159"/>
                  </a:cubicBezTo>
                  <a:cubicBezTo>
                    <a:pt x="43" y="1163"/>
                    <a:pt x="49" y="1165"/>
                    <a:pt x="54" y="1165"/>
                  </a:cubicBezTo>
                  <a:cubicBezTo>
                    <a:pt x="62" y="1165"/>
                    <a:pt x="69" y="1162"/>
                    <a:pt x="77" y="1157"/>
                  </a:cubicBezTo>
                  <a:lnTo>
                    <a:pt x="205" y="1083"/>
                  </a:lnTo>
                  <a:lnTo>
                    <a:pt x="218" y="1362"/>
                  </a:lnTo>
                  <a:cubicBezTo>
                    <a:pt x="221" y="1383"/>
                    <a:pt x="233" y="1395"/>
                    <a:pt x="251" y="1397"/>
                  </a:cubicBezTo>
                  <a:cubicBezTo>
                    <a:pt x="254" y="1397"/>
                    <a:pt x="257" y="1398"/>
                    <a:pt x="260" y="1398"/>
                  </a:cubicBezTo>
                  <a:cubicBezTo>
                    <a:pt x="275" y="1398"/>
                    <a:pt x="291" y="1393"/>
                    <a:pt x="308" y="1383"/>
                  </a:cubicBezTo>
                  <a:cubicBezTo>
                    <a:pt x="319" y="1376"/>
                    <a:pt x="332" y="1364"/>
                    <a:pt x="344" y="1349"/>
                  </a:cubicBezTo>
                  <a:cubicBezTo>
                    <a:pt x="357" y="1333"/>
                    <a:pt x="362" y="1317"/>
                    <a:pt x="361" y="1304"/>
                  </a:cubicBezTo>
                  <a:lnTo>
                    <a:pt x="351" y="997"/>
                  </a:lnTo>
                  <a:lnTo>
                    <a:pt x="524" y="896"/>
                  </a:lnTo>
                  <a:lnTo>
                    <a:pt x="536" y="1177"/>
                  </a:lnTo>
                  <a:cubicBezTo>
                    <a:pt x="539" y="1199"/>
                    <a:pt x="550" y="1210"/>
                    <a:pt x="568" y="1212"/>
                  </a:cubicBezTo>
                  <a:cubicBezTo>
                    <a:pt x="571" y="1213"/>
                    <a:pt x="574" y="1213"/>
                    <a:pt x="577" y="1213"/>
                  </a:cubicBezTo>
                  <a:cubicBezTo>
                    <a:pt x="593" y="1213"/>
                    <a:pt x="609" y="1208"/>
                    <a:pt x="626" y="1198"/>
                  </a:cubicBezTo>
                  <a:cubicBezTo>
                    <a:pt x="639" y="1190"/>
                    <a:pt x="653" y="1177"/>
                    <a:pt x="664" y="1163"/>
                  </a:cubicBezTo>
                  <a:cubicBezTo>
                    <a:pt x="675" y="1147"/>
                    <a:pt x="681" y="1132"/>
                    <a:pt x="681" y="1120"/>
                  </a:cubicBezTo>
                  <a:lnTo>
                    <a:pt x="670" y="811"/>
                  </a:lnTo>
                  <a:lnTo>
                    <a:pt x="824" y="722"/>
                  </a:lnTo>
                  <a:cubicBezTo>
                    <a:pt x="836" y="716"/>
                    <a:pt x="846" y="702"/>
                    <a:pt x="854" y="684"/>
                  </a:cubicBezTo>
                  <a:cubicBezTo>
                    <a:pt x="861" y="666"/>
                    <a:pt x="863" y="648"/>
                    <a:pt x="860" y="630"/>
                  </a:cubicBezTo>
                  <a:cubicBezTo>
                    <a:pt x="857" y="612"/>
                    <a:pt x="848" y="600"/>
                    <a:pt x="835" y="593"/>
                  </a:cubicBezTo>
                  <a:cubicBezTo>
                    <a:pt x="829" y="590"/>
                    <a:pt x="823" y="589"/>
                    <a:pt x="817" y="589"/>
                  </a:cubicBezTo>
                  <a:cubicBezTo>
                    <a:pt x="810" y="589"/>
                    <a:pt x="803" y="591"/>
                    <a:pt x="796" y="595"/>
                  </a:cubicBezTo>
                  <a:lnTo>
                    <a:pt x="667" y="671"/>
                  </a:lnTo>
                  <a:lnTo>
                    <a:pt x="660" y="430"/>
                  </a:lnTo>
                  <a:lnTo>
                    <a:pt x="813" y="341"/>
                  </a:lnTo>
                  <a:cubicBezTo>
                    <a:pt x="825" y="333"/>
                    <a:pt x="834" y="320"/>
                    <a:pt x="841" y="302"/>
                  </a:cubicBezTo>
                  <a:cubicBezTo>
                    <a:pt x="849" y="286"/>
                    <a:pt x="850" y="268"/>
                    <a:pt x="846" y="248"/>
                  </a:cubicBezTo>
                  <a:cubicBezTo>
                    <a:pt x="843" y="230"/>
                    <a:pt x="835" y="218"/>
                    <a:pt x="823" y="212"/>
                  </a:cubicBezTo>
                  <a:cubicBezTo>
                    <a:pt x="818" y="210"/>
                    <a:pt x="812" y="209"/>
                    <a:pt x="807" y="209"/>
                  </a:cubicBezTo>
                  <a:cubicBezTo>
                    <a:pt x="799" y="209"/>
                    <a:pt x="792" y="211"/>
                    <a:pt x="785" y="216"/>
                  </a:cubicBezTo>
                  <a:lnTo>
                    <a:pt x="656" y="290"/>
                  </a:lnTo>
                  <a:lnTo>
                    <a:pt x="648" y="38"/>
                  </a:lnTo>
                  <a:cubicBezTo>
                    <a:pt x="643" y="15"/>
                    <a:pt x="631" y="3"/>
                    <a:pt x="614" y="1"/>
                  </a:cubicBezTo>
                  <a:cubicBezTo>
                    <a:pt x="612" y="0"/>
                    <a:pt x="609" y="0"/>
                    <a:pt x="6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8094873" y="3999733"/>
              <a:ext cx="51215" cy="65388"/>
            </a:xfrm>
            <a:custGeom>
              <a:avLst/>
              <a:gdLst/>
              <a:ahLst/>
              <a:cxnLst/>
              <a:rect l="l" t="t" r="r" b="b"/>
              <a:pathLst>
                <a:path w="1019" h="1301" extrusionOk="0">
                  <a:moveTo>
                    <a:pt x="633" y="603"/>
                  </a:moveTo>
                  <a:lnTo>
                    <a:pt x="646" y="669"/>
                  </a:lnTo>
                  <a:cubicBezTo>
                    <a:pt x="649" y="684"/>
                    <a:pt x="649" y="702"/>
                    <a:pt x="644" y="723"/>
                  </a:cubicBezTo>
                  <a:cubicBezTo>
                    <a:pt x="640" y="743"/>
                    <a:pt x="632" y="762"/>
                    <a:pt x="622" y="782"/>
                  </a:cubicBezTo>
                  <a:cubicBezTo>
                    <a:pt x="610" y="803"/>
                    <a:pt x="597" y="821"/>
                    <a:pt x="581" y="839"/>
                  </a:cubicBezTo>
                  <a:cubicBezTo>
                    <a:pt x="565" y="857"/>
                    <a:pt x="547" y="871"/>
                    <a:pt x="527" y="884"/>
                  </a:cubicBezTo>
                  <a:cubicBezTo>
                    <a:pt x="508" y="895"/>
                    <a:pt x="491" y="900"/>
                    <a:pt x="475" y="900"/>
                  </a:cubicBezTo>
                  <a:cubicBezTo>
                    <a:pt x="470" y="900"/>
                    <a:pt x="465" y="899"/>
                    <a:pt x="461" y="898"/>
                  </a:cubicBezTo>
                  <a:cubicBezTo>
                    <a:pt x="442" y="894"/>
                    <a:pt x="429" y="877"/>
                    <a:pt x="424" y="847"/>
                  </a:cubicBezTo>
                  <a:cubicBezTo>
                    <a:pt x="415" y="804"/>
                    <a:pt x="426" y="765"/>
                    <a:pt x="456" y="731"/>
                  </a:cubicBezTo>
                  <a:cubicBezTo>
                    <a:pt x="487" y="697"/>
                    <a:pt x="531" y="663"/>
                    <a:pt x="588" y="629"/>
                  </a:cubicBezTo>
                  <a:lnTo>
                    <a:pt x="633" y="603"/>
                  </a:lnTo>
                  <a:close/>
                  <a:moveTo>
                    <a:pt x="691" y="1"/>
                  </a:moveTo>
                  <a:cubicBezTo>
                    <a:pt x="610" y="1"/>
                    <a:pt x="516" y="31"/>
                    <a:pt x="410" y="93"/>
                  </a:cubicBezTo>
                  <a:cubicBezTo>
                    <a:pt x="323" y="143"/>
                    <a:pt x="251" y="201"/>
                    <a:pt x="194" y="268"/>
                  </a:cubicBezTo>
                  <a:cubicBezTo>
                    <a:pt x="136" y="334"/>
                    <a:pt x="91" y="405"/>
                    <a:pt x="61" y="479"/>
                  </a:cubicBezTo>
                  <a:cubicBezTo>
                    <a:pt x="31" y="554"/>
                    <a:pt x="13" y="631"/>
                    <a:pt x="6" y="713"/>
                  </a:cubicBezTo>
                  <a:cubicBezTo>
                    <a:pt x="0" y="793"/>
                    <a:pt x="5" y="872"/>
                    <a:pt x="20" y="952"/>
                  </a:cubicBezTo>
                  <a:cubicBezTo>
                    <a:pt x="40" y="1045"/>
                    <a:pt x="68" y="1117"/>
                    <a:pt x="105" y="1170"/>
                  </a:cubicBezTo>
                  <a:cubicBezTo>
                    <a:pt x="142" y="1223"/>
                    <a:pt x="186" y="1259"/>
                    <a:pt x="234" y="1279"/>
                  </a:cubicBezTo>
                  <a:cubicBezTo>
                    <a:pt x="269" y="1293"/>
                    <a:pt x="306" y="1301"/>
                    <a:pt x="345" y="1301"/>
                  </a:cubicBezTo>
                  <a:cubicBezTo>
                    <a:pt x="361" y="1301"/>
                    <a:pt x="377" y="1300"/>
                    <a:pt x="393" y="1297"/>
                  </a:cubicBezTo>
                  <a:cubicBezTo>
                    <a:pt x="449" y="1287"/>
                    <a:pt x="507" y="1267"/>
                    <a:pt x="563" y="1234"/>
                  </a:cubicBezTo>
                  <a:cubicBezTo>
                    <a:pt x="589" y="1218"/>
                    <a:pt x="617" y="1199"/>
                    <a:pt x="646" y="1178"/>
                  </a:cubicBezTo>
                  <a:cubicBezTo>
                    <a:pt x="677" y="1155"/>
                    <a:pt x="704" y="1133"/>
                    <a:pt x="730" y="1108"/>
                  </a:cubicBezTo>
                  <a:cubicBezTo>
                    <a:pt x="755" y="1084"/>
                    <a:pt x="775" y="1061"/>
                    <a:pt x="791" y="1038"/>
                  </a:cubicBezTo>
                  <a:cubicBezTo>
                    <a:pt x="806" y="1015"/>
                    <a:pt x="813" y="997"/>
                    <a:pt x="810" y="982"/>
                  </a:cubicBezTo>
                  <a:cubicBezTo>
                    <a:pt x="808" y="974"/>
                    <a:pt x="802" y="965"/>
                    <a:pt x="793" y="957"/>
                  </a:cubicBezTo>
                  <a:cubicBezTo>
                    <a:pt x="788" y="953"/>
                    <a:pt x="782" y="951"/>
                    <a:pt x="776" y="951"/>
                  </a:cubicBezTo>
                  <a:cubicBezTo>
                    <a:pt x="771" y="951"/>
                    <a:pt x="765" y="953"/>
                    <a:pt x="759" y="956"/>
                  </a:cubicBezTo>
                  <a:cubicBezTo>
                    <a:pt x="751" y="960"/>
                    <a:pt x="742" y="968"/>
                    <a:pt x="732" y="978"/>
                  </a:cubicBezTo>
                  <a:cubicBezTo>
                    <a:pt x="723" y="988"/>
                    <a:pt x="710" y="1002"/>
                    <a:pt x="695" y="1018"/>
                  </a:cubicBezTo>
                  <a:cubicBezTo>
                    <a:pt x="680" y="1032"/>
                    <a:pt x="662" y="1049"/>
                    <a:pt x="640" y="1066"/>
                  </a:cubicBezTo>
                  <a:cubicBezTo>
                    <a:pt x="618" y="1084"/>
                    <a:pt x="591" y="1101"/>
                    <a:pt x="561" y="1120"/>
                  </a:cubicBezTo>
                  <a:cubicBezTo>
                    <a:pt x="493" y="1158"/>
                    <a:pt x="436" y="1179"/>
                    <a:pt x="387" y="1181"/>
                  </a:cubicBezTo>
                  <a:cubicBezTo>
                    <a:pt x="383" y="1181"/>
                    <a:pt x="379" y="1181"/>
                    <a:pt x="375" y="1181"/>
                  </a:cubicBezTo>
                  <a:cubicBezTo>
                    <a:pt x="331" y="1181"/>
                    <a:pt x="293" y="1170"/>
                    <a:pt x="261" y="1147"/>
                  </a:cubicBezTo>
                  <a:cubicBezTo>
                    <a:pt x="226" y="1124"/>
                    <a:pt x="198" y="1088"/>
                    <a:pt x="177" y="1041"/>
                  </a:cubicBezTo>
                  <a:cubicBezTo>
                    <a:pt x="156" y="996"/>
                    <a:pt x="139" y="945"/>
                    <a:pt x="127" y="888"/>
                  </a:cubicBezTo>
                  <a:cubicBezTo>
                    <a:pt x="116" y="826"/>
                    <a:pt x="110" y="764"/>
                    <a:pt x="112" y="701"/>
                  </a:cubicBezTo>
                  <a:cubicBezTo>
                    <a:pt x="114" y="638"/>
                    <a:pt x="125" y="577"/>
                    <a:pt x="147" y="517"/>
                  </a:cubicBezTo>
                  <a:cubicBezTo>
                    <a:pt x="169" y="456"/>
                    <a:pt x="202" y="398"/>
                    <a:pt x="248" y="344"/>
                  </a:cubicBezTo>
                  <a:cubicBezTo>
                    <a:pt x="293" y="289"/>
                    <a:pt x="354" y="241"/>
                    <a:pt x="429" y="197"/>
                  </a:cubicBezTo>
                  <a:cubicBezTo>
                    <a:pt x="515" y="146"/>
                    <a:pt x="589" y="121"/>
                    <a:pt x="652" y="121"/>
                  </a:cubicBezTo>
                  <a:cubicBezTo>
                    <a:pt x="685" y="121"/>
                    <a:pt x="715" y="129"/>
                    <a:pt x="742" y="143"/>
                  </a:cubicBezTo>
                  <a:cubicBezTo>
                    <a:pt x="819" y="184"/>
                    <a:pt x="872" y="277"/>
                    <a:pt x="901" y="420"/>
                  </a:cubicBezTo>
                  <a:cubicBezTo>
                    <a:pt x="905" y="442"/>
                    <a:pt x="909" y="468"/>
                    <a:pt x="912" y="496"/>
                  </a:cubicBezTo>
                  <a:cubicBezTo>
                    <a:pt x="916" y="526"/>
                    <a:pt x="917" y="554"/>
                    <a:pt x="914" y="581"/>
                  </a:cubicBezTo>
                  <a:cubicBezTo>
                    <a:pt x="913" y="609"/>
                    <a:pt x="908" y="635"/>
                    <a:pt x="899" y="657"/>
                  </a:cubicBezTo>
                  <a:cubicBezTo>
                    <a:pt x="890" y="681"/>
                    <a:pt x="875" y="698"/>
                    <a:pt x="855" y="710"/>
                  </a:cubicBezTo>
                  <a:cubicBezTo>
                    <a:pt x="845" y="716"/>
                    <a:pt x="835" y="719"/>
                    <a:pt x="825" y="719"/>
                  </a:cubicBezTo>
                  <a:cubicBezTo>
                    <a:pt x="820" y="719"/>
                    <a:pt x="814" y="718"/>
                    <a:pt x="809" y="716"/>
                  </a:cubicBezTo>
                  <a:cubicBezTo>
                    <a:pt x="794" y="709"/>
                    <a:pt x="783" y="695"/>
                    <a:pt x="773" y="670"/>
                  </a:cubicBezTo>
                  <a:lnTo>
                    <a:pt x="720" y="401"/>
                  </a:lnTo>
                  <a:cubicBezTo>
                    <a:pt x="713" y="366"/>
                    <a:pt x="701" y="339"/>
                    <a:pt x="683" y="320"/>
                  </a:cubicBezTo>
                  <a:cubicBezTo>
                    <a:pt x="666" y="300"/>
                    <a:pt x="645" y="288"/>
                    <a:pt x="621" y="282"/>
                  </a:cubicBezTo>
                  <a:cubicBezTo>
                    <a:pt x="611" y="280"/>
                    <a:pt x="600" y="279"/>
                    <a:pt x="589" y="279"/>
                  </a:cubicBezTo>
                  <a:cubicBezTo>
                    <a:pt x="574" y="279"/>
                    <a:pt x="557" y="281"/>
                    <a:pt x="540" y="286"/>
                  </a:cubicBezTo>
                  <a:cubicBezTo>
                    <a:pt x="509" y="293"/>
                    <a:pt x="478" y="306"/>
                    <a:pt x="445" y="325"/>
                  </a:cubicBezTo>
                  <a:cubicBezTo>
                    <a:pt x="420" y="340"/>
                    <a:pt x="397" y="357"/>
                    <a:pt x="373" y="376"/>
                  </a:cubicBezTo>
                  <a:cubicBezTo>
                    <a:pt x="349" y="395"/>
                    <a:pt x="328" y="414"/>
                    <a:pt x="310" y="434"/>
                  </a:cubicBezTo>
                  <a:cubicBezTo>
                    <a:pt x="292" y="454"/>
                    <a:pt x="278" y="474"/>
                    <a:pt x="268" y="492"/>
                  </a:cubicBezTo>
                  <a:cubicBezTo>
                    <a:pt x="259" y="511"/>
                    <a:pt x="255" y="527"/>
                    <a:pt x="258" y="540"/>
                  </a:cubicBezTo>
                  <a:cubicBezTo>
                    <a:pt x="260" y="552"/>
                    <a:pt x="267" y="563"/>
                    <a:pt x="277" y="575"/>
                  </a:cubicBezTo>
                  <a:cubicBezTo>
                    <a:pt x="284" y="582"/>
                    <a:pt x="291" y="586"/>
                    <a:pt x="299" y="586"/>
                  </a:cubicBezTo>
                  <a:cubicBezTo>
                    <a:pt x="303" y="586"/>
                    <a:pt x="307" y="584"/>
                    <a:pt x="312" y="582"/>
                  </a:cubicBezTo>
                  <a:cubicBezTo>
                    <a:pt x="318" y="579"/>
                    <a:pt x="324" y="572"/>
                    <a:pt x="331" y="564"/>
                  </a:cubicBezTo>
                  <a:cubicBezTo>
                    <a:pt x="337" y="555"/>
                    <a:pt x="346" y="545"/>
                    <a:pt x="355" y="534"/>
                  </a:cubicBezTo>
                  <a:cubicBezTo>
                    <a:pt x="365" y="522"/>
                    <a:pt x="377" y="509"/>
                    <a:pt x="392" y="495"/>
                  </a:cubicBezTo>
                  <a:cubicBezTo>
                    <a:pt x="408" y="482"/>
                    <a:pt x="427" y="468"/>
                    <a:pt x="449" y="455"/>
                  </a:cubicBezTo>
                  <a:cubicBezTo>
                    <a:pt x="484" y="434"/>
                    <a:pt x="514" y="424"/>
                    <a:pt x="537" y="424"/>
                  </a:cubicBezTo>
                  <a:cubicBezTo>
                    <a:pt x="574" y="424"/>
                    <a:pt x="597" y="449"/>
                    <a:pt x="607" y="497"/>
                  </a:cubicBezTo>
                  <a:lnTo>
                    <a:pt x="613" y="525"/>
                  </a:lnTo>
                  <a:lnTo>
                    <a:pt x="556" y="557"/>
                  </a:lnTo>
                  <a:cubicBezTo>
                    <a:pt x="512" y="583"/>
                    <a:pt x="472" y="610"/>
                    <a:pt x="436" y="637"/>
                  </a:cubicBezTo>
                  <a:cubicBezTo>
                    <a:pt x="401" y="664"/>
                    <a:pt x="371" y="693"/>
                    <a:pt x="347" y="723"/>
                  </a:cubicBezTo>
                  <a:cubicBezTo>
                    <a:pt x="323" y="753"/>
                    <a:pt x="306" y="785"/>
                    <a:pt x="297" y="817"/>
                  </a:cubicBezTo>
                  <a:cubicBezTo>
                    <a:pt x="287" y="851"/>
                    <a:pt x="286" y="886"/>
                    <a:pt x="294" y="924"/>
                  </a:cubicBezTo>
                  <a:cubicBezTo>
                    <a:pt x="300" y="956"/>
                    <a:pt x="311" y="981"/>
                    <a:pt x="326" y="997"/>
                  </a:cubicBezTo>
                  <a:cubicBezTo>
                    <a:pt x="341" y="1014"/>
                    <a:pt x="359" y="1024"/>
                    <a:pt x="380" y="1029"/>
                  </a:cubicBezTo>
                  <a:cubicBezTo>
                    <a:pt x="387" y="1030"/>
                    <a:pt x="395" y="1031"/>
                    <a:pt x="403" y="1031"/>
                  </a:cubicBezTo>
                  <a:cubicBezTo>
                    <a:pt x="417" y="1031"/>
                    <a:pt x="432" y="1029"/>
                    <a:pt x="448" y="1024"/>
                  </a:cubicBezTo>
                  <a:cubicBezTo>
                    <a:pt x="472" y="1019"/>
                    <a:pt x="496" y="1009"/>
                    <a:pt x="520" y="994"/>
                  </a:cubicBezTo>
                  <a:cubicBezTo>
                    <a:pt x="563" y="970"/>
                    <a:pt x="596" y="940"/>
                    <a:pt x="621" y="905"/>
                  </a:cubicBezTo>
                  <a:cubicBezTo>
                    <a:pt x="645" y="871"/>
                    <a:pt x="668" y="831"/>
                    <a:pt x="688" y="785"/>
                  </a:cubicBezTo>
                  <a:cubicBezTo>
                    <a:pt x="699" y="812"/>
                    <a:pt x="722" y="829"/>
                    <a:pt x="753" y="834"/>
                  </a:cubicBezTo>
                  <a:cubicBezTo>
                    <a:pt x="760" y="836"/>
                    <a:pt x="767" y="836"/>
                    <a:pt x="775" y="836"/>
                  </a:cubicBezTo>
                  <a:cubicBezTo>
                    <a:pt x="801" y="836"/>
                    <a:pt x="831" y="827"/>
                    <a:pt x="864" y="807"/>
                  </a:cubicBezTo>
                  <a:cubicBezTo>
                    <a:pt x="902" y="785"/>
                    <a:pt x="931" y="758"/>
                    <a:pt x="954" y="723"/>
                  </a:cubicBezTo>
                  <a:cubicBezTo>
                    <a:pt x="976" y="689"/>
                    <a:pt x="993" y="652"/>
                    <a:pt x="1003" y="610"/>
                  </a:cubicBezTo>
                  <a:cubicBezTo>
                    <a:pt x="1014" y="567"/>
                    <a:pt x="1018" y="523"/>
                    <a:pt x="1017" y="477"/>
                  </a:cubicBezTo>
                  <a:cubicBezTo>
                    <a:pt x="1016" y="430"/>
                    <a:pt x="1011" y="384"/>
                    <a:pt x="1002" y="336"/>
                  </a:cubicBezTo>
                  <a:cubicBezTo>
                    <a:pt x="969" y="170"/>
                    <a:pt x="901" y="64"/>
                    <a:pt x="799" y="21"/>
                  </a:cubicBezTo>
                  <a:cubicBezTo>
                    <a:pt x="766" y="7"/>
                    <a:pt x="730" y="1"/>
                    <a:pt x="6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8156994" y="3953544"/>
              <a:ext cx="63076" cy="82024"/>
            </a:xfrm>
            <a:custGeom>
              <a:avLst/>
              <a:gdLst/>
              <a:ahLst/>
              <a:cxnLst/>
              <a:rect l="l" t="t" r="r" b="b"/>
              <a:pathLst>
                <a:path w="1255" h="1632" extrusionOk="0">
                  <a:moveTo>
                    <a:pt x="260" y="511"/>
                  </a:moveTo>
                  <a:cubicBezTo>
                    <a:pt x="265" y="511"/>
                    <a:pt x="270" y="511"/>
                    <a:pt x="274" y="512"/>
                  </a:cubicBezTo>
                  <a:cubicBezTo>
                    <a:pt x="294" y="518"/>
                    <a:pt x="308" y="537"/>
                    <a:pt x="314" y="570"/>
                  </a:cubicBezTo>
                  <a:lnTo>
                    <a:pt x="361" y="807"/>
                  </a:lnTo>
                  <a:cubicBezTo>
                    <a:pt x="368" y="841"/>
                    <a:pt x="364" y="870"/>
                    <a:pt x="350" y="895"/>
                  </a:cubicBezTo>
                  <a:cubicBezTo>
                    <a:pt x="336" y="920"/>
                    <a:pt x="314" y="941"/>
                    <a:pt x="284" y="958"/>
                  </a:cubicBezTo>
                  <a:cubicBezTo>
                    <a:pt x="263" y="971"/>
                    <a:pt x="244" y="977"/>
                    <a:pt x="227" y="977"/>
                  </a:cubicBezTo>
                  <a:cubicBezTo>
                    <a:pt x="222" y="977"/>
                    <a:pt x="216" y="976"/>
                    <a:pt x="211" y="975"/>
                  </a:cubicBezTo>
                  <a:cubicBezTo>
                    <a:pt x="192" y="971"/>
                    <a:pt x="178" y="950"/>
                    <a:pt x="172" y="918"/>
                  </a:cubicBezTo>
                  <a:lnTo>
                    <a:pt x="124" y="680"/>
                  </a:lnTo>
                  <a:cubicBezTo>
                    <a:pt x="119" y="646"/>
                    <a:pt x="122" y="618"/>
                    <a:pt x="136" y="593"/>
                  </a:cubicBezTo>
                  <a:cubicBezTo>
                    <a:pt x="149" y="569"/>
                    <a:pt x="171" y="547"/>
                    <a:pt x="200" y="530"/>
                  </a:cubicBezTo>
                  <a:cubicBezTo>
                    <a:pt x="223" y="517"/>
                    <a:pt x="243" y="511"/>
                    <a:pt x="260" y="511"/>
                  </a:cubicBezTo>
                  <a:close/>
                  <a:moveTo>
                    <a:pt x="308" y="385"/>
                  </a:moveTo>
                  <a:cubicBezTo>
                    <a:pt x="294" y="385"/>
                    <a:pt x="278" y="387"/>
                    <a:pt x="262" y="392"/>
                  </a:cubicBezTo>
                  <a:cubicBezTo>
                    <a:pt x="235" y="400"/>
                    <a:pt x="208" y="411"/>
                    <a:pt x="180" y="428"/>
                  </a:cubicBezTo>
                  <a:cubicBezTo>
                    <a:pt x="121" y="462"/>
                    <a:pt x="75" y="506"/>
                    <a:pt x="42" y="557"/>
                  </a:cubicBezTo>
                  <a:cubicBezTo>
                    <a:pt x="10" y="610"/>
                    <a:pt x="1" y="672"/>
                    <a:pt x="15" y="744"/>
                  </a:cubicBezTo>
                  <a:lnTo>
                    <a:pt x="62" y="982"/>
                  </a:lnTo>
                  <a:cubicBezTo>
                    <a:pt x="69" y="1018"/>
                    <a:pt x="80" y="1046"/>
                    <a:pt x="96" y="1065"/>
                  </a:cubicBezTo>
                  <a:cubicBezTo>
                    <a:pt x="112" y="1084"/>
                    <a:pt x="130" y="1096"/>
                    <a:pt x="151" y="1101"/>
                  </a:cubicBezTo>
                  <a:cubicBezTo>
                    <a:pt x="160" y="1103"/>
                    <a:pt x="169" y="1104"/>
                    <a:pt x="178" y="1104"/>
                  </a:cubicBezTo>
                  <a:cubicBezTo>
                    <a:pt x="192" y="1104"/>
                    <a:pt x="207" y="1102"/>
                    <a:pt x="222" y="1098"/>
                  </a:cubicBezTo>
                  <a:cubicBezTo>
                    <a:pt x="248" y="1090"/>
                    <a:pt x="276" y="1078"/>
                    <a:pt x="306" y="1061"/>
                  </a:cubicBezTo>
                  <a:cubicBezTo>
                    <a:pt x="334" y="1044"/>
                    <a:pt x="360" y="1025"/>
                    <a:pt x="383" y="1003"/>
                  </a:cubicBezTo>
                  <a:cubicBezTo>
                    <a:pt x="407" y="982"/>
                    <a:pt x="426" y="958"/>
                    <a:pt x="442" y="932"/>
                  </a:cubicBezTo>
                  <a:cubicBezTo>
                    <a:pt x="457" y="906"/>
                    <a:pt x="467" y="877"/>
                    <a:pt x="472" y="846"/>
                  </a:cubicBezTo>
                  <a:cubicBezTo>
                    <a:pt x="478" y="815"/>
                    <a:pt x="477" y="780"/>
                    <a:pt x="470" y="744"/>
                  </a:cubicBezTo>
                  <a:lnTo>
                    <a:pt x="423" y="507"/>
                  </a:lnTo>
                  <a:cubicBezTo>
                    <a:pt x="416" y="471"/>
                    <a:pt x="405" y="442"/>
                    <a:pt x="389" y="423"/>
                  </a:cubicBezTo>
                  <a:cubicBezTo>
                    <a:pt x="373" y="404"/>
                    <a:pt x="355" y="393"/>
                    <a:pt x="334" y="387"/>
                  </a:cubicBezTo>
                  <a:cubicBezTo>
                    <a:pt x="326" y="386"/>
                    <a:pt x="317" y="385"/>
                    <a:pt x="308" y="385"/>
                  </a:cubicBezTo>
                  <a:close/>
                  <a:moveTo>
                    <a:pt x="1036" y="668"/>
                  </a:moveTo>
                  <a:cubicBezTo>
                    <a:pt x="1041" y="668"/>
                    <a:pt x="1046" y="669"/>
                    <a:pt x="1051" y="670"/>
                  </a:cubicBezTo>
                  <a:cubicBezTo>
                    <a:pt x="1071" y="674"/>
                    <a:pt x="1085" y="694"/>
                    <a:pt x="1091" y="727"/>
                  </a:cubicBezTo>
                  <a:lnTo>
                    <a:pt x="1138" y="965"/>
                  </a:lnTo>
                  <a:cubicBezTo>
                    <a:pt x="1145" y="998"/>
                    <a:pt x="1141" y="1027"/>
                    <a:pt x="1127" y="1052"/>
                  </a:cubicBezTo>
                  <a:cubicBezTo>
                    <a:pt x="1113" y="1076"/>
                    <a:pt x="1092" y="1098"/>
                    <a:pt x="1062" y="1115"/>
                  </a:cubicBezTo>
                  <a:cubicBezTo>
                    <a:pt x="1040" y="1128"/>
                    <a:pt x="1019" y="1134"/>
                    <a:pt x="1002" y="1134"/>
                  </a:cubicBezTo>
                  <a:cubicBezTo>
                    <a:pt x="997" y="1134"/>
                    <a:pt x="993" y="1134"/>
                    <a:pt x="988" y="1133"/>
                  </a:cubicBezTo>
                  <a:cubicBezTo>
                    <a:pt x="969" y="1127"/>
                    <a:pt x="955" y="1108"/>
                    <a:pt x="950" y="1074"/>
                  </a:cubicBezTo>
                  <a:lnTo>
                    <a:pt x="903" y="837"/>
                  </a:lnTo>
                  <a:cubicBezTo>
                    <a:pt x="896" y="804"/>
                    <a:pt x="899" y="775"/>
                    <a:pt x="913" y="750"/>
                  </a:cubicBezTo>
                  <a:cubicBezTo>
                    <a:pt x="926" y="725"/>
                    <a:pt x="948" y="705"/>
                    <a:pt x="977" y="688"/>
                  </a:cubicBezTo>
                  <a:cubicBezTo>
                    <a:pt x="999" y="675"/>
                    <a:pt x="1019" y="668"/>
                    <a:pt x="1036" y="668"/>
                  </a:cubicBezTo>
                  <a:close/>
                  <a:moveTo>
                    <a:pt x="1085" y="542"/>
                  </a:moveTo>
                  <a:cubicBezTo>
                    <a:pt x="1070" y="542"/>
                    <a:pt x="1055" y="544"/>
                    <a:pt x="1039" y="548"/>
                  </a:cubicBezTo>
                  <a:cubicBezTo>
                    <a:pt x="1012" y="556"/>
                    <a:pt x="985" y="569"/>
                    <a:pt x="957" y="584"/>
                  </a:cubicBezTo>
                  <a:cubicBezTo>
                    <a:pt x="898" y="619"/>
                    <a:pt x="853" y="662"/>
                    <a:pt x="819" y="715"/>
                  </a:cubicBezTo>
                  <a:cubicBezTo>
                    <a:pt x="787" y="768"/>
                    <a:pt x="778" y="830"/>
                    <a:pt x="792" y="901"/>
                  </a:cubicBezTo>
                  <a:lnTo>
                    <a:pt x="839" y="1138"/>
                  </a:lnTo>
                  <a:cubicBezTo>
                    <a:pt x="846" y="1176"/>
                    <a:pt x="857" y="1203"/>
                    <a:pt x="873" y="1222"/>
                  </a:cubicBezTo>
                  <a:cubicBezTo>
                    <a:pt x="889" y="1241"/>
                    <a:pt x="907" y="1253"/>
                    <a:pt x="928" y="1258"/>
                  </a:cubicBezTo>
                  <a:cubicBezTo>
                    <a:pt x="937" y="1260"/>
                    <a:pt x="947" y="1261"/>
                    <a:pt x="956" y="1261"/>
                  </a:cubicBezTo>
                  <a:cubicBezTo>
                    <a:pt x="970" y="1261"/>
                    <a:pt x="984" y="1259"/>
                    <a:pt x="999" y="1254"/>
                  </a:cubicBezTo>
                  <a:cubicBezTo>
                    <a:pt x="1025" y="1246"/>
                    <a:pt x="1053" y="1235"/>
                    <a:pt x="1083" y="1217"/>
                  </a:cubicBezTo>
                  <a:cubicBezTo>
                    <a:pt x="1111" y="1201"/>
                    <a:pt x="1137" y="1182"/>
                    <a:pt x="1160" y="1161"/>
                  </a:cubicBezTo>
                  <a:cubicBezTo>
                    <a:pt x="1184" y="1139"/>
                    <a:pt x="1204" y="1115"/>
                    <a:pt x="1219" y="1089"/>
                  </a:cubicBezTo>
                  <a:cubicBezTo>
                    <a:pt x="1234" y="1063"/>
                    <a:pt x="1245" y="1035"/>
                    <a:pt x="1250" y="1003"/>
                  </a:cubicBezTo>
                  <a:cubicBezTo>
                    <a:pt x="1255" y="972"/>
                    <a:pt x="1255" y="938"/>
                    <a:pt x="1247" y="901"/>
                  </a:cubicBezTo>
                  <a:lnTo>
                    <a:pt x="1200" y="663"/>
                  </a:lnTo>
                  <a:cubicBezTo>
                    <a:pt x="1193" y="627"/>
                    <a:pt x="1182" y="599"/>
                    <a:pt x="1166" y="581"/>
                  </a:cubicBezTo>
                  <a:cubicBezTo>
                    <a:pt x="1150" y="562"/>
                    <a:pt x="1132" y="549"/>
                    <a:pt x="1111" y="545"/>
                  </a:cubicBezTo>
                  <a:cubicBezTo>
                    <a:pt x="1102" y="543"/>
                    <a:pt x="1094" y="542"/>
                    <a:pt x="1085" y="542"/>
                  </a:cubicBezTo>
                  <a:close/>
                  <a:moveTo>
                    <a:pt x="809" y="1"/>
                  </a:moveTo>
                  <a:cubicBezTo>
                    <a:pt x="798" y="1"/>
                    <a:pt x="787" y="4"/>
                    <a:pt x="776" y="10"/>
                  </a:cubicBezTo>
                  <a:cubicBezTo>
                    <a:pt x="767" y="16"/>
                    <a:pt x="760" y="22"/>
                    <a:pt x="752" y="31"/>
                  </a:cubicBezTo>
                  <a:cubicBezTo>
                    <a:pt x="745" y="40"/>
                    <a:pt x="740" y="52"/>
                    <a:pt x="737" y="65"/>
                  </a:cubicBezTo>
                  <a:lnTo>
                    <a:pt x="416" y="1570"/>
                  </a:lnTo>
                  <a:cubicBezTo>
                    <a:pt x="414" y="1580"/>
                    <a:pt x="414" y="1589"/>
                    <a:pt x="415" y="1597"/>
                  </a:cubicBezTo>
                  <a:cubicBezTo>
                    <a:pt x="418" y="1612"/>
                    <a:pt x="426" y="1623"/>
                    <a:pt x="440" y="1628"/>
                  </a:cubicBezTo>
                  <a:cubicBezTo>
                    <a:pt x="445" y="1630"/>
                    <a:pt x="450" y="1631"/>
                    <a:pt x="455" y="1631"/>
                  </a:cubicBezTo>
                  <a:cubicBezTo>
                    <a:pt x="465" y="1631"/>
                    <a:pt x="475" y="1628"/>
                    <a:pt x="486" y="1623"/>
                  </a:cubicBezTo>
                  <a:cubicBezTo>
                    <a:pt x="497" y="1616"/>
                    <a:pt x="507" y="1607"/>
                    <a:pt x="515" y="1597"/>
                  </a:cubicBezTo>
                  <a:cubicBezTo>
                    <a:pt x="523" y="1585"/>
                    <a:pt x="529" y="1574"/>
                    <a:pt x="532" y="1562"/>
                  </a:cubicBezTo>
                  <a:lnTo>
                    <a:pt x="853" y="63"/>
                  </a:lnTo>
                  <a:cubicBezTo>
                    <a:pt x="854" y="54"/>
                    <a:pt x="854" y="44"/>
                    <a:pt x="852" y="35"/>
                  </a:cubicBezTo>
                  <a:cubicBezTo>
                    <a:pt x="848" y="17"/>
                    <a:pt x="838" y="6"/>
                    <a:pt x="823" y="2"/>
                  </a:cubicBezTo>
                  <a:cubicBezTo>
                    <a:pt x="818" y="1"/>
                    <a:pt x="813" y="1"/>
                    <a:pt x="8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8219266" y="3940175"/>
              <a:ext cx="21461" cy="16033"/>
            </a:xfrm>
            <a:custGeom>
              <a:avLst/>
              <a:gdLst/>
              <a:ahLst/>
              <a:cxnLst/>
              <a:rect l="l" t="t" r="r" b="b"/>
              <a:pathLst>
                <a:path w="427" h="319" extrusionOk="0">
                  <a:moveTo>
                    <a:pt x="385" y="0"/>
                  </a:moveTo>
                  <a:lnTo>
                    <a:pt x="211" y="2"/>
                  </a:lnTo>
                  <a:cubicBezTo>
                    <a:pt x="202" y="2"/>
                    <a:pt x="192" y="5"/>
                    <a:pt x="183" y="10"/>
                  </a:cubicBezTo>
                  <a:cubicBezTo>
                    <a:pt x="176" y="14"/>
                    <a:pt x="168" y="22"/>
                    <a:pt x="159" y="33"/>
                  </a:cubicBezTo>
                  <a:lnTo>
                    <a:pt x="19" y="214"/>
                  </a:lnTo>
                  <a:cubicBezTo>
                    <a:pt x="10" y="225"/>
                    <a:pt x="5" y="237"/>
                    <a:pt x="2" y="248"/>
                  </a:cubicBezTo>
                  <a:cubicBezTo>
                    <a:pt x="0" y="260"/>
                    <a:pt x="0" y="270"/>
                    <a:pt x="2" y="281"/>
                  </a:cubicBezTo>
                  <a:cubicBezTo>
                    <a:pt x="5" y="295"/>
                    <a:pt x="11" y="306"/>
                    <a:pt x="22" y="313"/>
                  </a:cubicBezTo>
                  <a:cubicBezTo>
                    <a:pt x="27" y="317"/>
                    <a:pt x="32" y="318"/>
                    <a:pt x="37" y="318"/>
                  </a:cubicBezTo>
                  <a:cubicBezTo>
                    <a:pt x="42" y="318"/>
                    <a:pt x="47" y="317"/>
                    <a:pt x="53" y="313"/>
                  </a:cubicBezTo>
                  <a:cubicBezTo>
                    <a:pt x="57" y="311"/>
                    <a:pt x="61" y="306"/>
                    <a:pt x="66" y="301"/>
                  </a:cubicBezTo>
                  <a:lnTo>
                    <a:pt x="205" y="118"/>
                  </a:lnTo>
                  <a:lnTo>
                    <a:pt x="380" y="117"/>
                  </a:lnTo>
                  <a:cubicBezTo>
                    <a:pt x="383" y="117"/>
                    <a:pt x="386" y="116"/>
                    <a:pt x="389" y="116"/>
                  </a:cubicBezTo>
                  <a:cubicBezTo>
                    <a:pt x="392" y="115"/>
                    <a:pt x="394" y="115"/>
                    <a:pt x="397" y="114"/>
                  </a:cubicBezTo>
                  <a:cubicBezTo>
                    <a:pt x="407" y="107"/>
                    <a:pt x="416" y="96"/>
                    <a:pt x="420" y="80"/>
                  </a:cubicBezTo>
                  <a:cubicBezTo>
                    <a:pt x="426" y="64"/>
                    <a:pt x="427" y="50"/>
                    <a:pt x="425" y="36"/>
                  </a:cubicBezTo>
                  <a:cubicBezTo>
                    <a:pt x="420" y="14"/>
                    <a:pt x="407" y="1"/>
                    <a:pt x="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8252287" y="3912934"/>
              <a:ext cx="49958" cy="67952"/>
            </a:xfrm>
            <a:custGeom>
              <a:avLst/>
              <a:gdLst/>
              <a:ahLst/>
              <a:cxnLst/>
              <a:rect l="l" t="t" r="r" b="b"/>
              <a:pathLst>
                <a:path w="994" h="1352" extrusionOk="0">
                  <a:moveTo>
                    <a:pt x="285" y="761"/>
                  </a:moveTo>
                  <a:lnTo>
                    <a:pt x="642" y="919"/>
                  </a:lnTo>
                  <a:cubicBezTo>
                    <a:pt x="627" y="959"/>
                    <a:pt x="606" y="996"/>
                    <a:pt x="578" y="1032"/>
                  </a:cubicBezTo>
                  <a:cubicBezTo>
                    <a:pt x="551" y="1067"/>
                    <a:pt x="515" y="1098"/>
                    <a:pt x="470" y="1124"/>
                  </a:cubicBezTo>
                  <a:cubicBezTo>
                    <a:pt x="433" y="1146"/>
                    <a:pt x="401" y="1159"/>
                    <a:pt x="369" y="1164"/>
                  </a:cubicBezTo>
                  <a:cubicBezTo>
                    <a:pt x="357" y="1166"/>
                    <a:pt x="345" y="1167"/>
                    <a:pt x="334" y="1167"/>
                  </a:cubicBezTo>
                  <a:cubicBezTo>
                    <a:pt x="318" y="1167"/>
                    <a:pt x="304" y="1165"/>
                    <a:pt x="290" y="1159"/>
                  </a:cubicBezTo>
                  <a:cubicBezTo>
                    <a:pt x="268" y="1151"/>
                    <a:pt x="249" y="1137"/>
                    <a:pt x="234" y="1116"/>
                  </a:cubicBezTo>
                  <a:cubicBezTo>
                    <a:pt x="218" y="1096"/>
                    <a:pt x="208" y="1071"/>
                    <a:pt x="202" y="1042"/>
                  </a:cubicBezTo>
                  <a:cubicBezTo>
                    <a:pt x="197" y="1015"/>
                    <a:pt x="196" y="989"/>
                    <a:pt x="199" y="963"/>
                  </a:cubicBezTo>
                  <a:cubicBezTo>
                    <a:pt x="202" y="937"/>
                    <a:pt x="208" y="913"/>
                    <a:pt x="217" y="889"/>
                  </a:cubicBezTo>
                  <a:cubicBezTo>
                    <a:pt x="226" y="865"/>
                    <a:pt x="236" y="843"/>
                    <a:pt x="249" y="821"/>
                  </a:cubicBezTo>
                  <a:cubicBezTo>
                    <a:pt x="261" y="800"/>
                    <a:pt x="272" y="780"/>
                    <a:pt x="285" y="761"/>
                  </a:cubicBezTo>
                  <a:close/>
                  <a:moveTo>
                    <a:pt x="442" y="0"/>
                  </a:moveTo>
                  <a:cubicBezTo>
                    <a:pt x="422" y="0"/>
                    <a:pt x="400" y="3"/>
                    <a:pt x="376" y="8"/>
                  </a:cubicBezTo>
                  <a:cubicBezTo>
                    <a:pt x="340" y="15"/>
                    <a:pt x="299" y="32"/>
                    <a:pt x="254" y="58"/>
                  </a:cubicBezTo>
                  <a:cubicBezTo>
                    <a:pt x="214" y="82"/>
                    <a:pt x="175" y="111"/>
                    <a:pt x="142" y="145"/>
                  </a:cubicBezTo>
                  <a:cubicBezTo>
                    <a:pt x="108" y="178"/>
                    <a:pt x="80" y="216"/>
                    <a:pt x="57" y="256"/>
                  </a:cubicBezTo>
                  <a:cubicBezTo>
                    <a:pt x="36" y="296"/>
                    <a:pt x="20" y="338"/>
                    <a:pt x="10" y="383"/>
                  </a:cubicBezTo>
                  <a:cubicBezTo>
                    <a:pt x="1" y="427"/>
                    <a:pt x="1" y="472"/>
                    <a:pt x="10" y="517"/>
                  </a:cubicBezTo>
                  <a:cubicBezTo>
                    <a:pt x="21" y="575"/>
                    <a:pt x="42" y="616"/>
                    <a:pt x="73" y="644"/>
                  </a:cubicBezTo>
                  <a:cubicBezTo>
                    <a:pt x="103" y="671"/>
                    <a:pt x="137" y="693"/>
                    <a:pt x="173" y="712"/>
                  </a:cubicBezTo>
                  <a:cubicBezTo>
                    <a:pt x="152" y="741"/>
                    <a:pt x="130" y="773"/>
                    <a:pt x="111" y="808"/>
                  </a:cubicBezTo>
                  <a:cubicBezTo>
                    <a:pt x="92" y="844"/>
                    <a:pt x="75" y="880"/>
                    <a:pt x="63" y="918"/>
                  </a:cubicBezTo>
                  <a:cubicBezTo>
                    <a:pt x="50" y="955"/>
                    <a:pt x="41" y="994"/>
                    <a:pt x="38" y="1033"/>
                  </a:cubicBezTo>
                  <a:cubicBezTo>
                    <a:pt x="33" y="1073"/>
                    <a:pt x="36" y="1112"/>
                    <a:pt x="44" y="1150"/>
                  </a:cubicBezTo>
                  <a:cubicBezTo>
                    <a:pt x="53" y="1196"/>
                    <a:pt x="70" y="1236"/>
                    <a:pt x="94" y="1268"/>
                  </a:cubicBezTo>
                  <a:cubicBezTo>
                    <a:pt x="119" y="1301"/>
                    <a:pt x="151" y="1324"/>
                    <a:pt x="189" y="1338"/>
                  </a:cubicBezTo>
                  <a:cubicBezTo>
                    <a:pt x="214" y="1347"/>
                    <a:pt x="240" y="1351"/>
                    <a:pt x="269" y="1351"/>
                  </a:cubicBezTo>
                  <a:cubicBezTo>
                    <a:pt x="286" y="1351"/>
                    <a:pt x="302" y="1350"/>
                    <a:pt x="319" y="1347"/>
                  </a:cubicBezTo>
                  <a:cubicBezTo>
                    <a:pt x="369" y="1339"/>
                    <a:pt x="422" y="1319"/>
                    <a:pt x="479" y="1285"/>
                  </a:cubicBezTo>
                  <a:cubicBezTo>
                    <a:pt x="548" y="1246"/>
                    <a:pt x="606" y="1198"/>
                    <a:pt x="649" y="1142"/>
                  </a:cubicBezTo>
                  <a:cubicBezTo>
                    <a:pt x="694" y="1087"/>
                    <a:pt x="731" y="1029"/>
                    <a:pt x="758" y="968"/>
                  </a:cubicBezTo>
                  <a:lnTo>
                    <a:pt x="885" y="1023"/>
                  </a:lnTo>
                  <a:cubicBezTo>
                    <a:pt x="893" y="1026"/>
                    <a:pt x="900" y="1028"/>
                    <a:pt x="906" y="1028"/>
                  </a:cubicBezTo>
                  <a:cubicBezTo>
                    <a:pt x="907" y="1028"/>
                    <a:pt x="908" y="1028"/>
                    <a:pt x="910" y="1027"/>
                  </a:cubicBezTo>
                  <a:cubicBezTo>
                    <a:pt x="916" y="1026"/>
                    <a:pt x="923" y="1024"/>
                    <a:pt x="930" y="1020"/>
                  </a:cubicBezTo>
                  <a:cubicBezTo>
                    <a:pt x="949" y="1008"/>
                    <a:pt x="965" y="991"/>
                    <a:pt x="977" y="969"/>
                  </a:cubicBezTo>
                  <a:cubicBezTo>
                    <a:pt x="989" y="946"/>
                    <a:pt x="994" y="926"/>
                    <a:pt x="991" y="907"/>
                  </a:cubicBezTo>
                  <a:cubicBezTo>
                    <a:pt x="988" y="896"/>
                    <a:pt x="983" y="888"/>
                    <a:pt x="974" y="883"/>
                  </a:cubicBezTo>
                  <a:lnTo>
                    <a:pt x="816" y="814"/>
                  </a:lnTo>
                  <a:cubicBezTo>
                    <a:pt x="826" y="775"/>
                    <a:pt x="833" y="738"/>
                    <a:pt x="837" y="701"/>
                  </a:cubicBezTo>
                  <a:cubicBezTo>
                    <a:pt x="841" y="664"/>
                    <a:pt x="844" y="629"/>
                    <a:pt x="844" y="596"/>
                  </a:cubicBezTo>
                  <a:cubicBezTo>
                    <a:pt x="844" y="565"/>
                    <a:pt x="843" y="534"/>
                    <a:pt x="841" y="508"/>
                  </a:cubicBezTo>
                  <a:cubicBezTo>
                    <a:pt x="839" y="481"/>
                    <a:pt x="835" y="459"/>
                    <a:pt x="832" y="441"/>
                  </a:cubicBezTo>
                  <a:cubicBezTo>
                    <a:pt x="826" y="414"/>
                    <a:pt x="818" y="396"/>
                    <a:pt x="807" y="387"/>
                  </a:cubicBezTo>
                  <a:cubicBezTo>
                    <a:pt x="803" y="384"/>
                    <a:pt x="798" y="383"/>
                    <a:pt x="792" y="383"/>
                  </a:cubicBezTo>
                  <a:cubicBezTo>
                    <a:pt x="781" y="383"/>
                    <a:pt x="766" y="388"/>
                    <a:pt x="749" y="398"/>
                  </a:cubicBezTo>
                  <a:cubicBezTo>
                    <a:pt x="721" y="414"/>
                    <a:pt x="705" y="428"/>
                    <a:pt x="697" y="444"/>
                  </a:cubicBezTo>
                  <a:cubicBezTo>
                    <a:pt x="689" y="459"/>
                    <a:pt x="685" y="477"/>
                    <a:pt x="688" y="496"/>
                  </a:cubicBezTo>
                  <a:cubicBezTo>
                    <a:pt x="691" y="529"/>
                    <a:pt x="697" y="567"/>
                    <a:pt x="702" y="611"/>
                  </a:cubicBezTo>
                  <a:cubicBezTo>
                    <a:pt x="707" y="656"/>
                    <a:pt x="706" y="707"/>
                    <a:pt x="697" y="763"/>
                  </a:cubicBezTo>
                  <a:lnTo>
                    <a:pt x="368" y="613"/>
                  </a:lnTo>
                  <a:cubicBezTo>
                    <a:pt x="349" y="605"/>
                    <a:pt x="327" y="595"/>
                    <a:pt x="306" y="585"/>
                  </a:cubicBezTo>
                  <a:cubicBezTo>
                    <a:pt x="285" y="574"/>
                    <a:pt x="263" y="561"/>
                    <a:pt x="244" y="548"/>
                  </a:cubicBezTo>
                  <a:cubicBezTo>
                    <a:pt x="225" y="534"/>
                    <a:pt x="209" y="517"/>
                    <a:pt x="194" y="499"/>
                  </a:cubicBezTo>
                  <a:cubicBezTo>
                    <a:pt x="180" y="482"/>
                    <a:pt x="171" y="461"/>
                    <a:pt x="166" y="436"/>
                  </a:cubicBezTo>
                  <a:cubicBezTo>
                    <a:pt x="156" y="388"/>
                    <a:pt x="162" y="342"/>
                    <a:pt x="184" y="299"/>
                  </a:cubicBezTo>
                  <a:cubicBezTo>
                    <a:pt x="206" y="256"/>
                    <a:pt x="240" y="221"/>
                    <a:pt x="285" y="194"/>
                  </a:cubicBezTo>
                  <a:cubicBezTo>
                    <a:pt x="315" y="177"/>
                    <a:pt x="341" y="168"/>
                    <a:pt x="362" y="168"/>
                  </a:cubicBezTo>
                  <a:cubicBezTo>
                    <a:pt x="363" y="168"/>
                    <a:pt x="364" y="168"/>
                    <a:pt x="366" y="168"/>
                  </a:cubicBezTo>
                  <a:cubicBezTo>
                    <a:pt x="387" y="169"/>
                    <a:pt x="406" y="173"/>
                    <a:pt x="423" y="180"/>
                  </a:cubicBezTo>
                  <a:cubicBezTo>
                    <a:pt x="439" y="186"/>
                    <a:pt x="455" y="192"/>
                    <a:pt x="467" y="198"/>
                  </a:cubicBezTo>
                  <a:cubicBezTo>
                    <a:pt x="473" y="200"/>
                    <a:pt x="478" y="201"/>
                    <a:pt x="484" y="201"/>
                  </a:cubicBezTo>
                  <a:cubicBezTo>
                    <a:pt x="492" y="201"/>
                    <a:pt x="500" y="199"/>
                    <a:pt x="508" y="194"/>
                  </a:cubicBezTo>
                  <a:cubicBezTo>
                    <a:pt x="527" y="183"/>
                    <a:pt x="542" y="165"/>
                    <a:pt x="555" y="140"/>
                  </a:cubicBezTo>
                  <a:cubicBezTo>
                    <a:pt x="567" y="114"/>
                    <a:pt x="572" y="92"/>
                    <a:pt x="567" y="71"/>
                  </a:cubicBezTo>
                  <a:cubicBezTo>
                    <a:pt x="565" y="56"/>
                    <a:pt x="555" y="41"/>
                    <a:pt x="538" y="28"/>
                  </a:cubicBezTo>
                  <a:cubicBezTo>
                    <a:pt x="521" y="15"/>
                    <a:pt x="500" y="6"/>
                    <a:pt x="473" y="3"/>
                  </a:cubicBezTo>
                  <a:cubicBezTo>
                    <a:pt x="463" y="1"/>
                    <a:pt x="453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8049187" y="4121413"/>
              <a:ext cx="28849" cy="67449"/>
            </a:xfrm>
            <a:custGeom>
              <a:avLst/>
              <a:gdLst/>
              <a:ahLst/>
              <a:cxnLst/>
              <a:rect l="l" t="t" r="r" b="b"/>
              <a:pathLst>
                <a:path w="574" h="1342" extrusionOk="0">
                  <a:moveTo>
                    <a:pt x="305" y="1"/>
                  </a:moveTo>
                  <a:cubicBezTo>
                    <a:pt x="292" y="1"/>
                    <a:pt x="275" y="7"/>
                    <a:pt x="254" y="19"/>
                  </a:cubicBezTo>
                  <a:cubicBezTo>
                    <a:pt x="215" y="40"/>
                    <a:pt x="179" y="71"/>
                    <a:pt x="146" y="108"/>
                  </a:cubicBezTo>
                  <a:cubicBezTo>
                    <a:pt x="112" y="144"/>
                    <a:pt x="84" y="184"/>
                    <a:pt x="60" y="228"/>
                  </a:cubicBezTo>
                  <a:cubicBezTo>
                    <a:pt x="36" y="272"/>
                    <a:pt x="21" y="320"/>
                    <a:pt x="11" y="368"/>
                  </a:cubicBezTo>
                  <a:cubicBezTo>
                    <a:pt x="0" y="416"/>
                    <a:pt x="0" y="464"/>
                    <a:pt x="8" y="509"/>
                  </a:cubicBezTo>
                  <a:lnTo>
                    <a:pt x="141" y="1173"/>
                  </a:lnTo>
                  <a:cubicBezTo>
                    <a:pt x="151" y="1223"/>
                    <a:pt x="168" y="1261"/>
                    <a:pt x="192" y="1287"/>
                  </a:cubicBezTo>
                  <a:cubicBezTo>
                    <a:pt x="217" y="1314"/>
                    <a:pt x="245" y="1331"/>
                    <a:pt x="279" y="1338"/>
                  </a:cubicBezTo>
                  <a:cubicBezTo>
                    <a:pt x="293" y="1340"/>
                    <a:pt x="307" y="1342"/>
                    <a:pt x="322" y="1342"/>
                  </a:cubicBezTo>
                  <a:cubicBezTo>
                    <a:pt x="343" y="1342"/>
                    <a:pt x="364" y="1339"/>
                    <a:pt x="386" y="1334"/>
                  </a:cubicBezTo>
                  <a:cubicBezTo>
                    <a:pt x="424" y="1325"/>
                    <a:pt x="463" y="1309"/>
                    <a:pt x="502" y="1287"/>
                  </a:cubicBezTo>
                  <a:cubicBezTo>
                    <a:pt x="534" y="1268"/>
                    <a:pt x="556" y="1247"/>
                    <a:pt x="563" y="1227"/>
                  </a:cubicBezTo>
                  <a:cubicBezTo>
                    <a:pt x="571" y="1207"/>
                    <a:pt x="574" y="1186"/>
                    <a:pt x="569" y="1164"/>
                  </a:cubicBezTo>
                  <a:cubicBezTo>
                    <a:pt x="566" y="1146"/>
                    <a:pt x="559" y="1131"/>
                    <a:pt x="549" y="1119"/>
                  </a:cubicBezTo>
                  <a:cubicBezTo>
                    <a:pt x="544" y="1114"/>
                    <a:pt x="538" y="1111"/>
                    <a:pt x="530" y="1111"/>
                  </a:cubicBezTo>
                  <a:cubicBezTo>
                    <a:pt x="522" y="1111"/>
                    <a:pt x="512" y="1114"/>
                    <a:pt x="502" y="1120"/>
                  </a:cubicBezTo>
                  <a:cubicBezTo>
                    <a:pt x="482" y="1131"/>
                    <a:pt x="462" y="1140"/>
                    <a:pt x="441" y="1148"/>
                  </a:cubicBezTo>
                  <a:cubicBezTo>
                    <a:pt x="420" y="1156"/>
                    <a:pt x="400" y="1160"/>
                    <a:pt x="381" y="1160"/>
                  </a:cubicBezTo>
                  <a:cubicBezTo>
                    <a:pt x="362" y="1159"/>
                    <a:pt x="345" y="1153"/>
                    <a:pt x="330" y="1142"/>
                  </a:cubicBezTo>
                  <a:cubicBezTo>
                    <a:pt x="316" y="1130"/>
                    <a:pt x="306" y="1110"/>
                    <a:pt x="300" y="1082"/>
                  </a:cubicBezTo>
                  <a:lnTo>
                    <a:pt x="167" y="416"/>
                  </a:lnTo>
                  <a:cubicBezTo>
                    <a:pt x="164" y="397"/>
                    <a:pt x="164" y="376"/>
                    <a:pt x="167" y="351"/>
                  </a:cubicBezTo>
                  <a:cubicBezTo>
                    <a:pt x="170" y="327"/>
                    <a:pt x="178" y="303"/>
                    <a:pt x="191" y="279"/>
                  </a:cubicBezTo>
                  <a:cubicBezTo>
                    <a:pt x="203" y="255"/>
                    <a:pt x="219" y="233"/>
                    <a:pt x="239" y="210"/>
                  </a:cubicBezTo>
                  <a:cubicBezTo>
                    <a:pt x="258" y="188"/>
                    <a:pt x="282" y="169"/>
                    <a:pt x="309" y="153"/>
                  </a:cubicBezTo>
                  <a:cubicBezTo>
                    <a:pt x="325" y="144"/>
                    <a:pt x="336" y="130"/>
                    <a:pt x="343" y="110"/>
                  </a:cubicBezTo>
                  <a:cubicBezTo>
                    <a:pt x="351" y="90"/>
                    <a:pt x="352" y="70"/>
                    <a:pt x="347" y="47"/>
                  </a:cubicBezTo>
                  <a:cubicBezTo>
                    <a:pt x="343" y="27"/>
                    <a:pt x="334" y="12"/>
                    <a:pt x="320" y="4"/>
                  </a:cubicBezTo>
                  <a:cubicBezTo>
                    <a:pt x="316" y="2"/>
                    <a:pt x="311" y="1"/>
                    <a:pt x="3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8074367" y="4110758"/>
              <a:ext cx="29151" cy="66946"/>
            </a:xfrm>
            <a:custGeom>
              <a:avLst/>
              <a:gdLst/>
              <a:ahLst/>
              <a:cxnLst/>
              <a:rect l="l" t="t" r="r" b="b"/>
              <a:pathLst>
                <a:path w="580" h="1332" extrusionOk="0">
                  <a:moveTo>
                    <a:pt x="229" y="1"/>
                  </a:moveTo>
                  <a:cubicBezTo>
                    <a:pt x="215" y="1"/>
                    <a:pt x="200" y="2"/>
                    <a:pt x="185" y="5"/>
                  </a:cubicBezTo>
                  <a:cubicBezTo>
                    <a:pt x="145" y="10"/>
                    <a:pt x="105" y="25"/>
                    <a:pt x="67" y="47"/>
                  </a:cubicBezTo>
                  <a:cubicBezTo>
                    <a:pt x="38" y="64"/>
                    <a:pt x="20" y="83"/>
                    <a:pt x="11" y="104"/>
                  </a:cubicBezTo>
                  <a:cubicBezTo>
                    <a:pt x="3" y="125"/>
                    <a:pt x="1" y="145"/>
                    <a:pt x="5" y="166"/>
                  </a:cubicBezTo>
                  <a:cubicBezTo>
                    <a:pt x="10" y="188"/>
                    <a:pt x="17" y="204"/>
                    <a:pt x="30" y="212"/>
                  </a:cubicBezTo>
                  <a:cubicBezTo>
                    <a:pt x="36" y="216"/>
                    <a:pt x="42" y="219"/>
                    <a:pt x="49" y="219"/>
                  </a:cubicBezTo>
                  <a:cubicBezTo>
                    <a:pt x="56" y="219"/>
                    <a:pt x="64" y="216"/>
                    <a:pt x="71" y="212"/>
                  </a:cubicBezTo>
                  <a:cubicBezTo>
                    <a:pt x="98" y="196"/>
                    <a:pt x="124" y="186"/>
                    <a:pt x="147" y="184"/>
                  </a:cubicBezTo>
                  <a:cubicBezTo>
                    <a:pt x="156" y="182"/>
                    <a:pt x="164" y="182"/>
                    <a:pt x="172" y="182"/>
                  </a:cubicBezTo>
                  <a:cubicBezTo>
                    <a:pt x="186" y="182"/>
                    <a:pt x="198" y="184"/>
                    <a:pt x="210" y="188"/>
                  </a:cubicBezTo>
                  <a:cubicBezTo>
                    <a:pt x="228" y="195"/>
                    <a:pt x="243" y="205"/>
                    <a:pt x="254" y="221"/>
                  </a:cubicBezTo>
                  <a:cubicBezTo>
                    <a:pt x="266" y="235"/>
                    <a:pt x="273" y="253"/>
                    <a:pt x="278" y="273"/>
                  </a:cubicBezTo>
                  <a:lnTo>
                    <a:pt x="409" y="937"/>
                  </a:lnTo>
                  <a:cubicBezTo>
                    <a:pt x="415" y="966"/>
                    <a:pt x="415" y="993"/>
                    <a:pt x="407" y="1017"/>
                  </a:cubicBezTo>
                  <a:cubicBezTo>
                    <a:pt x="399" y="1042"/>
                    <a:pt x="388" y="1063"/>
                    <a:pt x="373" y="1084"/>
                  </a:cubicBezTo>
                  <a:cubicBezTo>
                    <a:pt x="359" y="1105"/>
                    <a:pt x="341" y="1123"/>
                    <a:pt x="321" y="1139"/>
                  </a:cubicBezTo>
                  <a:cubicBezTo>
                    <a:pt x="302" y="1154"/>
                    <a:pt x="283" y="1168"/>
                    <a:pt x="264" y="1179"/>
                  </a:cubicBezTo>
                  <a:cubicBezTo>
                    <a:pt x="243" y="1191"/>
                    <a:pt x="230" y="1207"/>
                    <a:pt x="227" y="1226"/>
                  </a:cubicBezTo>
                  <a:cubicBezTo>
                    <a:pt x="223" y="1247"/>
                    <a:pt x="223" y="1266"/>
                    <a:pt x="227" y="1284"/>
                  </a:cubicBezTo>
                  <a:cubicBezTo>
                    <a:pt x="231" y="1305"/>
                    <a:pt x="240" y="1320"/>
                    <a:pt x="254" y="1328"/>
                  </a:cubicBezTo>
                  <a:cubicBezTo>
                    <a:pt x="258" y="1330"/>
                    <a:pt x="263" y="1331"/>
                    <a:pt x="268" y="1331"/>
                  </a:cubicBezTo>
                  <a:cubicBezTo>
                    <a:pt x="281" y="1331"/>
                    <a:pt x="300" y="1324"/>
                    <a:pt x="324" y="1311"/>
                  </a:cubicBezTo>
                  <a:cubicBezTo>
                    <a:pt x="362" y="1288"/>
                    <a:pt x="398" y="1260"/>
                    <a:pt x="432" y="1227"/>
                  </a:cubicBezTo>
                  <a:cubicBezTo>
                    <a:pt x="466" y="1195"/>
                    <a:pt x="495" y="1158"/>
                    <a:pt x="518" y="1117"/>
                  </a:cubicBezTo>
                  <a:cubicBezTo>
                    <a:pt x="543" y="1078"/>
                    <a:pt x="560" y="1034"/>
                    <a:pt x="570" y="988"/>
                  </a:cubicBezTo>
                  <a:cubicBezTo>
                    <a:pt x="579" y="941"/>
                    <a:pt x="579" y="893"/>
                    <a:pt x="570" y="845"/>
                  </a:cubicBezTo>
                  <a:lnTo>
                    <a:pt x="437" y="179"/>
                  </a:lnTo>
                  <a:cubicBezTo>
                    <a:pt x="428" y="134"/>
                    <a:pt x="412" y="98"/>
                    <a:pt x="387" y="69"/>
                  </a:cubicBezTo>
                  <a:cubicBezTo>
                    <a:pt x="361" y="41"/>
                    <a:pt x="332" y="21"/>
                    <a:pt x="297" y="11"/>
                  </a:cubicBezTo>
                  <a:cubicBezTo>
                    <a:pt x="276" y="4"/>
                    <a:pt x="253" y="1"/>
                    <a:pt x="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8105227" y="4082361"/>
              <a:ext cx="36087" cy="72827"/>
            </a:xfrm>
            <a:custGeom>
              <a:avLst/>
              <a:gdLst/>
              <a:ahLst/>
              <a:cxnLst/>
              <a:rect l="l" t="t" r="r" b="b"/>
              <a:pathLst>
                <a:path w="718" h="1449" extrusionOk="0">
                  <a:moveTo>
                    <a:pt x="638" y="1"/>
                  </a:moveTo>
                  <a:cubicBezTo>
                    <a:pt x="625" y="1"/>
                    <a:pt x="612" y="5"/>
                    <a:pt x="599" y="12"/>
                  </a:cubicBezTo>
                  <a:lnTo>
                    <a:pt x="62" y="324"/>
                  </a:lnTo>
                  <a:cubicBezTo>
                    <a:pt x="45" y="334"/>
                    <a:pt x="31" y="350"/>
                    <a:pt x="18" y="370"/>
                  </a:cubicBezTo>
                  <a:cubicBezTo>
                    <a:pt x="5" y="391"/>
                    <a:pt x="0" y="407"/>
                    <a:pt x="2" y="422"/>
                  </a:cubicBezTo>
                  <a:lnTo>
                    <a:pt x="52" y="668"/>
                  </a:lnTo>
                  <a:cubicBezTo>
                    <a:pt x="55" y="683"/>
                    <a:pt x="66" y="692"/>
                    <a:pt x="84" y="693"/>
                  </a:cubicBezTo>
                  <a:cubicBezTo>
                    <a:pt x="86" y="694"/>
                    <a:pt x="88" y="694"/>
                    <a:pt x="91" y="694"/>
                  </a:cubicBezTo>
                  <a:cubicBezTo>
                    <a:pt x="106" y="694"/>
                    <a:pt x="124" y="688"/>
                    <a:pt x="141" y="678"/>
                  </a:cubicBezTo>
                  <a:cubicBezTo>
                    <a:pt x="162" y="665"/>
                    <a:pt x="180" y="650"/>
                    <a:pt x="195" y="629"/>
                  </a:cubicBezTo>
                  <a:cubicBezTo>
                    <a:pt x="210" y="609"/>
                    <a:pt x="215" y="590"/>
                    <a:pt x="212" y="574"/>
                  </a:cubicBezTo>
                  <a:lnTo>
                    <a:pt x="181" y="423"/>
                  </a:lnTo>
                  <a:lnTo>
                    <a:pt x="541" y="215"/>
                  </a:lnTo>
                  <a:lnTo>
                    <a:pt x="560" y="314"/>
                  </a:lnTo>
                  <a:lnTo>
                    <a:pt x="305" y="1369"/>
                  </a:lnTo>
                  <a:cubicBezTo>
                    <a:pt x="303" y="1381"/>
                    <a:pt x="302" y="1394"/>
                    <a:pt x="304" y="1405"/>
                  </a:cubicBezTo>
                  <a:cubicBezTo>
                    <a:pt x="310" y="1430"/>
                    <a:pt x="323" y="1445"/>
                    <a:pt x="347" y="1448"/>
                  </a:cubicBezTo>
                  <a:cubicBezTo>
                    <a:pt x="352" y="1449"/>
                    <a:pt x="356" y="1449"/>
                    <a:pt x="361" y="1449"/>
                  </a:cubicBezTo>
                  <a:cubicBezTo>
                    <a:pt x="381" y="1449"/>
                    <a:pt x="400" y="1443"/>
                    <a:pt x="421" y="1431"/>
                  </a:cubicBezTo>
                  <a:cubicBezTo>
                    <a:pt x="444" y="1418"/>
                    <a:pt x="459" y="1399"/>
                    <a:pt x="464" y="1377"/>
                  </a:cubicBezTo>
                  <a:lnTo>
                    <a:pt x="705" y="304"/>
                  </a:lnTo>
                  <a:cubicBezTo>
                    <a:pt x="710" y="284"/>
                    <a:pt x="713" y="263"/>
                    <a:pt x="715" y="243"/>
                  </a:cubicBezTo>
                  <a:cubicBezTo>
                    <a:pt x="718" y="223"/>
                    <a:pt x="718" y="206"/>
                    <a:pt x="714" y="192"/>
                  </a:cubicBezTo>
                  <a:lnTo>
                    <a:pt x="681" y="27"/>
                  </a:lnTo>
                  <a:cubicBezTo>
                    <a:pt x="679" y="12"/>
                    <a:pt x="669" y="4"/>
                    <a:pt x="651" y="2"/>
                  </a:cubicBezTo>
                  <a:cubicBezTo>
                    <a:pt x="647" y="1"/>
                    <a:pt x="642" y="1"/>
                    <a:pt x="6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8151968" y="4062207"/>
              <a:ext cx="39454" cy="66444"/>
            </a:xfrm>
            <a:custGeom>
              <a:avLst/>
              <a:gdLst/>
              <a:ahLst/>
              <a:cxnLst/>
              <a:rect l="l" t="t" r="r" b="b"/>
              <a:pathLst>
                <a:path w="785" h="1322" extrusionOk="0">
                  <a:moveTo>
                    <a:pt x="384" y="177"/>
                  </a:moveTo>
                  <a:cubicBezTo>
                    <a:pt x="393" y="177"/>
                    <a:pt x="401" y="179"/>
                    <a:pt x="409" y="181"/>
                  </a:cubicBezTo>
                  <a:cubicBezTo>
                    <a:pt x="441" y="190"/>
                    <a:pt x="462" y="224"/>
                    <a:pt x="473" y="281"/>
                  </a:cubicBezTo>
                  <a:cubicBezTo>
                    <a:pt x="485" y="340"/>
                    <a:pt x="480" y="388"/>
                    <a:pt x="459" y="429"/>
                  </a:cubicBezTo>
                  <a:cubicBezTo>
                    <a:pt x="437" y="470"/>
                    <a:pt x="402" y="503"/>
                    <a:pt x="354" y="531"/>
                  </a:cubicBezTo>
                  <a:cubicBezTo>
                    <a:pt x="319" y="552"/>
                    <a:pt x="287" y="563"/>
                    <a:pt x="261" y="563"/>
                  </a:cubicBezTo>
                  <a:cubicBezTo>
                    <a:pt x="252" y="563"/>
                    <a:pt x="243" y="562"/>
                    <a:pt x="236" y="560"/>
                  </a:cubicBezTo>
                  <a:cubicBezTo>
                    <a:pt x="204" y="549"/>
                    <a:pt x="183" y="516"/>
                    <a:pt x="170" y="458"/>
                  </a:cubicBezTo>
                  <a:cubicBezTo>
                    <a:pt x="159" y="400"/>
                    <a:pt x="165" y="351"/>
                    <a:pt x="186" y="311"/>
                  </a:cubicBezTo>
                  <a:cubicBezTo>
                    <a:pt x="208" y="271"/>
                    <a:pt x="242" y="238"/>
                    <a:pt x="291" y="209"/>
                  </a:cubicBezTo>
                  <a:cubicBezTo>
                    <a:pt x="326" y="188"/>
                    <a:pt x="358" y="177"/>
                    <a:pt x="384" y="177"/>
                  </a:cubicBezTo>
                  <a:close/>
                  <a:moveTo>
                    <a:pt x="487" y="639"/>
                  </a:moveTo>
                  <a:cubicBezTo>
                    <a:pt x="500" y="639"/>
                    <a:pt x="512" y="641"/>
                    <a:pt x="524" y="645"/>
                  </a:cubicBezTo>
                  <a:cubicBezTo>
                    <a:pt x="561" y="659"/>
                    <a:pt x="587" y="700"/>
                    <a:pt x="601" y="770"/>
                  </a:cubicBezTo>
                  <a:lnTo>
                    <a:pt x="607" y="799"/>
                  </a:lnTo>
                  <a:cubicBezTo>
                    <a:pt x="621" y="869"/>
                    <a:pt x="615" y="931"/>
                    <a:pt x="592" y="982"/>
                  </a:cubicBezTo>
                  <a:cubicBezTo>
                    <a:pt x="568" y="1034"/>
                    <a:pt x="527" y="1076"/>
                    <a:pt x="470" y="1110"/>
                  </a:cubicBezTo>
                  <a:cubicBezTo>
                    <a:pt x="430" y="1132"/>
                    <a:pt x="395" y="1143"/>
                    <a:pt x="365" y="1143"/>
                  </a:cubicBezTo>
                  <a:cubicBezTo>
                    <a:pt x="352" y="1143"/>
                    <a:pt x="339" y="1141"/>
                    <a:pt x="328" y="1137"/>
                  </a:cubicBezTo>
                  <a:cubicBezTo>
                    <a:pt x="289" y="1123"/>
                    <a:pt x="263" y="1080"/>
                    <a:pt x="248" y="1008"/>
                  </a:cubicBezTo>
                  <a:lnTo>
                    <a:pt x="242" y="978"/>
                  </a:lnTo>
                  <a:cubicBezTo>
                    <a:pt x="229" y="910"/>
                    <a:pt x="235" y="849"/>
                    <a:pt x="259" y="798"/>
                  </a:cubicBezTo>
                  <a:cubicBezTo>
                    <a:pt x="285" y="748"/>
                    <a:pt x="326" y="706"/>
                    <a:pt x="382" y="673"/>
                  </a:cubicBezTo>
                  <a:cubicBezTo>
                    <a:pt x="422" y="650"/>
                    <a:pt x="457" y="639"/>
                    <a:pt x="487" y="639"/>
                  </a:cubicBezTo>
                  <a:close/>
                  <a:moveTo>
                    <a:pt x="458" y="1"/>
                  </a:moveTo>
                  <a:cubicBezTo>
                    <a:pt x="436" y="1"/>
                    <a:pt x="413" y="4"/>
                    <a:pt x="388" y="12"/>
                  </a:cubicBezTo>
                  <a:cubicBezTo>
                    <a:pt x="348" y="24"/>
                    <a:pt x="307" y="42"/>
                    <a:pt x="263" y="67"/>
                  </a:cubicBezTo>
                  <a:cubicBezTo>
                    <a:pt x="218" y="93"/>
                    <a:pt x="178" y="123"/>
                    <a:pt x="142" y="154"/>
                  </a:cubicBezTo>
                  <a:cubicBezTo>
                    <a:pt x="107" y="186"/>
                    <a:pt x="78" y="221"/>
                    <a:pt x="56" y="259"/>
                  </a:cubicBezTo>
                  <a:cubicBezTo>
                    <a:pt x="33" y="297"/>
                    <a:pt x="17" y="339"/>
                    <a:pt x="8" y="384"/>
                  </a:cubicBezTo>
                  <a:cubicBezTo>
                    <a:pt x="0" y="429"/>
                    <a:pt x="1" y="477"/>
                    <a:pt x="12" y="529"/>
                  </a:cubicBezTo>
                  <a:cubicBezTo>
                    <a:pt x="25" y="598"/>
                    <a:pt x="49" y="645"/>
                    <a:pt x="83" y="670"/>
                  </a:cubicBezTo>
                  <a:cubicBezTo>
                    <a:pt x="109" y="690"/>
                    <a:pt x="139" y="700"/>
                    <a:pt x="173" y="700"/>
                  </a:cubicBezTo>
                  <a:cubicBezTo>
                    <a:pt x="183" y="700"/>
                    <a:pt x="192" y="700"/>
                    <a:pt x="202" y="698"/>
                  </a:cubicBezTo>
                  <a:lnTo>
                    <a:pt x="202" y="698"/>
                  </a:lnTo>
                  <a:cubicBezTo>
                    <a:pt x="153" y="749"/>
                    <a:pt x="119" y="807"/>
                    <a:pt x="96" y="874"/>
                  </a:cubicBezTo>
                  <a:cubicBezTo>
                    <a:pt x="74" y="940"/>
                    <a:pt x="71" y="1016"/>
                    <a:pt x="87" y="1099"/>
                  </a:cubicBezTo>
                  <a:lnTo>
                    <a:pt x="92" y="1118"/>
                  </a:lnTo>
                  <a:cubicBezTo>
                    <a:pt x="103" y="1179"/>
                    <a:pt x="122" y="1224"/>
                    <a:pt x="148" y="1255"/>
                  </a:cubicBezTo>
                  <a:cubicBezTo>
                    <a:pt x="174" y="1287"/>
                    <a:pt x="205" y="1307"/>
                    <a:pt x="241" y="1316"/>
                  </a:cubicBezTo>
                  <a:cubicBezTo>
                    <a:pt x="256" y="1320"/>
                    <a:pt x="271" y="1322"/>
                    <a:pt x="287" y="1322"/>
                  </a:cubicBezTo>
                  <a:cubicBezTo>
                    <a:pt x="310" y="1322"/>
                    <a:pt x="335" y="1318"/>
                    <a:pt x="361" y="1311"/>
                  </a:cubicBezTo>
                  <a:cubicBezTo>
                    <a:pt x="405" y="1298"/>
                    <a:pt x="450" y="1279"/>
                    <a:pt x="497" y="1251"/>
                  </a:cubicBezTo>
                  <a:cubicBezTo>
                    <a:pt x="544" y="1224"/>
                    <a:pt x="588" y="1192"/>
                    <a:pt x="628" y="1156"/>
                  </a:cubicBezTo>
                  <a:cubicBezTo>
                    <a:pt x="666" y="1120"/>
                    <a:pt x="697" y="1080"/>
                    <a:pt x="723" y="1036"/>
                  </a:cubicBezTo>
                  <a:cubicBezTo>
                    <a:pt x="748" y="992"/>
                    <a:pt x="765" y="944"/>
                    <a:pt x="774" y="892"/>
                  </a:cubicBezTo>
                  <a:cubicBezTo>
                    <a:pt x="784" y="839"/>
                    <a:pt x="782" y="784"/>
                    <a:pt x="771" y="723"/>
                  </a:cubicBezTo>
                  <a:lnTo>
                    <a:pt x="766" y="704"/>
                  </a:lnTo>
                  <a:cubicBezTo>
                    <a:pt x="750" y="620"/>
                    <a:pt x="721" y="564"/>
                    <a:pt x="679" y="535"/>
                  </a:cubicBezTo>
                  <a:cubicBezTo>
                    <a:pt x="649" y="512"/>
                    <a:pt x="614" y="502"/>
                    <a:pt x="575" y="502"/>
                  </a:cubicBezTo>
                  <a:cubicBezTo>
                    <a:pt x="562" y="502"/>
                    <a:pt x="548" y="503"/>
                    <a:pt x="533" y="506"/>
                  </a:cubicBezTo>
                  <a:cubicBezTo>
                    <a:pt x="572" y="463"/>
                    <a:pt x="601" y="414"/>
                    <a:pt x="619" y="358"/>
                  </a:cubicBezTo>
                  <a:cubicBezTo>
                    <a:pt x="637" y="303"/>
                    <a:pt x="639" y="241"/>
                    <a:pt x="625" y="172"/>
                  </a:cubicBezTo>
                  <a:cubicBezTo>
                    <a:pt x="615" y="120"/>
                    <a:pt x="598" y="81"/>
                    <a:pt x="576" y="55"/>
                  </a:cubicBezTo>
                  <a:cubicBezTo>
                    <a:pt x="553" y="28"/>
                    <a:pt x="526" y="11"/>
                    <a:pt x="495" y="4"/>
                  </a:cubicBezTo>
                  <a:cubicBezTo>
                    <a:pt x="483" y="2"/>
                    <a:pt x="470" y="1"/>
                    <a:pt x="4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8196750" y="4032855"/>
              <a:ext cx="38348" cy="70163"/>
            </a:xfrm>
            <a:custGeom>
              <a:avLst/>
              <a:gdLst/>
              <a:ahLst/>
              <a:cxnLst/>
              <a:rect l="l" t="t" r="r" b="b"/>
              <a:pathLst>
                <a:path w="763" h="1396" extrusionOk="0">
                  <a:moveTo>
                    <a:pt x="500" y="0"/>
                  </a:moveTo>
                  <a:cubicBezTo>
                    <a:pt x="493" y="0"/>
                    <a:pt x="486" y="3"/>
                    <a:pt x="477" y="7"/>
                  </a:cubicBezTo>
                  <a:lnTo>
                    <a:pt x="29" y="269"/>
                  </a:lnTo>
                  <a:cubicBezTo>
                    <a:pt x="8" y="281"/>
                    <a:pt x="0" y="307"/>
                    <a:pt x="3" y="346"/>
                  </a:cubicBezTo>
                  <a:lnTo>
                    <a:pt x="56" y="804"/>
                  </a:lnTo>
                  <a:cubicBezTo>
                    <a:pt x="56" y="809"/>
                    <a:pt x="56" y="816"/>
                    <a:pt x="57" y="824"/>
                  </a:cubicBezTo>
                  <a:cubicBezTo>
                    <a:pt x="59" y="832"/>
                    <a:pt x="60" y="838"/>
                    <a:pt x="61" y="844"/>
                  </a:cubicBezTo>
                  <a:cubicBezTo>
                    <a:pt x="64" y="864"/>
                    <a:pt x="72" y="877"/>
                    <a:pt x="84" y="883"/>
                  </a:cubicBezTo>
                  <a:cubicBezTo>
                    <a:pt x="88" y="885"/>
                    <a:pt x="92" y="886"/>
                    <a:pt x="96" y="886"/>
                  </a:cubicBezTo>
                  <a:cubicBezTo>
                    <a:pt x="108" y="886"/>
                    <a:pt x="123" y="881"/>
                    <a:pt x="142" y="870"/>
                  </a:cubicBezTo>
                  <a:lnTo>
                    <a:pt x="360" y="743"/>
                  </a:lnTo>
                  <a:cubicBezTo>
                    <a:pt x="400" y="719"/>
                    <a:pt x="435" y="708"/>
                    <a:pt x="466" y="708"/>
                  </a:cubicBezTo>
                  <a:cubicBezTo>
                    <a:pt x="479" y="708"/>
                    <a:pt x="492" y="710"/>
                    <a:pt x="503" y="715"/>
                  </a:cubicBezTo>
                  <a:cubicBezTo>
                    <a:pt x="542" y="730"/>
                    <a:pt x="568" y="771"/>
                    <a:pt x="581" y="840"/>
                  </a:cubicBezTo>
                  <a:lnTo>
                    <a:pt x="587" y="870"/>
                  </a:lnTo>
                  <a:cubicBezTo>
                    <a:pt x="601" y="940"/>
                    <a:pt x="596" y="1001"/>
                    <a:pt x="570" y="1051"/>
                  </a:cubicBezTo>
                  <a:cubicBezTo>
                    <a:pt x="545" y="1103"/>
                    <a:pt x="503" y="1145"/>
                    <a:pt x="446" y="1178"/>
                  </a:cubicBezTo>
                  <a:cubicBezTo>
                    <a:pt x="405" y="1203"/>
                    <a:pt x="367" y="1215"/>
                    <a:pt x="333" y="1215"/>
                  </a:cubicBezTo>
                  <a:cubicBezTo>
                    <a:pt x="326" y="1215"/>
                    <a:pt x="320" y="1214"/>
                    <a:pt x="313" y="1213"/>
                  </a:cubicBezTo>
                  <a:cubicBezTo>
                    <a:pt x="274" y="1209"/>
                    <a:pt x="250" y="1183"/>
                    <a:pt x="240" y="1137"/>
                  </a:cubicBezTo>
                  <a:cubicBezTo>
                    <a:pt x="237" y="1118"/>
                    <a:pt x="227" y="1104"/>
                    <a:pt x="215" y="1097"/>
                  </a:cubicBezTo>
                  <a:cubicBezTo>
                    <a:pt x="212" y="1096"/>
                    <a:pt x="208" y="1095"/>
                    <a:pt x="204" y="1095"/>
                  </a:cubicBezTo>
                  <a:cubicBezTo>
                    <a:pt x="190" y="1095"/>
                    <a:pt x="171" y="1102"/>
                    <a:pt x="145" y="1117"/>
                  </a:cubicBezTo>
                  <a:cubicBezTo>
                    <a:pt x="122" y="1131"/>
                    <a:pt x="103" y="1148"/>
                    <a:pt x="91" y="1166"/>
                  </a:cubicBezTo>
                  <a:cubicBezTo>
                    <a:pt x="79" y="1185"/>
                    <a:pt x="77" y="1210"/>
                    <a:pt x="82" y="1242"/>
                  </a:cubicBezTo>
                  <a:cubicBezTo>
                    <a:pt x="90" y="1279"/>
                    <a:pt x="105" y="1310"/>
                    <a:pt x="126" y="1336"/>
                  </a:cubicBezTo>
                  <a:cubicBezTo>
                    <a:pt x="149" y="1361"/>
                    <a:pt x="176" y="1379"/>
                    <a:pt x="211" y="1388"/>
                  </a:cubicBezTo>
                  <a:cubicBezTo>
                    <a:pt x="228" y="1393"/>
                    <a:pt x="247" y="1396"/>
                    <a:pt x="267" y="1396"/>
                  </a:cubicBezTo>
                  <a:cubicBezTo>
                    <a:pt x="286" y="1396"/>
                    <a:pt x="307" y="1393"/>
                    <a:pt x="329" y="1389"/>
                  </a:cubicBezTo>
                  <a:cubicBezTo>
                    <a:pt x="375" y="1380"/>
                    <a:pt x="425" y="1360"/>
                    <a:pt x="479" y="1328"/>
                  </a:cubicBezTo>
                  <a:cubicBezTo>
                    <a:pt x="526" y="1301"/>
                    <a:pt x="568" y="1269"/>
                    <a:pt x="607" y="1231"/>
                  </a:cubicBezTo>
                  <a:cubicBezTo>
                    <a:pt x="645" y="1194"/>
                    <a:pt x="678" y="1154"/>
                    <a:pt x="703" y="1108"/>
                  </a:cubicBezTo>
                  <a:cubicBezTo>
                    <a:pt x="727" y="1063"/>
                    <a:pt x="744" y="1012"/>
                    <a:pt x="753" y="957"/>
                  </a:cubicBezTo>
                  <a:cubicBezTo>
                    <a:pt x="762" y="901"/>
                    <a:pt x="760" y="842"/>
                    <a:pt x="748" y="778"/>
                  </a:cubicBezTo>
                  <a:lnTo>
                    <a:pt x="741" y="747"/>
                  </a:lnTo>
                  <a:cubicBezTo>
                    <a:pt x="729" y="684"/>
                    <a:pt x="709" y="637"/>
                    <a:pt x="684" y="604"/>
                  </a:cubicBezTo>
                  <a:cubicBezTo>
                    <a:pt x="658" y="572"/>
                    <a:pt x="626" y="551"/>
                    <a:pt x="591" y="542"/>
                  </a:cubicBezTo>
                  <a:cubicBezTo>
                    <a:pt x="576" y="538"/>
                    <a:pt x="559" y="536"/>
                    <a:pt x="542" y="536"/>
                  </a:cubicBezTo>
                  <a:cubicBezTo>
                    <a:pt x="520" y="536"/>
                    <a:pt x="497" y="540"/>
                    <a:pt x="472" y="547"/>
                  </a:cubicBezTo>
                  <a:cubicBezTo>
                    <a:pt x="429" y="559"/>
                    <a:pt x="383" y="579"/>
                    <a:pt x="334" y="608"/>
                  </a:cubicBezTo>
                  <a:lnTo>
                    <a:pt x="199" y="685"/>
                  </a:lnTo>
                  <a:lnTo>
                    <a:pt x="159" y="362"/>
                  </a:lnTo>
                  <a:lnTo>
                    <a:pt x="508" y="158"/>
                  </a:lnTo>
                  <a:cubicBezTo>
                    <a:pt x="525" y="148"/>
                    <a:pt x="536" y="134"/>
                    <a:pt x="542" y="113"/>
                  </a:cubicBezTo>
                  <a:cubicBezTo>
                    <a:pt x="546" y="93"/>
                    <a:pt x="546" y="73"/>
                    <a:pt x="543" y="54"/>
                  </a:cubicBezTo>
                  <a:cubicBezTo>
                    <a:pt x="539" y="36"/>
                    <a:pt x="532" y="21"/>
                    <a:pt x="520" y="10"/>
                  </a:cubicBezTo>
                  <a:cubicBezTo>
                    <a:pt x="514" y="4"/>
                    <a:pt x="507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8234596" y="4017224"/>
              <a:ext cx="29603" cy="66997"/>
            </a:xfrm>
            <a:custGeom>
              <a:avLst/>
              <a:gdLst/>
              <a:ahLst/>
              <a:cxnLst/>
              <a:rect l="l" t="t" r="r" b="b"/>
              <a:pathLst>
                <a:path w="589" h="1333" extrusionOk="0">
                  <a:moveTo>
                    <a:pt x="244" y="0"/>
                  </a:moveTo>
                  <a:cubicBezTo>
                    <a:pt x="228" y="0"/>
                    <a:pt x="211" y="2"/>
                    <a:pt x="194" y="4"/>
                  </a:cubicBezTo>
                  <a:cubicBezTo>
                    <a:pt x="154" y="11"/>
                    <a:pt x="115" y="26"/>
                    <a:pt x="77" y="48"/>
                  </a:cubicBezTo>
                  <a:cubicBezTo>
                    <a:pt x="43" y="67"/>
                    <a:pt x="22" y="89"/>
                    <a:pt x="13" y="112"/>
                  </a:cubicBezTo>
                  <a:cubicBezTo>
                    <a:pt x="4" y="135"/>
                    <a:pt x="0" y="156"/>
                    <a:pt x="4" y="174"/>
                  </a:cubicBezTo>
                  <a:cubicBezTo>
                    <a:pt x="7" y="191"/>
                    <a:pt x="15" y="205"/>
                    <a:pt x="27" y="215"/>
                  </a:cubicBezTo>
                  <a:cubicBezTo>
                    <a:pt x="33" y="219"/>
                    <a:pt x="39" y="221"/>
                    <a:pt x="46" y="221"/>
                  </a:cubicBezTo>
                  <a:cubicBezTo>
                    <a:pt x="54" y="221"/>
                    <a:pt x="62" y="219"/>
                    <a:pt x="71" y="214"/>
                  </a:cubicBezTo>
                  <a:cubicBezTo>
                    <a:pt x="90" y="204"/>
                    <a:pt x="111" y="195"/>
                    <a:pt x="133" y="189"/>
                  </a:cubicBezTo>
                  <a:cubicBezTo>
                    <a:pt x="148" y="185"/>
                    <a:pt x="162" y="183"/>
                    <a:pt x="175" y="183"/>
                  </a:cubicBezTo>
                  <a:cubicBezTo>
                    <a:pt x="182" y="183"/>
                    <a:pt x="189" y="183"/>
                    <a:pt x="196" y="184"/>
                  </a:cubicBezTo>
                  <a:cubicBezTo>
                    <a:pt x="217" y="187"/>
                    <a:pt x="233" y="195"/>
                    <a:pt x="249" y="206"/>
                  </a:cubicBezTo>
                  <a:cubicBezTo>
                    <a:pt x="264" y="217"/>
                    <a:pt x="274" y="234"/>
                    <a:pt x="278" y="259"/>
                  </a:cubicBezTo>
                  <a:cubicBezTo>
                    <a:pt x="281" y="269"/>
                    <a:pt x="283" y="287"/>
                    <a:pt x="284" y="311"/>
                  </a:cubicBezTo>
                  <a:cubicBezTo>
                    <a:pt x="285" y="334"/>
                    <a:pt x="288" y="360"/>
                    <a:pt x="289" y="387"/>
                  </a:cubicBezTo>
                  <a:cubicBezTo>
                    <a:pt x="291" y="413"/>
                    <a:pt x="292" y="438"/>
                    <a:pt x="293" y="461"/>
                  </a:cubicBezTo>
                  <a:cubicBezTo>
                    <a:pt x="295" y="485"/>
                    <a:pt x="297" y="502"/>
                    <a:pt x="299" y="510"/>
                  </a:cubicBezTo>
                  <a:cubicBezTo>
                    <a:pt x="302" y="531"/>
                    <a:pt x="313" y="547"/>
                    <a:pt x="330" y="555"/>
                  </a:cubicBezTo>
                  <a:cubicBezTo>
                    <a:pt x="344" y="562"/>
                    <a:pt x="355" y="566"/>
                    <a:pt x="364" y="566"/>
                  </a:cubicBezTo>
                  <a:cubicBezTo>
                    <a:pt x="366" y="566"/>
                    <a:pt x="368" y="565"/>
                    <a:pt x="370" y="565"/>
                  </a:cubicBezTo>
                  <a:lnTo>
                    <a:pt x="370" y="565"/>
                  </a:lnTo>
                  <a:cubicBezTo>
                    <a:pt x="361" y="573"/>
                    <a:pt x="351" y="589"/>
                    <a:pt x="340" y="612"/>
                  </a:cubicBezTo>
                  <a:cubicBezTo>
                    <a:pt x="330" y="636"/>
                    <a:pt x="328" y="660"/>
                    <a:pt x="333" y="682"/>
                  </a:cubicBezTo>
                  <a:cubicBezTo>
                    <a:pt x="334" y="691"/>
                    <a:pt x="339" y="709"/>
                    <a:pt x="348" y="735"/>
                  </a:cubicBezTo>
                  <a:cubicBezTo>
                    <a:pt x="356" y="762"/>
                    <a:pt x="365" y="789"/>
                    <a:pt x="374" y="818"/>
                  </a:cubicBezTo>
                  <a:cubicBezTo>
                    <a:pt x="383" y="848"/>
                    <a:pt x="392" y="876"/>
                    <a:pt x="401" y="903"/>
                  </a:cubicBezTo>
                  <a:cubicBezTo>
                    <a:pt x="410" y="929"/>
                    <a:pt x="416" y="948"/>
                    <a:pt x="417" y="958"/>
                  </a:cubicBezTo>
                  <a:cubicBezTo>
                    <a:pt x="423" y="983"/>
                    <a:pt x="419" y="1008"/>
                    <a:pt x="410" y="1031"/>
                  </a:cubicBezTo>
                  <a:cubicBezTo>
                    <a:pt x="400" y="1055"/>
                    <a:pt x="387" y="1076"/>
                    <a:pt x="370" y="1098"/>
                  </a:cubicBezTo>
                  <a:cubicBezTo>
                    <a:pt x="353" y="1118"/>
                    <a:pt x="335" y="1136"/>
                    <a:pt x="316" y="1152"/>
                  </a:cubicBezTo>
                  <a:cubicBezTo>
                    <a:pt x="297" y="1166"/>
                    <a:pt x="278" y="1179"/>
                    <a:pt x="264" y="1188"/>
                  </a:cubicBezTo>
                  <a:cubicBezTo>
                    <a:pt x="244" y="1199"/>
                    <a:pt x="231" y="1216"/>
                    <a:pt x="228" y="1237"/>
                  </a:cubicBezTo>
                  <a:cubicBezTo>
                    <a:pt x="223" y="1259"/>
                    <a:pt x="222" y="1277"/>
                    <a:pt x="226" y="1290"/>
                  </a:cubicBezTo>
                  <a:cubicBezTo>
                    <a:pt x="230" y="1315"/>
                    <a:pt x="241" y="1330"/>
                    <a:pt x="259" y="1332"/>
                  </a:cubicBezTo>
                  <a:cubicBezTo>
                    <a:pt x="263" y="1332"/>
                    <a:pt x="266" y="1333"/>
                    <a:pt x="270" y="1333"/>
                  </a:cubicBezTo>
                  <a:cubicBezTo>
                    <a:pt x="286" y="1333"/>
                    <a:pt x="306" y="1326"/>
                    <a:pt x="329" y="1313"/>
                  </a:cubicBezTo>
                  <a:cubicBezTo>
                    <a:pt x="367" y="1290"/>
                    <a:pt x="403" y="1262"/>
                    <a:pt x="437" y="1229"/>
                  </a:cubicBezTo>
                  <a:cubicBezTo>
                    <a:pt x="471" y="1196"/>
                    <a:pt x="500" y="1160"/>
                    <a:pt x="524" y="1120"/>
                  </a:cubicBezTo>
                  <a:cubicBezTo>
                    <a:pt x="548" y="1082"/>
                    <a:pt x="565" y="1041"/>
                    <a:pt x="576" y="1001"/>
                  </a:cubicBezTo>
                  <a:cubicBezTo>
                    <a:pt x="587" y="959"/>
                    <a:pt x="588" y="920"/>
                    <a:pt x="581" y="883"/>
                  </a:cubicBezTo>
                  <a:cubicBezTo>
                    <a:pt x="578" y="869"/>
                    <a:pt x="572" y="849"/>
                    <a:pt x="563" y="821"/>
                  </a:cubicBezTo>
                  <a:cubicBezTo>
                    <a:pt x="556" y="794"/>
                    <a:pt x="546" y="765"/>
                    <a:pt x="537" y="736"/>
                  </a:cubicBezTo>
                  <a:cubicBezTo>
                    <a:pt x="527" y="707"/>
                    <a:pt x="519" y="680"/>
                    <a:pt x="510" y="656"/>
                  </a:cubicBezTo>
                  <a:cubicBezTo>
                    <a:pt x="503" y="631"/>
                    <a:pt x="498" y="615"/>
                    <a:pt x="496" y="607"/>
                  </a:cubicBezTo>
                  <a:cubicBezTo>
                    <a:pt x="492" y="591"/>
                    <a:pt x="496" y="579"/>
                    <a:pt x="505" y="568"/>
                  </a:cubicBezTo>
                  <a:cubicBezTo>
                    <a:pt x="513" y="558"/>
                    <a:pt x="523" y="548"/>
                    <a:pt x="533" y="537"/>
                  </a:cubicBezTo>
                  <a:cubicBezTo>
                    <a:pt x="543" y="527"/>
                    <a:pt x="552" y="515"/>
                    <a:pt x="560" y="502"/>
                  </a:cubicBezTo>
                  <a:cubicBezTo>
                    <a:pt x="568" y="488"/>
                    <a:pt x="570" y="470"/>
                    <a:pt x="566" y="448"/>
                  </a:cubicBezTo>
                  <a:cubicBezTo>
                    <a:pt x="561" y="426"/>
                    <a:pt x="553" y="414"/>
                    <a:pt x="543" y="412"/>
                  </a:cubicBezTo>
                  <a:cubicBezTo>
                    <a:pt x="538" y="410"/>
                    <a:pt x="533" y="410"/>
                    <a:pt x="528" y="410"/>
                  </a:cubicBezTo>
                  <a:cubicBezTo>
                    <a:pt x="521" y="410"/>
                    <a:pt x="515" y="411"/>
                    <a:pt x="508" y="412"/>
                  </a:cubicBezTo>
                  <a:cubicBezTo>
                    <a:pt x="496" y="414"/>
                    <a:pt x="486" y="416"/>
                    <a:pt x="476" y="419"/>
                  </a:cubicBezTo>
                  <a:cubicBezTo>
                    <a:pt x="474" y="419"/>
                    <a:pt x="473" y="419"/>
                    <a:pt x="472" y="419"/>
                  </a:cubicBezTo>
                  <a:cubicBezTo>
                    <a:pt x="463" y="419"/>
                    <a:pt x="457" y="412"/>
                    <a:pt x="455" y="398"/>
                  </a:cubicBezTo>
                  <a:cubicBezTo>
                    <a:pt x="453" y="392"/>
                    <a:pt x="452" y="376"/>
                    <a:pt x="451" y="353"/>
                  </a:cubicBezTo>
                  <a:cubicBezTo>
                    <a:pt x="450" y="330"/>
                    <a:pt x="449" y="305"/>
                    <a:pt x="446" y="278"/>
                  </a:cubicBezTo>
                  <a:cubicBezTo>
                    <a:pt x="444" y="251"/>
                    <a:pt x="443" y="225"/>
                    <a:pt x="441" y="199"/>
                  </a:cubicBezTo>
                  <a:cubicBezTo>
                    <a:pt x="440" y="174"/>
                    <a:pt x="437" y="155"/>
                    <a:pt x="435" y="142"/>
                  </a:cubicBezTo>
                  <a:cubicBezTo>
                    <a:pt x="427" y="107"/>
                    <a:pt x="412" y="77"/>
                    <a:pt x="389" y="54"/>
                  </a:cubicBezTo>
                  <a:cubicBezTo>
                    <a:pt x="364" y="31"/>
                    <a:pt x="336" y="15"/>
                    <a:pt x="303" y="8"/>
                  </a:cubicBezTo>
                  <a:cubicBezTo>
                    <a:pt x="284" y="3"/>
                    <a:pt x="265" y="0"/>
                    <a:pt x="2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8272944" y="3990988"/>
              <a:ext cx="50009" cy="67952"/>
            </a:xfrm>
            <a:custGeom>
              <a:avLst/>
              <a:gdLst/>
              <a:ahLst/>
              <a:cxnLst/>
              <a:rect l="l" t="t" r="r" b="b"/>
              <a:pathLst>
                <a:path w="995" h="1352" extrusionOk="0">
                  <a:moveTo>
                    <a:pt x="285" y="760"/>
                  </a:moveTo>
                  <a:lnTo>
                    <a:pt x="642" y="919"/>
                  </a:lnTo>
                  <a:cubicBezTo>
                    <a:pt x="627" y="959"/>
                    <a:pt x="606" y="996"/>
                    <a:pt x="578" y="1032"/>
                  </a:cubicBezTo>
                  <a:cubicBezTo>
                    <a:pt x="551" y="1067"/>
                    <a:pt x="514" y="1098"/>
                    <a:pt x="469" y="1124"/>
                  </a:cubicBezTo>
                  <a:cubicBezTo>
                    <a:pt x="433" y="1146"/>
                    <a:pt x="399" y="1159"/>
                    <a:pt x="369" y="1164"/>
                  </a:cubicBezTo>
                  <a:cubicBezTo>
                    <a:pt x="357" y="1166"/>
                    <a:pt x="345" y="1167"/>
                    <a:pt x="334" y="1167"/>
                  </a:cubicBezTo>
                  <a:cubicBezTo>
                    <a:pt x="318" y="1167"/>
                    <a:pt x="304" y="1164"/>
                    <a:pt x="290" y="1159"/>
                  </a:cubicBezTo>
                  <a:cubicBezTo>
                    <a:pt x="268" y="1151"/>
                    <a:pt x="249" y="1137"/>
                    <a:pt x="233" y="1116"/>
                  </a:cubicBezTo>
                  <a:cubicBezTo>
                    <a:pt x="218" y="1096"/>
                    <a:pt x="207" y="1071"/>
                    <a:pt x="201" y="1042"/>
                  </a:cubicBezTo>
                  <a:cubicBezTo>
                    <a:pt x="197" y="1015"/>
                    <a:pt x="196" y="989"/>
                    <a:pt x="199" y="963"/>
                  </a:cubicBezTo>
                  <a:cubicBezTo>
                    <a:pt x="201" y="937"/>
                    <a:pt x="208" y="912"/>
                    <a:pt x="217" y="889"/>
                  </a:cubicBezTo>
                  <a:cubicBezTo>
                    <a:pt x="225" y="865"/>
                    <a:pt x="236" y="843"/>
                    <a:pt x="249" y="821"/>
                  </a:cubicBezTo>
                  <a:cubicBezTo>
                    <a:pt x="260" y="800"/>
                    <a:pt x="272" y="780"/>
                    <a:pt x="285" y="760"/>
                  </a:cubicBezTo>
                  <a:close/>
                  <a:moveTo>
                    <a:pt x="442" y="0"/>
                  </a:moveTo>
                  <a:cubicBezTo>
                    <a:pt x="422" y="0"/>
                    <a:pt x="400" y="3"/>
                    <a:pt x="376" y="8"/>
                  </a:cubicBezTo>
                  <a:cubicBezTo>
                    <a:pt x="339" y="15"/>
                    <a:pt x="298" y="32"/>
                    <a:pt x="254" y="58"/>
                  </a:cubicBezTo>
                  <a:cubicBezTo>
                    <a:pt x="213" y="83"/>
                    <a:pt x="175" y="111"/>
                    <a:pt x="142" y="144"/>
                  </a:cubicBezTo>
                  <a:cubicBezTo>
                    <a:pt x="108" y="179"/>
                    <a:pt x="80" y="217"/>
                    <a:pt x="57" y="256"/>
                  </a:cubicBezTo>
                  <a:cubicBezTo>
                    <a:pt x="35" y="295"/>
                    <a:pt x="19" y="338"/>
                    <a:pt x="10" y="383"/>
                  </a:cubicBezTo>
                  <a:cubicBezTo>
                    <a:pt x="1" y="427"/>
                    <a:pt x="1" y="472"/>
                    <a:pt x="10" y="517"/>
                  </a:cubicBezTo>
                  <a:cubicBezTo>
                    <a:pt x="21" y="575"/>
                    <a:pt x="41" y="616"/>
                    <a:pt x="73" y="643"/>
                  </a:cubicBezTo>
                  <a:cubicBezTo>
                    <a:pt x="103" y="670"/>
                    <a:pt x="137" y="693"/>
                    <a:pt x="173" y="712"/>
                  </a:cubicBezTo>
                  <a:cubicBezTo>
                    <a:pt x="151" y="741"/>
                    <a:pt x="130" y="773"/>
                    <a:pt x="110" y="809"/>
                  </a:cubicBezTo>
                  <a:cubicBezTo>
                    <a:pt x="91" y="844"/>
                    <a:pt x="75" y="880"/>
                    <a:pt x="63" y="918"/>
                  </a:cubicBezTo>
                  <a:cubicBezTo>
                    <a:pt x="49" y="955"/>
                    <a:pt x="41" y="995"/>
                    <a:pt x="37" y="1034"/>
                  </a:cubicBezTo>
                  <a:cubicBezTo>
                    <a:pt x="33" y="1073"/>
                    <a:pt x="35" y="1112"/>
                    <a:pt x="42" y="1150"/>
                  </a:cubicBezTo>
                  <a:cubicBezTo>
                    <a:pt x="52" y="1196"/>
                    <a:pt x="70" y="1236"/>
                    <a:pt x="94" y="1268"/>
                  </a:cubicBezTo>
                  <a:cubicBezTo>
                    <a:pt x="119" y="1301"/>
                    <a:pt x="151" y="1325"/>
                    <a:pt x="189" y="1338"/>
                  </a:cubicBezTo>
                  <a:cubicBezTo>
                    <a:pt x="214" y="1347"/>
                    <a:pt x="240" y="1351"/>
                    <a:pt x="269" y="1351"/>
                  </a:cubicBezTo>
                  <a:cubicBezTo>
                    <a:pt x="285" y="1351"/>
                    <a:pt x="302" y="1350"/>
                    <a:pt x="320" y="1347"/>
                  </a:cubicBezTo>
                  <a:cubicBezTo>
                    <a:pt x="369" y="1339"/>
                    <a:pt x="422" y="1319"/>
                    <a:pt x="479" y="1285"/>
                  </a:cubicBezTo>
                  <a:cubicBezTo>
                    <a:pt x="548" y="1246"/>
                    <a:pt x="604" y="1197"/>
                    <a:pt x="649" y="1142"/>
                  </a:cubicBezTo>
                  <a:cubicBezTo>
                    <a:pt x="694" y="1087"/>
                    <a:pt x="731" y="1030"/>
                    <a:pt x="758" y="968"/>
                  </a:cubicBezTo>
                  <a:lnTo>
                    <a:pt x="885" y="1023"/>
                  </a:lnTo>
                  <a:cubicBezTo>
                    <a:pt x="893" y="1026"/>
                    <a:pt x="900" y="1028"/>
                    <a:pt x="906" y="1028"/>
                  </a:cubicBezTo>
                  <a:cubicBezTo>
                    <a:pt x="907" y="1028"/>
                    <a:pt x="908" y="1028"/>
                    <a:pt x="910" y="1027"/>
                  </a:cubicBezTo>
                  <a:cubicBezTo>
                    <a:pt x="916" y="1026"/>
                    <a:pt x="923" y="1024"/>
                    <a:pt x="930" y="1019"/>
                  </a:cubicBezTo>
                  <a:cubicBezTo>
                    <a:pt x="949" y="1008"/>
                    <a:pt x="965" y="991"/>
                    <a:pt x="977" y="969"/>
                  </a:cubicBezTo>
                  <a:cubicBezTo>
                    <a:pt x="990" y="946"/>
                    <a:pt x="994" y="926"/>
                    <a:pt x="991" y="908"/>
                  </a:cubicBezTo>
                  <a:cubicBezTo>
                    <a:pt x="987" y="896"/>
                    <a:pt x="982" y="888"/>
                    <a:pt x="974" y="883"/>
                  </a:cubicBezTo>
                  <a:lnTo>
                    <a:pt x="816" y="813"/>
                  </a:lnTo>
                  <a:cubicBezTo>
                    <a:pt x="825" y="776"/>
                    <a:pt x="832" y="738"/>
                    <a:pt x="836" y="701"/>
                  </a:cubicBezTo>
                  <a:cubicBezTo>
                    <a:pt x="841" y="664"/>
                    <a:pt x="843" y="629"/>
                    <a:pt x="844" y="596"/>
                  </a:cubicBezTo>
                  <a:cubicBezTo>
                    <a:pt x="844" y="565"/>
                    <a:pt x="843" y="534"/>
                    <a:pt x="841" y="508"/>
                  </a:cubicBezTo>
                  <a:cubicBezTo>
                    <a:pt x="837" y="481"/>
                    <a:pt x="835" y="459"/>
                    <a:pt x="832" y="441"/>
                  </a:cubicBezTo>
                  <a:cubicBezTo>
                    <a:pt x="826" y="414"/>
                    <a:pt x="817" y="397"/>
                    <a:pt x="806" y="388"/>
                  </a:cubicBezTo>
                  <a:cubicBezTo>
                    <a:pt x="802" y="384"/>
                    <a:pt x="797" y="383"/>
                    <a:pt x="791" y="383"/>
                  </a:cubicBezTo>
                  <a:cubicBezTo>
                    <a:pt x="780" y="383"/>
                    <a:pt x="766" y="388"/>
                    <a:pt x="749" y="398"/>
                  </a:cubicBezTo>
                  <a:cubicBezTo>
                    <a:pt x="722" y="414"/>
                    <a:pt x="703" y="429"/>
                    <a:pt x="696" y="444"/>
                  </a:cubicBezTo>
                  <a:cubicBezTo>
                    <a:pt x="689" y="460"/>
                    <a:pt x="685" y="477"/>
                    <a:pt x="687" y="496"/>
                  </a:cubicBezTo>
                  <a:cubicBezTo>
                    <a:pt x="691" y="528"/>
                    <a:pt x="696" y="567"/>
                    <a:pt x="701" y="611"/>
                  </a:cubicBezTo>
                  <a:cubicBezTo>
                    <a:pt x="707" y="656"/>
                    <a:pt x="705" y="706"/>
                    <a:pt x="696" y="763"/>
                  </a:cubicBezTo>
                  <a:lnTo>
                    <a:pt x="368" y="614"/>
                  </a:lnTo>
                  <a:cubicBezTo>
                    <a:pt x="348" y="605"/>
                    <a:pt x="327" y="595"/>
                    <a:pt x="306" y="585"/>
                  </a:cubicBezTo>
                  <a:cubicBezTo>
                    <a:pt x="283" y="574"/>
                    <a:pt x="263" y="561"/>
                    <a:pt x="244" y="548"/>
                  </a:cubicBezTo>
                  <a:cubicBezTo>
                    <a:pt x="225" y="534"/>
                    <a:pt x="208" y="517"/>
                    <a:pt x="195" y="500"/>
                  </a:cubicBezTo>
                  <a:cubicBezTo>
                    <a:pt x="180" y="482"/>
                    <a:pt x="171" y="461"/>
                    <a:pt x="165" y="436"/>
                  </a:cubicBezTo>
                  <a:cubicBezTo>
                    <a:pt x="156" y="388"/>
                    <a:pt x="162" y="343"/>
                    <a:pt x="184" y="299"/>
                  </a:cubicBezTo>
                  <a:cubicBezTo>
                    <a:pt x="206" y="256"/>
                    <a:pt x="240" y="221"/>
                    <a:pt x="285" y="194"/>
                  </a:cubicBezTo>
                  <a:cubicBezTo>
                    <a:pt x="315" y="177"/>
                    <a:pt x="341" y="168"/>
                    <a:pt x="362" y="168"/>
                  </a:cubicBezTo>
                  <a:cubicBezTo>
                    <a:pt x="363" y="168"/>
                    <a:pt x="364" y="168"/>
                    <a:pt x="366" y="168"/>
                  </a:cubicBezTo>
                  <a:cubicBezTo>
                    <a:pt x="387" y="169"/>
                    <a:pt x="406" y="173"/>
                    <a:pt x="422" y="179"/>
                  </a:cubicBezTo>
                  <a:cubicBezTo>
                    <a:pt x="439" y="186"/>
                    <a:pt x="454" y="192"/>
                    <a:pt x="467" y="197"/>
                  </a:cubicBezTo>
                  <a:cubicBezTo>
                    <a:pt x="472" y="200"/>
                    <a:pt x="478" y="201"/>
                    <a:pt x="483" y="201"/>
                  </a:cubicBezTo>
                  <a:cubicBezTo>
                    <a:pt x="491" y="201"/>
                    <a:pt x="499" y="199"/>
                    <a:pt x="508" y="194"/>
                  </a:cubicBezTo>
                  <a:cubicBezTo>
                    <a:pt x="527" y="183"/>
                    <a:pt x="542" y="165"/>
                    <a:pt x="555" y="140"/>
                  </a:cubicBezTo>
                  <a:cubicBezTo>
                    <a:pt x="567" y="114"/>
                    <a:pt x="572" y="92"/>
                    <a:pt x="567" y="71"/>
                  </a:cubicBezTo>
                  <a:cubicBezTo>
                    <a:pt x="564" y="56"/>
                    <a:pt x="554" y="41"/>
                    <a:pt x="537" y="27"/>
                  </a:cubicBezTo>
                  <a:cubicBezTo>
                    <a:pt x="521" y="15"/>
                    <a:pt x="499" y="6"/>
                    <a:pt x="472" y="3"/>
                  </a:cubicBezTo>
                  <a:cubicBezTo>
                    <a:pt x="462" y="1"/>
                    <a:pt x="452" y="0"/>
                    <a:pt x="4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8066677" y="4232186"/>
              <a:ext cx="29402" cy="35785"/>
            </a:xfrm>
            <a:custGeom>
              <a:avLst/>
              <a:gdLst/>
              <a:ahLst/>
              <a:cxnLst/>
              <a:rect l="l" t="t" r="r" b="b"/>
              <a:pathLst>
                <a:path w="585" h="712" extrusionOk="0">
                  <a:moveTo>
                    <a:pt x="81" y="0"/>
                  </a:moveTo>
                  <a:cubicBezTo>
                    <a:pt x="76" y="0"/>
                    <a:pt x="70" y="3"/>
                    <a:pt x="62" y="6"/>
                  </a:cubicBezTo>
                  <a:cubicBezTo>
                    <a:pt x="44" y="16"/>
                    <a:pt x="30" y="34"/>
                    <a:pt x="17" y="58"/>
                  </a:cubicBezTo>
                  <a:cubicBezTo>
                    <a:pt x="5" y="83"/>
                    <a:pt x="0" y="106"/>
                    <a:pt x="5" y="129"/>
                  </a:cubicBezTo>
                  <a:cubicBezTo>
                    <a:pt x="9" y="149"/>
                    <a:pt x="20" y="161"/>
                    <a:pt x="35" y="164"/>
                  </a:cubicBezTo>
                  <a:lnTo>
                    <a:pt x="399" y="199"/>
                  </a:lnTo>
                  <a:lnTo>
                    <a:pt x="124" y="606"/>
                  </a:lnTo>
                  <a:cubicBezTo>
                    <a:pt x="112" y="624"/>
                    <a:pt x="107" y="645"/>
                    <a:pt x="112" y="665"/>
                  </a:cubicBezTo>
                  <a:cubicBezTo>
                    <a:pt x="116" y="688"/>
                    <a:pt x="128" y="702"/>
                    <a:pt x="147" y="708"/>
                  </a:cubicBezTo>
                  <a:cubicBezTo>
                    <a:pt x="154" y="710"/>
                    <a:pt x="161" y="712"/>
                    <a:pt x="167" y="712"/>
                  </a:cubicBezTo>
                  <a:cubicBezTo>
                    <a:pt x="178" y="712"/>
                    <a:pt x="189" y="708"/>
                    <a:pt x="200" y="702"/>
                  </a:cubicBezTo>
                  <a:cubicBezTo>
                    <a:pt x="209" y="697"/>
                    <a:pt x="215" y="691"/>
                    <a:pt x="220" y="683"/>
                  </a:cubicBezTo>
                  <a:lnTo>
                    <a:pt x="562" y="176"/>
                  </a:lnTo>
                  <a:cubicBezTo>
                    <a:pt x="574" y="161"/>
                    <a:pt x="579" y="145"/>
                    <a:pt x="583" y="130"/>
                  </a:cubicBezTo>
                  <a:cubicBezTo>
                    <a:pt x="585" y="115"/>
                    <a:pt x="585" y="103"/>
                    <a:pt x="584" y="92"/>
                  </a:cubicBezTo>
                  <a:cubicBezTo>
                    <a:pt x="581" y="82"/>
                    <a:pt x="576" y="72"/>
                    <a:pt x="568" y="63"/>
                  </a:cubicBezTo>
                  <a:cubicBezTo>
                    <a:pt x="560" y="54"/>
                    <a:pt x="550" y="48"/>
                    <a:pt x="537" y="46"/>
                  </a:cubicBezTo>
                  <a:lnTo>
                    <a:pt x="85" y="1"/>
                  </a:lnTo>
                  <a:cubicBezTo>
                    <a:pt x="84" y="0"/>
                    <a:pt x="82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8102915" y="4180267"/>
              <a:ext cx="40610" cy="66243"/>
            </a:xfrm>
            <a:custGeom>
              <a:avLst/>
              <a:gdLst/>
              <a:ahLst/>
              <a:cxnLst/>
              <a:rect l="l" t="t" r="r" b="b"/>
              <a:pathLst>
                <a:path w="808" h="1318" extrusionOk="0">
                  <a:moveTo>
                    <a:pt x="496" y="0"/>
                  </a:moveTo>
                  <a:cubicBezTo>
                    <a:pt x="474" y="0"/>
                    <a:pt x="450" y="3"/>
                    <a:pt x="425" y="9"/>
                  </a:cubicBezTo>
                  <a:cubicBezTo>
                    <a:pt x="380" y="19"/>
                    <a:pt x="331" y="38"/>
                    <a:pt x="279" y="69"/>
                  </a:cubicBezTo>
                  <a:cubicBezTo>
                    <a:pt x="234" y="94"/>
                    <a:pt x="193" y="126"/>
                    <a:pt x="154" y="163"/>
                  </a:cubicBezTo>
                  <a:cubicBezTo>
                    <a:pt x="116" y="199"/>
                    <a:pt x="84" y="241"/>
                    <a:pt x="59" y="287"/>
                  </a:cubicBezTo>
                  <a:cubicBezTo>
                    <a:pt x="34" y="333"/>
                    <a:pt x="17" y="385"/>
                    <a:pt x="8" y="440"/>
                  </a:cubicBezTo>
                  <a:cubicBezTo>
                    <a:pt x="0" y="496"/>
                    <a:pt x="2" y="557"/>
                    <a:pt x="15" y="623"/>
                  </a:cubicBezTo>
                  <a:lnTo>
                    <a:pt x="108" y="1090"/>
                  </a:lnTo>
                  <a:cubicBezTo>
                    <a:pt x="121" y="1155"/>
                    <a:pt x="141" y="1205"/>
                    <a:pt x="167" y="1240"/>
                  </a:cubicBezTo>
                  <a:cubicBezTo>
                    <a:pt x="194" y="1276"/>
                    <a:pt x="225" y="1298"/>
                    <a:pt x="261" y="1309"/>
                  </a:cubicBezTo>
                  <a:cubicBezTo>
                    <a:pt x="279" y="1315"/>
                    <a:pt x="298" y="1317"/>
                    <a:pt x="318" y="1317"/>
                  </a:cubicBezTo>
                  <a:cubicBezTo>
                    <a:pt x="338" y="1317"/>
                    <a:pt x="358" y="1315"/>
                    <a:pt x="380" y="1309"/>
                  </a:cubicBezTo>
                  <a:cubicBezTo>
                    <a:pt x="423" y="1298"/>
                    <a:pt x="467" y="1279"/>
                    <a:pt x="514" y="1253"/>
                  </a:cubicBezTo>
                  <a:cubicBezTo>
                    <a:pt x="564" y="1223"/>
                    <a:pt x="610" y="1189"/>
                    <a:pt x="650" y="1150"/>
                  </a:cubicBezTo>
                  <a:cubicBezTo>
                    <a:pt x="689" y="1110"/>
                    <a:pt x="721" y="1069"/>
                    <a:pt x="747" y="1025"/>
                  </a:cubicBezTo>
                  <a:cubicBezTo>
                    <a:pt x="771" y="980"/>
                    <a:pt x="788" y="935"/>
                    <a:pt x="797" y="888"/>
                  </a:cubicBezTo>
                  <a:cubicBezTo>
                    <a:pt x="806" y="841"/>
                    <a:pt x="807" y="796"/>
                    <a:pt x="798" y="752"/>
                  </a:cubicBezTo>
                  <a:cubicBezTo>
                    <a:pt x="792" y="717"/>
                    <a:pt x="780" y="697"/>
                    <a:pt x="765" y="692"/>
                  </a:cubicBezTo>
                  <a:cubicBezTo>
                    <a:pt x="762" y="692"/>
                    <a:pt x="759" y="691"/>
                    <a:pt x="755" y="691"/>
                  </a:cubicBezTo>
                  <a:cubicBezTo>
                    <a:pt x="741" y="691"/>
                    <a:pt x="722" y="698"/>
                    <a:pt x="699" y="712"/>
                  </a:cubicBezTo>
                  <a:cubicBezTo>
                    <a:pt x="677" y="724"/>
                    <a:pt x="660" y="739"/>
                    <a:pt x="648" y="755"/>
                  </a:cubicBezTo>
                  <a:cubicBezTo>
                    <a:pt x="635" y="771"/>
                    <a:pt x="630" y="790"/>
                    <a:pt x="632" y="813"/>
                  </a:cubicBezTo>
                  <a:cubicBezTo>
                    <a:pt x="633" y="833"/>
                    <a:pt x="634" y="853"/>
                    <a:pt x="635" y="877"/>
                  </a:cubicBezTo>
                  <a:cubicBezTo>
                    <a:pt x="635" y="900"/>
                    <a:pt x="632" y="923"/>
                    <a:pt x="624" y="949"/>
                  </a:cubicBezTo>
                  <a:cubicBezTo>
                    <a:pt x="616" y="974"/>
                    <a:pt x="602" y="999"/>
                    <a:pt x="582" y="1025"/>
                  </a:cubicBezTo>
                  <a:cubicBezTo>
                    <a:pt x="562" y="1049"/>
                    <a:pt x="533" y="1074"/>
                    <a:pt x="494" y="1097"/>
                  </a:cubicBezTo>
                  <a:cubicBezTo>
                    <a:pt x="452" y="1121"/>
                    <a:pt x="415" y="1133"/>
                    <a:pt x="384" y="1133"/>
                  </a:cubicBezTo>
                  <a:cubicBezTo>
                    <a:pt x="370" y="1133"/>
                    <a:pt x="357" y="1131"/>
                    <a:pt x="346" y="1126"/>
                  </a:cubicBezTo>
                  <a:cubicBezTo>
                    <a:pt x="309" y="1110"/>
                    <a:pt x="283" y="1067"/>
                    <a:pt x="268" y="996"/>
                  </a:cubicBezTo>
                  <a:lnTo>
                    <a:pt x="176" y="529"/>
                  </a:lnTo>
                  <a:cubicBezTo>
                    <a:pt x="161" y="458"/>
                    <a:pt x="167" y="397"/>
                    <a:pt x="191" y="344"/>
                  </a:cubicBezTo>
                  <a:cubicBezTo>
                    <a:pt x="216" y="293"/>
                    <a:pt x="258" y="250"/>
                    <a:pt x="315" y="216"/>
                  </a:cubicBezTo>
                  <a:cubicBezTo>
                    <a:pt x="355" y="194"/>
                    <a:pt x="387" y="181"/>
                    <a:pt x="412" y="181"/>
                  </a:cubicBezTo>
                  <a:cubicBezTo>
                    <a:pt x="438" y="181"/>
                    <a:pt x="458" y="186"/>
                    <a:pt x="474" y="197"/>
                  </a:cubicBezTo>
                  <a:cubicBezTo>
                    <a:pt x="490" y="207"/>
                    <a:pt x="501" y="222"/>
                    <a:pt x="509" y="239"/>
                  </a:cubicBezTo>
                  <a:cubicBezTo>
                    <a:pt x="517" y="256"/>
                    <a:pt x="523" y="271"/>
                    <a:pt x="527" y="285"/>
                  </a:cubicBezTo>
                  <a:cubicBezTo>
                    <a:pt x="532" y="304"/>
                    <a:pt x="542" y="313"/>
                    <a:pt x="557" y="314"/>
                  </a:cubicBezTo>
                  <a:cubicBezTo>
                    <a:pt x="559" y="314"/>
                    <a:pt x="560" y="314"/>
                    <a:pt x="561" y="314"/>
                  </a:cubicBezTo>
                  <a:cubicBezTo>
                    <a:pt x="576" y="314"/>
                    <a:pt x="595" y="307"/>
                    <a:pt x="618" y="295"/>
                  </a:cubicBezTo>
                  <a:cubicBezTo>
                    <a:pt x="645" y="278"/>
                    <a:pt x="664" y="261"/>
                    <a:pt x="675" y="242"/>
                  </a:cubicBezTo>
                  <a:cubicBezTo>
                    <a:pt x="686" y="224"/>
                    <a:pt x="688" y="196"/>
                    <a:pt x="680" y="160"/>
                  </a:cubicBezTo>
                  <a:cubicBezTo>
                    <a:pt x="672" y="117"/>
                    <a:pt x="657" y="82"/>
                    <a:pt x="633" y="56"/>
                  </a:cubicBezTo>
                  <a:cubicBezTo>
                    <a:pt x="610" y="30"/>
                    <a:pt x="581" y="13"/>
                    <a:pt x="545" y="6"/>
                  </a:cubicBezTo>
                  <a:cubicBezTo>
                    <a:pt x="530" y="2"/>
                    <a:pt x="513" y="0"/>
                    <a:pt x="4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8149305" y="4153227"/>
              <a:ext cx="40409" cy="66293"/>
            </a:xfrm>
            <a:custGeom>
              <a:avLst/>
              <a:gdLst/>
              <a:ahLst/>
              <a:cxnLst/>
              <a:rect l="l" t="t" r="r" b="b"/>
              <a:pathLst>
                <a:path w="804" h="1319" extrusionOk="0">
                  <a:moveTo>
                    <a:pt x="416" y="185"/>
                  </a:moveTo>
                  <a:cubicBezTo>
                    <a:pt x="430" y="185"/>
                    <a:pt x="444" y="187"/>
                    <a:pt x="456" y="192"/>
                  </a:cubicBezTo>
                  <a:cubicBezTo>
                    <a:pt x="495" y="207"/>
                    <a:pt x="521" y="250"/>
                    <a:pt x="535" y="321"/>
                  </a:cubicBezTo>
                  <a:lnTo>
                    <a:pt x="628" y="788"/>
                  </a:lnTo>
                  <a:cubicBezTo>
                    <a:pt x="642" y="859"/>
                    <a:pt x="637" y="921"/>
                    <a:pt x="611" y="973"/>
                  </a:cubicBezTo>
                  <a:cubicBezTo>
                    <a:pt x="586" y="1024"/>
                    <a:pt x="545" y="1067"/>
                    <a:pt x="489" y="1100"/>
                  </a:cubicBezTo>
                  <a:cubicBezTo>
                    <a:pt x="450" y="1123"/>
                    <a:pt x="416" y="1134"/>
                    <a:pt x="385" y="1134"/>
                  </a:cubicBezTo>
                  <a:cubicBezTo>
                    <a:pt x="371" y="1134"/>
                    <a:pt x="358" y="1132"/>
                    <a:pt x="346" y="1127"/>
                  </a:cubicBezTo>
                  <a:cubicBezTo>
                    <a:pt x="309" y="1110"/>
                    <a:pt x="283" y="1067"/>
                    <a:pt x="270" y="996"/>
                  </a:cubicBezTo>
                  <a:lnTo>
                    <a:pt x="176" y="529"/>
                  </a:lnTo>
                  <a:cubicBezTo>
                    <a:pt x="163" y="458"/>
                    <a:pt x="167" y="397"/>
                    <a:pt x="192" y="345"/>
                  </a:cubicBezTo>
                  <a:cubicBezTo>
                    <a:pt x="215" y="294"/>
                    <a:pt x="256" y="252"/>
                    <a:pt x="313" y="218"/>
                  </a:cubicBezTo>
                  <a:cubicBezTo>
                    <a:pt x="352" y="196"/>
                    <a:pt x="386" y="185"/>
                    <a:pt x="416" y="185"/>
                  </a:cubicBezTo>
                  <a:close/>
                  <a:moveTo>
                    <a:pt x="485" y="0"/>
                  </a:moveTo>
                  <a:cubicBezTo>
                    <a:pt x="465" y="0"/>
                    <a:pt x="443" y="3"/>
                    <a:pt x="420" y="9"/>
                  </a:cubicBezTo>
                  <a:cubicBezTo>
                    <a:pt x="377" y="20"/>
                    <a:pt x="330" y="40"/>
                    <a:pt x="283" y="67"/>
                  </a:cubicBezTo>
                  <a:cubicBezTo>
                    <a:pt x="235" y="95"/>
                    <a:pt x="192" y="128"/>
                    <a:pt x="152" y="165"/>
                  </a:cubicBezTo>
                  <a:cubicBezTo>
                    <a:pt x="114" y="202"/>
                    <a:pt x="83" y="243"/>
                    <a:pt x="58" y="289"/>
                  </a:cubicBezTo>
                  <a:cubicBezTo>
                    <a:pt x="33" y="335"/>
                    <a:pt x="16" y="386"/>
                    <a:pt x="8" y="441"/>
                  </a:cubicBezTo>
                  <a:cubicBezTo>
                    <a:pt x="0" y="497"/>
                    <a:pt x="3" y="557"/>
                    <a:pt x="16" y="622"/>
                  </a:cubicBezTo>
                  <a:lnTo>
                    <a:pt x="109" y="1090"/>
                  </a:lnTo>
                  <a:cubicBezTo>
                    <a:pt x="122" y="1155"/>
                    <a:pt x="141" y="1206"/>
                    <a:pt x="168" y="1242"/>
                  </a:cubicBezTo>
                  <a:cubicBezTo>
                    <a:pt x="194" y="1277"/>
                    <a:pt x="224" y="1300"/>
                    <a:pt x="261" y="1310"/>
                  </a:cubicBezTo>
                  <a:cubicBezTo>
                    <a:pt x="279" y="1316"/>
                    <a:pt x="298" y="1319"/>
                    <a:pt x="318" y="1319"/>
                  </a:cubicBezTo>
                  <a:cubicBezTo>
                    <a:pt x="338" y="1319"/>
                    <a:pt x="359" y="1316"/>
                    <a:pt x="381" y="1310"/>
                  </a:cubicBezTo>
                  <a:cubicBezTo>
                    <a:pt x="424" y="1299"/>
                    <a:pt x="470" y="1279"/>
                    <a:pt x="518" y="1251"/>
                  </a:cubicBezTo>
                  <a:cubicBezTo>
                    <a:pt x="567" y="1224"/>
                    <a:pt x="610" y="1191"/>
                    <a:pt x="648" y="1154"/>
                  </a:cubicBezTo>
                  <a:cubicBezTo>
                    <a:pt x="686" y="1117"/>
                    <a:pt x="719" y="1075"/>
                    <a:pt x="744" y="1029"/>
                  </a:cubicBezTo>
                  <a:cubicBezTo>
                    <a:pt x="769" y="983"/>
                    <a:pt x="786" y="932"/>
                    <a:pt x="794" y="877"/>
                  </a:cubicBezTo>
                  <a:cubicBezTo>
                    <a:pt x="803" y="821"/>
                    <a:pt x="801" y="760"/>
                    <a:pt x="788" y="694"/>
                  </a:cubicBezTo>
                  <a:lnTo>
                    <a:pt x="695" y="227"/>
                  </a:lnTo>
                  <a:cubicBezTo>
                    <a:pt x="682" y="162"/>
                    <a:pt x="663" y="112"/>
                    <a:pt x="635" y="76"/>
                  </a:cubicBezTo>
                  <a:cubicBezTo>
                    <a:pt x="608" y="41"/>
                    <a:pt x="577" y="19"/>
                    <a:pt x="541" y="8"/>
                  </a:cubicBezTo>
                  <a:cubicBezTo>
                    <a:pt x="523" y="3"/>
                    <a:pt x="505" y="0"/>
                    <a:pt x="4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8195745" y="4124730"/>
              <a:ext cx="42721" cy="71017"/>
            </a:xfrm>
            <a:custGeom>
              <a:avLst/>
              <a:gdLst/>
              <a:ahLst/>
              <a:cxnLst/>
              <a:rect l="l" t="t" r="r" b="b"/>
              <a:pathLst>
                <a:path w="850" h="1413" extrusionOk="0">
                  <a:moveTo>
                    <a:pt x="466" y="185"/>
                  </a:moveTo>
                  <a:cubicBezTo>
                    <a:pt x="480" y="185"/>
                    <a:pt x="493" y="188"/>
                    <a:pt x="505" y="193"/>
                  </a:cubicBezTo>
                  <a:cubicBezTo>
                    <a:pt x="543" y="207"/>
                    <a:pt x="570" y="251"/>
                    <a:pt x="583" y="321"/>
                  </a:cubicBezTo>
                  <a:lnTo>
                    <a:pt x="674" y="779"/>
                  </a:lnTo>
                  <a:cubicBezTo>
                    <a:pt x="688" y="850"/>
                    <a:pt x="683" y="911"/>
                    <a:pt x="659" y="963"/>
                  </a:cubicBezTo>
                  <a:cubicBezTo>
                    <a:pt x="634" y="1015"/>
                    <a:pt x="593" y="1058"/>
                    <a:pt x="536" y="1091"/>
                  </a:cubicBezTo>
                  <a:lnTo>
                    <a:pt x="357" y="1195"/>
                  </a:lnTo>
                  <a:lnTo>
                    <a:pt x="183" y="323"/>
                  </a:lnTo>
                  <a:lnTo>
                    <a:pt x="362" y="219"/>
                  </a:lnTo>
                  <a:cubicBezTo>
                    <a:pt x="401" y="196"/>
                    <a:pt x="436" y="185"/>
                    <a:pt x="466" y="185"/>
                  </a:cubicBezTo>
                  <a:close/>
                  <a:moveTo>
                    <a:pt x="535" y="1"/>
                  </a:moveTo>
                  <a:cubicBezTo>
                    <a:pt x="514" y="1"/>
                    <a:pt x="493" y="3"/>
                    <a:pt x="470" y="9"/>
                  </a:cubicBezTo>
                  <a:cubicBezTo>
                    <a:pt x="427" y="20"/>
                    <a:pt x="380" y="40"/>
                    <a:pt x="332" y="68"/>
                  </a:cubicBezTo>
                  <a:lnTo>
                    <a:pt x="64" y="224"/>
                  </a:lnTo>
                  <a:cubicBezTo>
                    <a:pt x="44" y="237"/>
                    <a:pt x="27" y="251"/>
                    <a:pt x="17" y="270"/>
                  </a:cubicBezTo>
                  <a:cubicBezTo>
                    <a:pt x="5" y="288"/>
                    <a:pt x="1" y="305"/>
                    <a:pt x="4" y="320"/>
                  </a:cubicBezTo>
                  <a:lnTo>
                    <a:pt x="216" y="1385"/>
                  </a:lnTo>
                  <a:cubicBezTo>
                    <a:pt x="219" y="1400"/>
                    <a:pt x="228" y="1409"/>
                    <a:pt x="243" y="1412"/>
                  </a:cubicBezTo>
                  <a:cubicBezTo>
                    <a:pt x="246" y="1413"/>
                    <a:pt x="248" y="1413"/>
                    <a:pt x="251" y="1413"/>
                  </a:cubicBezTo>
                  <a:cubicBezTo>
                    <a:pt x="265" y="1413"/>
                    <a:pt x="280" y="1408"/>
                    <a:pt x="298" y="1398"/>
                  </a:cubicBezTo>
                  <a:lnTo>
                    <a:pt x="565" y="1242"/>
                  </a:lnTo>
                  <a:cubicBezTo>
                    <a:pt x="613" y="1214"/>
                    <a:pt x="657" y="1181"/>
                    <a:pt x="697" y="1144"/>
                  </a:cubicBezTo>
                  <a:cubicBezTo>
                    <a:pt x="735" y="1107"/>
                    <a:pt x="767" y="1067"/>
                    <a:pt x="791" y="1020"/>
                  </a:cubicBezTo>
                  <a:cubicBezTo>
                    <a:pt x="816" y="974"/>
                    <a:pt x="832" y="924"/>
                    <a:pt x="841" y="867"/>
                  </a:cubicBezTo>
                  <a:cubicBezTo>
                    <a:pt x="850" y="812"/>
                    <a:pt x="848" y="751"/>
                    <a:pt x="834" y="686"/>
                  </a:cubicBezTo>
                  <a:lnTo>
                    <a:pt x="743" y="229"/>
                  </a:lnTo>
                  <a:cubicBezTo>
                    <a:pt x="731" y="164"/>
                    <a:pt x="710" y="113"/>
                    <a:pt x="684" y="78"/>
                  </a:cubicBezTo>
                  <a:cubicBezTo>
                    <a:pt x="657" y="42"/>
                    <a:pt x="626" y="19"/>
                    <a:pt x="590" y="8"/>
                  </a:cubicBezTo>
                  <a:cubicBezTo>
                    <a:pt x="572" y="3"/>
                    <a:pt x="554" y="1"/>
                    <a:pt x="5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8244597" y="4091357"/>
              <a:ext cx="44128" cy="75943"/>
            </a:xfrm>
            <a:custGeom>
              <a:avLst/>
              <a:gdLst/>
              <a:ahLst/>
              <a:cxnLst/>
              <a:rect l="l" t="t" r="r" b="b"/>
              <a:pathLst>
                <a:path w="878" h="1511" extrusionOk="0">
                  <a:moveTo>
                    <a:pt x="628" y="0"/>
                  </a:moveTo>
                  <a:cubicBezTo>
                    <a:pt x="620" y="0"/>
                    <a:pt x="612" y="3"/>
                    <a:pt x="603" y="9"/>
                  </a:cubicBezTo>
                  <a:lnTo>
                    <a:pt x="65" y="322"/>
                  </a:lnTo>
                  <a:cubicBezTo>
                    <a:pt x="47" y="332"/>
                    <a:pt x="32" y="347"/>
                    <a:pt x="19" y="365"/>
                  </a:cubicBezTo>
                  <a:cubicBezTo>
                    <a:pt x="6" y="383"/>
                    <a:pt x="1" y="402"/>
                    <a:pt x="4" y="420"/>
                  </a:cubicBezTo>
                  <a:lnTo>
                    <a:pt x="216" y="1482"/>
                  </a:lnTo>
                  <a:cubicBezTo>
                    <a:pt x="219" y="1500"/>
                    <a:pt x="229" y="1509"/>
                    <a:pt x="246" y="1510"/>
                  </a:cubicBezTo>
                  <a:cubicBezTo>
                    <a:pt x="248" y="1510"/>
                    <a:pt x="250" y="1510"/>
                    <a:pt x="251" y="1510"/>
                  </a:cubicBezTo>
                  <a:cubicBezTo>
                    <a:pt x="267" y="1510"/>
                    <a:pt x="283" y="1506"/>
                    <a:pt x="298" y="1496"/>
                  </a:cubicBezTo>
                  <a:lnTo>
                    <a:pt x="836" y="1182"/>
                  </a:lnTo>
                  <a:cubicBezTo>
                    <a:pt x="854" y="1172"/>
                    <a:pt x="867" y="1156"/>
                    <a:pt x="872" y="1136"/>
                  </a:cubicBezTo>
                  <a:cubicBezTo>
                    <a:pt x="877" y="1116"/>
                    <a:pt x="878" y="1097"/>
                    <a:pt x="874" y="1079"/>
                  </a:cubicBezTo>
                  <a:cubicBezTo>
                    <a:pt x="870" y="1056"/>
                    <a:pt x="862" y="1041"/>
                    <a:pt x="850" y="1031"/>
                  </a:cubicBezTo>
                  <a:cubicBezTo>
                    <a:pt x="844" y="1026"/>
                    <a:pt x="838" y="1024"/>
                    <a:pt x="831" y="1024"/>
                  </a:cubicBezTo>
                  <a:cubicBezTo>
                    <a:pt x="823" y="1024"/>
                    <a:pt x="815" y="1027"/>
                    <a:pt x="806" y="1031"/>
                  </a:cubicBezTo>
                  <a:lnTo>
                    <a:pt x="358" y="1294"/>
                  </a:lnTo>
                  <a:lnTo>
                    <a:pt x="283" y="924"/>
                  </a:lnTo>
                  <a:lnTo>
                    <a:pt x="516" y="788"/>
                  </a:lnTo>
                  <a:cubicBezTo>
                    <a:pt x="534" y="778"/>
                    <a:pt x="547" y="762"/>
                    <a:pt x="552" y="743"/>
                  </a:cubicBezTo>
                  <a:cubicBezTo>
                    <a:pt x="558" y="724"/>
                    <a:pt x="559" y="707"/>
                    <a:pt x="557" y="691"/>
                  </a:cubicBezTo>
                  <a:cubicBezTo>
                    <a:pt x="552" y="673"/>
                    <a:pt x="545" y="660"/>
                    <a:pt x="533" y="652"/>
                  </a:cubicBezTo>
                  <a:cubicBezTo>
                    <a:pt x="527" y="647"/>
                    <a:pt x="521" y="645"/>
                    <a:pt x="514" y="645"/>
                  </a:cubicBezTo>
                  <a:cubicBezTo>
                    <a:pt x="507" y="645"/>
                    <a:pt x="499" y="648"/>
                    <a:pt x="489" y="653"/>
                  </a:cubicBezTo>
                  <a:lnTo>
                    <a:pt x="257" y="789"/>
                  </a:lnTo>
                  <a:lnTo>
                    <a:pt x="184" y="421"/>
                  </a:lnTo>
                  <a:lnTo>
                    <a:pt x="634" y="160"/>
                  </a:lnTo>
                  <a:cubicBezTo>
                    <a:pt x="650" y="150"/>
                    <a:pt x="662" y="135"/>
                    <a:pt x="667" y="115"/>
                  </a:cubicBezTo>
                  <a:cubicBezTo>
                    <a:pt x="674" y="94"/>
                    <a:pt x="675" y="73"/>
                    <a:pt x="671" y="52"/>
                  </a:cubicBezTo>
                  <a:cubicBezTo>
                    <a:pt x="667" y="34"/>
                    <a:pt x="659" y="19"/>
                    <a:pt x="648" y="9"/>
                  </a:cubicBezTo>
                  <a:cubicBezTo>
                    <a:pt x="642" y="3"/>
                    <a:pt x="635" y="0"/>
                    <a:pt x="6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8292244" y="4064921"/>
              <a:ext cx="51215" cy="65439"/>
            </a:xfrm>
            <a:custGeom>
              <a:avLst/>
              <a:gdLst/>
              <a:ahLst/>
              <a:cxnLst/>
              <a:rect l="l" t="t" r="r" b="b"/>
              <a:pathLst>
                <a:path w="1019" h="1302" extrusionOk="0">
                  <a:moveTo>
                    <a:pt x="634" y="604"/>
                  </a:moveTo>
                  <a:lnTo>
                    <a:pt x="647" y="669"/>
                  </a:lnTo>
                  <a:cubicBezTo>
                    <a:pt x="649" y="686"/>
                    <a:pt x="649" y="704"/>
                    <a:pt x="645" y="723"/>
                  </a:cubicBezTo>
                  <a:cubicBezTo>
                    <a:pt x="640" y="743"/>
                    <a:pt x="633" y="763"/>
                    <a:pt x="622" y="783"/>
                  </a:cubicBezTo>
                  <a:cubicBezTo>
                    <a:pt x="611" y="803"/>
                    <a:pt x="598" y="822"/>
                    <a:pt x="582" y="840"/>
                  </a:cubicBezTo>
                  <a:cubicBezTo>
                    <a:pt x="566" y="858"/>
                    <a:pt x="548" y="873"/>
                    <a:pt x="528" y="884"/>
                  </a:cubicBezTo>
                  <a:cubicBezTo>
                    <a:pt x="509" y="895"/>
                    <a:pt x="492" y="901"/>
                    <a:pt x="477" y="901"/>
                  </a:cubicBezTo>
                  <a:cubicBezTo>
                    <a:pt x="471" y="901"/>
                    <a:pt x="466" y="900"/>
                    <a:pt x="461" y="899"/>
                  </a:cubicBezTo>
                  <a:cubicBezTo>
                    <a:pt x="442" y="894"/>
                    <a:pt x="430" y="877"/>
                    <a:pt x="424" y="848"/>
                  </a:cubicBezTo>
                  <a:cubicBezTo>
                    <a:pt x="415" y="805"/>
                    <a:pt x="426" y="766"/>
                    <a:pt x="457" y="732"/>
                  </a:cubicBezTo>
                  <a:cubicBezTo>
                    <a:pt x="487" y="697"/>
                    <a:pt x="531" y="663"/>
                    <a:pt x="589" y="631"/>
                  </a:cubicBezTo>
                  <a:lnTo>
                    <a:pt x="634" y="604"/>
                  </a:lnTo>
                  <a:close/>
                  <a:moveTo>
                    <a:pt x="692" y="1"/>
                  </a:moveTo>
                  <a:cubicBezTo>
                    <a:pt x="611" y="1"/>
                    <a:pt x="517" y="32"/>
                    <a:pt x="411" y="93"/>
                  </a:cubicBezTo>
                  <a:cubicBezTo>
                    <a:pt x="324" y="144"/>
                    <a:pt x="252" y="203"/>
                    <a:pt x="194" y="269"/>
                  </a:cubicBezTo>
                  <a:cubicBezTo>
                    <a:pt x="137" y="336"/>
                    <a:pt x="92" y="405"/>
                    <a:pt x="62" y="481"/>
                  </a:cubicBezTo>
                  <a:cubicBezTo>
                    <a:pt x="31" y="555"/>
                    <a:pt x="13" y="633"/>
                    <a:pt x="6" y="713"/>
                  </a:cubicBezTo>
                  <a:cubicBezTo>
                    <a:pt x="1" y="794"/>
                    <a:pt x="5" y="874"/>
                    <a:pt x="21" y="953"/>
                  </a:cubicBezTo>
                  <a:cubicBezTo>
                    <a:pt x="40" y="1045"/>
                    <a:pt x="68" y="1117"/>
                    <a:pt x="106" y="1170"/>
                  </a:cubicBezTo>
                  <a:cubicBezTo>
                    <a:pt x="143" y="1223"/>
                    <a:pt x="187" y="1260"/>
                    <a:pt x="235" y="1280"/>
                  </a:cubicBezTo>
                  <a:cubicBezTo>
                    <a:pt x="269" y="1294"/>
                    <a:pt x="305" y="1301"/>
                    <a:pt x="343" y="1301"/>
                  </a:cubicBezTo>
                  <a:cubicBezTo>
                    <a:pt x="359" y="1301"/>
                    <a:pt x="376" y="1300"/>
                    <a:pt x="394" y="1297"/>
                  </a:cubicBezTo>
                  <a:cubicBezTo>
                    <a:pt x="450" y="1288"/>
                    <a:pt x="508" y="1267"/>
                    <a:pt x="564" y="1234"/>
                  </a:cubicBezTo>
                  <a:cubicBezTo>
                    <a:pt x="590" y="1220"/>
                    <a:pt x="618" y="1200"/>
                    <a:pt x="647" y="1178"/>
                  </a:cubicBezTo>
                  <a:cubicBezTo>
                    <a:pt x="678" y="1156"/>
                    <a:pt x="705" y="1133"/>
                    <a:pt x="730" y="1109"/>
                  </a:cubicBezTo>
                  <a:cubicBezTo>
                    <a:pt x="755" y="1084"/>
                    <a:pt x="776" y="1061"/>
                    <a:pt x="791" y="1039"/>
                  </a:cubicBezTo>
                  <a:cubicBezTo>
                    <a:pt x="807" y="1017"/>
                    <a:pt x="814" y="998"/>
                    <a:pt x="810" y="983"/>
                  </a:cubicBezTo>
                  <a:cubicBezTo>
                    <a:pt x="809" y="974"/>
                    <a:pt x="803" y="966"/>
                    <a:pt x="794" y="957"/>
                  </a:cubicBezTo>
                  <a:cubicBezTo>
                    <a:pt x="789" y="953"/>
                    <a:pt x="784" y="951"/>
                    <a:pt x="778" y="951"/>
                  </a:cubicBezTo>
                  <a:cubicBezTo>
                    <a:pt x="773" y="951"/>
                    <a:pt x="767" y="953"/>
                    <a:pt x="760" y="957"/>
                  </a:cubicBezTo>
                  <a:cubicBezTo>
                    <a:pt x="752" y="962"/>
                    <a:pt x="743" y="970"/>
                    <a:pt x="733" y="980"/>
                  </a:cubicBezTo>
                  <a:cubicBezTo>
                    <a:pt x="724" y="990"/>
                    <a:pt x="711" y="1002"/>
                    <a:pt x="696" y="1018"/>
                  </a:cubicBezTo>
                  <a:cubicBezTo>
                    <a:pt x="681" y="1034"/>
                    <a:pt x="663" y="1049"/>
                    <a:pt x="640" y="1067"/>
                  </a:cubicBezTo>
                  <a:cubicBezTo>
                    <a:pt x="619" y="1084"/>
                    <a:pt x="592" y="1102"/>
                    <a:pt x="562" y="1120"/>
                  </a:cubicBezTo>
                  <a:cubicBezTo>
                    <a:pt x="495" y="1159"/>
                    <a:pt x="437" y="1180"/>
                    <a:pt x="388" y="1182"/>
                  </a:cubicBezTo>
                  <a:cubicBezTo>
                    <a:pt x="384" y="1183"/>
                    <a:pt x="380" y="1183"/>
                    <a:pt x="376" y="1183"/>
                  </a:cubicBezTo>
                  <a:cubicBezTo>
                    <a:pt x="332" y="1183"/>
                    <a:pt x="294" y="1171"/>
                    <a:pt x="262" y="1149"/>
                  </a:cubicBezTo>
                  <a:cubicBezTo>
                    <a:pt x="227" y="1124"/>
                    <a:pt x="199" y="1089"/>
                    <a:pt x="178" y="1043"/>
                  </a:cubicBezTo>
                  <a:cubicBezTo>
                    <a:pt x="156" y="997"/>
                    <a:pt x="140" y="945"/>
                    <a:pt x="129" y="888"/>
                  </a:cubicBezTo>
                  <a:cubicBezTo>
                    <a:pt x="117" y="828"/>
                    <a:pt x="111" y="766"/>
                    <a:pt x="112" y="703"/>
                  </a:cubicBezTo>
                  <a:cubicBezTo>
                    <a:pt x="115" y="640"/>
                    <a:pt x="126" y="578"/>
                    <a:pt x="147" y="517"/>
                  </a:cubicBezTo>
                  <a:cubicBezTo>
                    <a:pt x="170" y="457"/>
                    <a:pt x="204" y="400"/>
                    <a:pt x="249" y="345"/>
                  </a:cubicBezTo>
                  <a:cubicBezTo>
                    <a:pt x="294" y="291"/>
                    <a:pt x="354" y="241"/>
                    <a:pt x="430" y="197"/>
                  </a:cubicBezTo>
                  <a:cubicBezTo>
                    <a:pt x="515" y="147"/>
                    <a:pt x="590" y="122"/>
                    <a:pt x="652" y="122"/>
                  </a:cubicBezTo>
                  <a:cubicBezTo>
                    <a:pt x="686" y="122"/>
                    <a:pt x="716" y="130"/>
                    <a:pt x="743" y="144"/>
                  </a:cubicBezTo>
                  <a:cubicBezTo>
                    <a:pt x="821" y="185"/>
                    <a:pt x="872" y="277"/>
                    <a:pt x="902" y="421"/>
                  </a:cubicBezTo>
                  <a:cubicBezTo>
                    <a:pt x="906" y="444"/>
                    <a:pt x="910" y="468"/>
                    <a:pt x="913" y="498"/>
                  </a:cubicBezTo>
                  <a:cubicBezTo>
                    <a:pt x="916" y="526"/>
                    <a:pt x="917" y="554"/>
                    <a:pt x="915" y="582"/>
                  </a:cubicBezTo>
                  <a:cubicBezTo>
                    <a:pt x="914" y="610"/>
                    <a:pt x="908" y="635"/>
                    <a:pt x="899" y="659"/>
                  </a:cubicBezTo>
                  <a:cubicBezTo>
                    <a:pt x="890" y="682"/>
                    <a:pt x="876" y="699"/>
                    <a:pt x="855" y="711"/>
                  </a:cubicBezTo>
                  <a:cubicBezTo>
                    <a:pt x="845" y="717"/>
                    <a:pt x="834" y="720"/>
                    <a:pt x="825" y="720"/>
                  </a:cubicBezTo>
                  <a:cubicBezTo>
                    <a:pt x="819" y="720"/>
                    <a:pt x="814" y="719"/>
                    <a:pt x="809" y="717"/>
                  </a:cubicBezTo>
                  <a:cubicBezTo>
                    <a:pt x="795" y="711"/>
                    <a:pt x="783" y="695"/>
                    <a:pt x="773" y="671"/>
                  </a:cubicBezTo>
                  <a:lnTo>
                    <a:pt x="720" y="401"/>
                  </a:lnTo>
                  <a:cubicBezTo>
                    <a:pt x="714" y="367"/>
                    <a:pt x="701" y="340"/>
                    <a:pt x="684" y="321"/>
                  </a:cubicBezTo>
                  <a:cubicBezTo>
                    <a:pt x="666" y="302"/>
                    <a:pt x="646" y="289"/>
                    <a:pt x="621" y="284"/>
                  </a:cubicBezTo>
                  <a:cubicBezTo>
                    <a:pt x="611" y="281"/>
                    <a:pt x="600" y="280"/>
                    <a:pt x="589" y="280"/>
                  </a:cubicBezTo>
                  <a:cubicBezTo>
                    <a:pt x="574" y="280"/>
                    <a:pt x="557" y="282"/>
                    <a:pt x="540" y="286"/>
                  </a:cubicBezTo>
                  <a:cubicBezTo>
                    <a:pt x="510" y="294"/>
                    <a:pt x="478" y="306"/>
                    <a:pt x="446" y="327"/>
                  </a:cubicBezTo>
                  <a:cubicBezTo>
                    <a:pt x="421" y="340"/>
                    <a:pt x="397" y="357"/>
                    <a:pt x="374" y="376"/>
                  </a:cubicBezTo>
                  <a:cubicBezTo>
                    <a:pt x="350" y="395"/>
                    <a:pt x="328" y="414"/>
                    <a:pt x="310" y="435"/>
                  </a:cubicBezTo>
                  <a:cubicBezTo>
                    <a:pt x="292" y="455"/>
                    <a:pt x="279" y="474"/>
                    <a:pt x="269" y="493"/>
                  </a:cubicBezTo>
                  <a:cubicBezTo>
                    <a:pt x="260" y="512"/>
                    <a:pt x="256" y="528"/>
                    <a:pt x="259" y="540"/>
                  </a:cubicBezTo>
                  <a:cubicBezTo>
                    <a:pt x="261" y="553"/>
                    <a:pt x="268" y="564"/>
                    <a:pt x="278" y="575"/>
                  </a:cubicBezTo>
                  <a:cubicBezTo>
                    <a:pt x="285" y="583"/>
                    <a:pt x="292" y="587"/>
                    <a:pt x="300" y="587"/>
                  </a:cubicBezTo>
                  <a:cubicBezTo>
                    <a:pt x="304" y="587"/>
                    <a:pt x="308" y="586"/>
                    <a:pt x="313" y="583"/>
                  </a:cubicBezTo>
                  <a:cubicBezTo>
                    <a:pt x="318" y="579"/>
                    <a:pt x="325" y="573"/>
                    <a:pt x="332" y="564"/>
                  </a:cubicBezTo>
                  <a:cubicBezTo>
                    <a:pt x="338" y="556"/>
                    <a:pt x="347" y="546"/>
                    <a:pt x="356" y="535"/>
                  </a:cubicBezTo>
                  <a:cubicBezTo>
                    <a:pt x="366" y="522"/>
                    <a:pt x="378" y="510"/>
                    <a:pt x="393" y="497"/>
                  </a:cubicBezTo>
                  <a:cubicBezTo>
                    <a:pt x="408" y="483"/>
                    <a:pt x="428" y="470"/>
                    <a:pt x="450" y="456"/>
                  </a:cubicBezTo>
                  <a:cubicBezTo>
                    <a:pt x="485" y="436"/>
                    <a:pt x="514" y="426"/>
                    <a:pt x="538" y="426"/>
                  </a:cubicBezTo>
                  <a:cubicBezTo>
                    <a:pt x="575" y="426"/>
                    <a:pt x="598" y="450"/>
                    <a:pt x="608" y="499"/>
                  </a:cubicBezTo>
                  <a:lnTo>
                    <a:pt x="613" y="526"/>
                  </a:lnTo>
                  <a:lnTo>
                    <a:pt x="557" y="559"/>
                  </a:lnTo>
                  <a:cubicBezTo>
                    <a:pt x="513" y="584"/>
                    <a:pt x="473" y="611"/>
                    <a:pt x="437" y="638"/>
                  </a:cubicBezTo>
                  <a:cubicBezTo>
                    <a:pt x="402" y="665"/>
                    <a:pt x="371" y="695"/>
                    <a:pt x="348" y="724"/>
                  </a:cubicBezTo>
                  <a:cubicBezTo>
                    <a:pt x="324" y="754"/>
                    <a:pt x="307" y="786"/>
                    <a:pt x="298" y="819"/>
                  </a:cubicBezTo>
                  <a:cubicBezTo>
                    <a:pt x="288" y="852"/>
                    <a:pt x="287" y="887"/>
                    <a:pt x="295" y="924"/>
                  </a:cubicBezTo>
                  <a:cubicBezTo>
                    <a:pt x="300" y="957"/>
                    <a:pt x="312" y="982"/>
                    <a:pt x="326" y="999"/>
                  </a:cubicBezTo>
                  <a:cubicBezTo>
                    <a:pt x="342" y="1015"/>
                    <a:pt x="360" y="1026"/>
                    <a:pt x="380" y="1029"/>
                  </a:cubicBezTo>
                  <a:cubicBezTo>
                    <a:pt x="388" y="1030"/>
                    <a:pt x="396" y="1031"/>
                    <a:pt x="405" y="1031"/>
                  </a:cubicBezTo>
                  <a:cubicBezTo>
                    <a:pt x="419" y="1031"/>
                    <a:pt x="433" y="1029"/>
                    <a:pt x="449" y="1026"/>
                  </a:cubicBezTo>
                  <a:cubicBezTo>
                    <a:pt x="473" y="1019"/>
                    <a:pt x="496" y="1009"/>
                    <a:pt x="521" y="995"/>
                  </a:cubicBezTo>
                  <a:cubicBezTo>
                    <a:pt x="564" y="971"/>
                    <a:pt x="596" y="941"/>
                    <a:pt x="621" y="906"/>
                  </a:cubicBezTo>
                  <a:cubicBezTo>
                    <a:pt x="646" y="872"/>
                    <a:pt x="669" y="831"/>
                    <a:pt x="689" y="785"/>
                  </a:cubicBezTo>
                  <a:cubicBezTo>
                    <a:pt x="700" y="813"/>
                    <a:pt x="723" y="830"/>
                    <a:pt x="754" y="836"/>
                  </a:cubicBezTo>
                  <a:cubicBezTo>
                    <a:pt x="760" y="837"/>
                    <a:pt x="766" y="837"/>
                    <a:pt x="773" y="837"/>
                  </a:cubicBezTo>
                  <a:cubicBezTo>
                    <a:pt x="800" y="837"/>
                    <a:pt x="831" y="827"/>
                    <a:pt x="864" y="807"/>
                  </a:cubicBezTo>
                  <a:cubicBezTo>
                    <a:pt x="903" y="786"/>
                    <a:pt x="932" y="758"/>
                    <a:pt x="955" y="724"/>
                  </a:cubicBezTo>
                  <a:cubicBezTo>
                    <a:pt x="977" y="690"/>
                    <a:pt x="994" y="652"/>
                    <a:pt x="1004" y="610"/>
                  </a:cubicBezTo>
                  <a:cubicBezTo>
                    <a:pt x="1014" y="569"/>
                    <a:pt x="1019" y="525"/>
                    <a:pt x="1018" y="477"/>
                  </a:cubicBezTo>
                  <a:cubicBezTo>
                    <a:pt x="1017" y="431"/>
                    <a:pt x="1012" y="384"/>
                    <a:pt x="1003" y="337"/>
                  </a:cubicBezTo>
                  <a:cubicBezTo>
                    <a:pt x="969" y="170"/>
                    <a:pt x="902" y="65"/>
                    <a:pt x="799" y="21"/>
                  </a:cubicBezTo>
                  <a:cubicBezTo>
                    <a:pt x="766" y="8"/>
                    <a:pt x="731" y="1"/>
                    <a:pt x="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8080599" y="4283652"/>
              <a:ext cx="39605" cy="66444"/>
            </a:xfrm>
            <a:custGeom>
              <a:avLst/>
              <a:gdLst/>
              <a:ahLst/>
              <a:cxnLst/>
              <a:rect l="l" t="t" r="r" b="b"/>
              <a:pathLst>
                <a:path w="788" h="1322" extrusionOk="0">
                  <a:moveTo>
                    <a:pt x="465" y="1"/>
                  </a:moveTo>
                  <a:cubicBezTo>
                    <a:pt x="444" y="1"/>
                    <a:pt x="420" y="4"/>
                    <a:pt x="396" y="11"/>
                  </a:cubicBezTo>
                  <a:cubicBezTo>
                    <a:pt x="356" y="23"/>
                    <a:pt x="315" y="42"/>
                    <a:pt x="271" y="68"/>
                  </a:cubicBezTo>
                  <a:cubicBezTo>
                    <a:pt x="208" y="104"/>
                    <a:pt x="158" y="143"/>
                    <a:pt x="121" y="186"/>
                  </a:cubicBezTo>
                  <a:cubicBezTo>
                    <a:pt x="84" y="228"/>
                    <a:pt x="56" y="270"/>
                    <a:pt x="38" y="311"/>
                  </a:cubicBezTo>
                  <a:cubicBezTo>
                    <a:pt x="18" y="353"/>
                    <a:pt x="7" y="392"/>
                    <a:pt x="4" y="429"/>
                  </a:cubicBezTo>
                  <a:cubicBezTo>
                    <a:pt x="0" y="466"/>
                    <a:pt x="1" y="498"/>
                    <a:pt x="7" y="524"/>
                  </a:cubicBezTo>
                  <a:cubicBezTo>
                    <a:pt x="13" y="555"/>
                    <a:pt x="22" y="572"/>
                    <a:pt x="34" y="578"/>
                  </a:cubicBezTo>
                  <a:cubicBezTo>
                    <a:pt x="36" y="579"/>
                    <a:pt x="39" y="579"/>
                    <a:pt x="42" y="579"/>
                  </a:cubicBezTo>
                  <a:cubicBezTo>
                    <a:pt x="56" y="579"/>
                    <a:pt x="77" y="571"/>
                    <a:pt x="105" y="554"/>
                  </a:cubicBezTo>
                  <a:cubicBezTo>
                    <a:pt x="134" y="537"/>
                    <a:pt x="154" y="519"/>
                    <a:pt x="161" y="501"/>
                  </a:cubicBezTo>
                  <a:cubicBezTo>
                    <a:pt x="169" y="482"/>
                    <a:pt x="172" y="462"/>
                    <a:pt x="167" y="440"/>
                  </a:cubicBezTo>
                  <a:cubicBezTo>
                    <a:pt x="164" y="425"/>
                    <a:pt x="164" y="408"/>
                    <a:pt x="166" y="389"/>
                  </a:cubicBezTo>
                  <a:cubicBezTo>
                    <a:pt x="167" y="370"/>
                    <a:pt x="173" y="350"/>
                    <a:pt x="183" y="331"/>
                  </a:cubicBezTo>
                  <a:cubicBezTo>
                    <a:pt x="193" y="311"/>
                    <a:pt x="206" y="292"/>
                    <a:pt x="226" y="273"/>
                  </a:cubicBezTo>
                  <a:cubicBezTo>
                    <a:pt x="244" y="254"/>
                    <a:pt x="268" y="236"/>
                    <a:pt x="299" y="218"/>
                  </a:cubicBezTo>
                  <a:cubicBezTo>
                    <a:pt x="335" y="197"/>
                    <a:pt x="366" y="186"/>
                    <a:pt x="393" y="186"/>
                  </a:cubicBezTo>
                  <a:cubicBezTo>
                    <a:pt x="402" y="186"/>
                    <a:pt x="411" y="188"/>
                    <a:pt x="419" y="190"/>
                  </a:cubicBezTo>
                  <a:cubicBezTo>
                    <a:pt x="450" y="202"/>
                    <a:pt x="471" y="236"/>
                    <a:pt x="482" y="295"/>
                  </a:cubicBezTo>
                  <a:cubicBezTo>
                    <a:pt x="490" y="331"/>
                    <a:pt x="492" y="364"/>
                    <a:pt x="489" y="391"/>
                  </a:cubicBezTo>
                  <a:cubicBezTo>
                    <a:pt x="486" y="418"/>
                    <a:pt x="479" y="443"/>
                    <a:pt x="468" y="464"/>
                  </a:cubicBezTo>
                  <a:cubicBezTo>
                    <a:pt x="455" y="484"/>
                    <a:pt x="441" y="504"/>
                    <a:pt x="423" y="519"/>
                  </a:cubicBezTo>
                  <a:cubicBezTo>
                    <a:pt x="405" y="535"/>
                    <a:pt x="383" y="550"/>
                    <a:pt x="361" y="563"/>
                  </a:cubicBezTo>
                  <a:cubicBezTo>
                    <a:pt x="342" y="574"/>
                    <a:pt x="329" y="589"/>
                    <a:pt x="325" y="607"/>
                  </a:cubicBezTo>
                  <a:cubicBezTo>
                    <a:pt x="320" y="626"/>
                    <a:pt x="319" y="644"/>
                    <a:pt x="322" y="662"/>
                  </a:cubicBezTo>
                  <a:cubicBezTo>
                    <a:pt x="326" y="679"/>
                    <a:pt x="333" y="693"/>
                    <a:pt x="344" y="702"/>
                  </a:cubicBezTo>
                  <a:cubicBezTo>
                    <a:pt x="348" y="706"/>
                    <a:pt x="354" y="709"/>
                    <a:pt x="361" y="709"/>
                  </a:cubicBezTo>
                  <a:cubicBezTo>
                    <a:pt x="368" y="709"/>
                    <a:pt x="377" y="706"/>
                    <a:pt x="388" y="699"/>
                  </a:cubicBezTo>
                  <a:cubicBezTo>
                    <a:pt x="434" y="673"/>
                    <a:pt x="474" y="659"/>
                    <a:pt x="509" y="659"/>
                  </a:cubicBezTo>
                  <a:cubicBezTo>
                    <a:pt x="516" y="659"/>
                    <a:pt x="523" y="660"/>
                    <a:pt x="530" y="661"/>
                  </a:cubicBezTo>
                  <a:cubicBezTo>
                    <a:pt x="568" y="668"/>
                    <a:pt x="594" y="703"/>
                    <a:pt x="607" y="767"/>
                  </a:cubicBezTo>
                  <a:lnTo>
                    <a:pt x="613" y="797"/>
                  </a:lnTo>
                  <a:cubicBezTo>
                    <a:pt x="628" y="868"/>
                    <a:pt x="622" y="928"/>
                    <a:pt x="598" y="976"/>
                  </a:cubicBezTo>
                  <a:cubicBezTo>
                    <a:pt x="575" y="1025"/>
                    <a:pt x="532" y="1068"/>
                    <a:pt x="470" y="1104"/>
                  </a:cubicBezTo>
                  <a:cubicBezTo>
                    <a:pt x="424" y="1130"/>
                    <a:pt x="386" y="1143"/>
                    <a:pt x="355" y="1143"/>
                  </a:cubicBezTo>
                  <a:cubicBezTo>
                    <a:pt x="344" y="1143"/>
                    <a:pt x="335" y="1142"/>
                    <a:pt x="326" y="1139"/>
                  </a:cubicBezTo>
                  <a:cubicBezTo>
                    <a:pt x="291" y="1127"/>
                    <a:pt x="271" y="1103"/>
                    <a:pt x="264" y="1068"/>
                  </a:cubicBezTo>
                  <a:cubicBezTo>
                    <a:pt x="259" y="1046"/>
                    <a:pt x="250" y="1034"/>
                    <a:pt x="237" y="1029"/>
                  </a:cubicBezTo>
                  <a:cubicBezTo>
                    <a:pt x="235" y="1029"/>
                    <a:pt x="232" y="1028"/>
                    <a:pt x="229" y="1028"/>
                  </a:cubicBezTo>
                  <a:cubicBezTo>
                    <a:pt x="215" y="1028"/>
                    <a:pt x="195" y="1036"/>
                    <a:pt x="168" y="1052"/>
                  </a:cubicBezTo>
                  <a:cubicBezTo>
                    <a:pt x="140" y="1068"/>
                    <a:pt x="122" y="1083"/>
                    <a:pt x="113" y="1100"/>
                  </a:cubicBezTo>
                  <a:cubicBezTo>
                    <a:pt x="104" y="1117"/>
                    <a:pt x="103" y="1140"/>
                    <a:pt x="107" y="1167"/>
                  </a:cubicBezTo>
                  <a:cubicBezTo>
                    <a:pt x="114" y="1199"/>
                    <a:pt x="126" y="1229"/>
                    <a:pt x="147" y="1255"/>
                  </a:cubicBezTo>
                  <a:cubicBezTo>
                    <a:pt x="166" y="1281"/>
                    <a:pt x="192" y="1299"/>
                    <a:pt x="224" y="1310"/>
                  </a:cubicBezTo>
                  <a:cubicBezTo>
                    <a:pt x="245" y="1318"/>
                    <a:pt x="268" y="1321"/>
                    <a:pt x="294" y="1321"/>
                  </a:cubicBezTo>
                  <a:cubicBezTo>
                    <a:pt x="309" y="1321"/>
                    <a:pt x="325" y="1320"/>
                    <a:pt x="342" y="1318"/>
                  </a:cubicBezTo>
                  <a:cubicBezTo>
                    <a:pt x="387" y="1311"/>
                    <a:pt x="438" y="1290"/>
                    <a:pt x="498" y="1256"/>
                  </a:cubicBezTo>
                  <a:cubicBezTo>
                    <a:pt x="545" y="1228"/>
                    <a:pt x="589" y="1196"/>
                    <a:pt x="629" y="1159"/>
                  </a:cubicBezTo>
                  <a:cubicBezTo>
                    <a:pt x="668" y="1123"/>
                    <a:pt x="701" y="1081"/>
                    <a:pt x="726" y="1035"/>
                  </a:cubicBezTo>
                  <a:cubicBezTo>
                    <a:pt x="751" y="989"/>
                    <a:pt x="769" y="938"/>
                    <a:pt x="778" y="883"/>
                  </a:cubicBezTo>
                  <a:cubicBezTo>
                    <a:pt x="787" y="829"/>
                    <a:pt x="786" y="769"/>
                    <a:pt x="773" y="705"/>
                  </a:cubicBezTo>
                  <a:lnTo>
                    <a:pt x="767" y="675"/>
                  </a:lnTo>
                  <a:cubicBezTo>
                    <a:pt x="754" y="606"/>
                    <a:pt x="729" y="560"/>
                    <a:pt x="692" y="537"/>
                  </a:cubicBezTo>
                  <a:cubicBezTo>
                    <a:pt x="665" y="520"/>
                    <a:pt x="635" y="512"/>
                    <a:pt x="601" y="512"/>
                  </a:cubicBezTo>
                  <a:cubicBezTo>
                    <a:pt x="589" y="512"/>
                    <a:pt x="576" y="513"/>
                    <a:pt x="563" y="515"/>
                  </a:cubicBezTo>
                  <a:cubicBezTo>
                    <a:pt x="596" y="475"/>
                    <a:pt x="619" y="426"/>
                    <a:pt x="632" y="367"/>
                  </a:cubicBezTo>
                  <a:cubicBezTo>
                    <a:pt x="644" y="308"/>
                    <a:pt x="644" y="243"/>
                    <a:pt x="631" y="177"/>
                  </a:cubicBezTo>
                  <a:cubicBezTo>
                    <a:pt x="621" y="124"/>
                    <a:pt x="605" y="84"/>
                    <a:pt x="583" y="56"/>
                  </a:cubicBezTo>
                  <a:cubicBezTo>
                    <a:pt x="560" y="28"/>
                    <a:pt x="533" y="11"/>
                    <a:pt x="501" y="5"/>
                  </a:cubicBezTo>
                  <a:cubicBezTo>
                    <a:pt x="490" y="2"/>
                    <a:pt x="478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8127542" y="4252139"/>
              <a:ext cx="43425" cy="70263"/>
            </a:xfrm>
            <a:custGeom>
              <a:avLst/>
              <a:gdLst/>
              <a:ahLst/>
              <a:cxnLst/>
              <a:rect l="l" t="t" r="r" b="b"/>
              <a:pathLst>
                <a:path w="864" h="1398" extrusionOk="0">
                  <a:moveTo>
                    <a:pt x="516" y="513"/>
                  </a:moveTo>
                  <a:lnTo>
                    <a:pt x="522" y="754"/>
                  </a:lnTo>
                  <a:lnTo>
                    <a:pt x="349" y="856"/>
                  </a:lnTo>
                  <a:lnTo>
                    <a:pt x="340" y="616"/>
                  </a:lnTo>
                  <a:lnTo>
                    <a:pt x="516" y="513"/>
                  </a:lnTo>
                  <a:close/>
                  <a:moveTo>
                    <a:pt x="606" y="1"/>
                  </a:moveTo>
                  <a:cubicBezTo>
                    <a:pt x="592" y="1"/>
                    <a:pt x="577" y="5"/>
                    <a:pt x="561" y="15"/>
                  </a:cubicBezTo>
                  <a:cubicBezTo>
                    <a:pt x="546" y="22"/>
                    <a:pt x="532" y="34"/>
                    <a:pt x="520" y="48"/>
                  </a:cubicBezTo>
                  <a:cubicBezTo>
                    <a:pt x="509" y="63"/>
                    <a:pt x="503" y="75"/>
                    <a:pt x="503" y="89"/>
                  </a:cubicBezTo>
                  <a:lnTo>
                    <a:pt x="512" y="374"/>
                  </a:lnTo>
                  <a:lnTo>
                    <a:pt x="338" y="476"/>
                  </a:lnTo>
                  <a:lnTo>
                    <a:pt x="328" y="225"/>
                  </a:lnTo>
                  <a:cubicBezTo>
                    <a:pt x="323" y="202"/>
                    <a:pt x="313" y="189"/>
                    <a:pt x="296" y="187"/>
                  </a:cubicBezTo>
                  <a:cubicBezTo>
                    <a:pt x="293" y="187"/>
                    <a:pt x="290" y="186"/>
                    <a:pt x="287" y="186"/>
                  </a:cubicBezTo>
                  <a:cubicBezTo>
                    <a:pt x="273" y="186"/>
                    <a:pt x="257" y="191"/>
                    <a:pt x="241" y="200"/>
                  </a:cubicBezTo>
                  <a:cubicBezTo>
                    <a:pt x="225" y="209"/>
                    <a:pt x="212" y="221"/>
                    <a:pt x="200" y="234"/>
                  </a:cubicBezTo>
                  <a:cubicBezTo>
                    <a:pt x="188" y="249"/>
                    <a:pt x="182" y="262"/>
                    <a:pt x="182" y="275"/>
                  </a:cubicBezTo>
                  <a:lnTo>
                    <a:pt x="194" y="560"/>
                  </a:lnTo>
                  <a:lnTo>
                    <a:pt x="38" y="650"/>
                  </a:lnTo>
                  <a:cubicBezTo>
                    <a:pt x="24" y="658"/>
                    <a:pt x="13" y="671"/>
                    <a:pt x="8" y="688"/>
                  </a:cubicBezTo>
                  <a:cubicBezTo>
                    <a:pt x="2" y="705"/>
                    <a:pt x="1" y="722"/>
                    <a:pt x="6" y="741"/>
                  </a:cubicBezTo>
                  <a:cubicBezTo>
                    <a:pt x="9" y="760"/>
                    <a:pt x="16" y="772"/>
                    <a:pt x="27" y="779"/>
                  </a:cubicBezTo>
                  <a:cubicBezTo>
                    <a:pt x="31" y="782"/>
                    <a:pt x="36" y="783"/>
                    <a:pt x="41" y="783"/>
                  </a:cubicBezTo>
                  <a:cubicBezTo>
                    <a:pt x="48" y="783"/>
                    <a:pt x="56" y="781"/>
                    <a:pt x="66" y="775"/>
                  </a:cubicBezTo>
                  <a:lnTo>
                    <a:pt x="195" y="700"/>
                  </a:lnTo>
                  <a:lnTo>
                    <a:pt x="204" y="940"/>
                  </a:lnTo>
                  <a:lnTo>
                    <a:pt x="49" y="1030"/>
                  </a:lnTo>
                  <a:cubicBezTo>
                    <a:pt x="36" y="1038"/>
                    <a:pt x="27" y="1051"/>
                    <a:pt x="20" y="1069"/>
                  </a:cubicBezTo>
                  <a:cubicBezTo>
                    <a:pt x="15" y="1087"/>
                    <a:pt x="13" y="1105"/>
                    <a:pt x="17" y="1123"/>
                  </a:cubicBezTo>
                  <a:cubicBezTo>
                    <a:pt x="20" y="1141"/>
                    <a:pt x="28" y="1153"/>
                    <a:pt x="39" y="1160"/>
                  </a:cubicBezTo>
                  <a:cubicBezTo>
                    <a:pt x="44" y="1163"/>
                    <a:pt x="49" y="1164"/>
                    <a:pt x="54" y="1164"/>
                  </a:cubicBezTo>
                  <a:cubicBezTo>
                    <a:pt x="61" y="1164"/>
                    <a:pt x="69" y="1162"/>
                    <a:pt x="78" y="1156"/>
                  </a:cubicBezTo>
                  <a:lnTo>
                    <a:pt x="205" y="1083"/>
                  </a:lnTo>
                  <a:lnTo>
                    <a:pt x="218" y="1363"/>
                  </a:lnTo>
                  <a:cubicBezTo>
                    <a:pt x="223" y="1384"/>
                    <a:pt x="233" y="1395"/>
                    <a:pt x="251" y="1397"/>
                  </a:cubicBezTo>
                  <a:cubicBezTo>
                    <a:pt x="254" y="1398"/>
                    <a:pt x="257" y="1398"/>
                    <a:pt x="260" y="1398"/>
                  </a:cubicBezTo>
                  <a:cubicBezTo>
                    <a:pt x="275" y="1398"/>
                    <a:pt x="291" y="1393"/>
                    <a:pt x="308" y="1383"/>
                  </a:cubicBezTo>
                  <a:cubicBezTo>
                    <a:pt x="321" y="1376"/>
                    <a:pt x="332" y="1365"/>
                    <a:pt x="344" y="1349"/>
                  </a:cubicBezTo>
                  <a:cubicBezTo>
                    <a:pt x="357" y="1332"/>
                    <a:pt x="362" y="1317"/>
                    <a:pt x="361" y="1304"/>
                  </a:cubicBezTo>
                  <a:lnTo>
                    <a:pt x="351" y="998"/>
                  </a:lnTo>
                  <a:lnTo>
                    <a:pt x="526" y="896"/>
                  </a:lnTo>
                  <a:lnTo>
                    <a:pt x="536" y="1177"/>
                  </a:lnTo>
                  <a:cubicBezTo>
                    <a:pt x="540" y="1198"/>
                    <a:pt x="551" y="1210"/>
                    <a:pt x="569" y="1213"/>
                  </a:cubicBezTo>
                  <a:cubicBezTo>
                    <a:pt x="571" y="1213"/>
                    <a:pt x="574" y="1213"/>
                    <a:pt x="576" y="1213"/>
                  </a:cubicBezTo>
                  <a:cubicBezTo>
                    <a:pt x="592" y="1213"/>
                    <a:pt x="609" y="1208"/>
                    <a:pt x="626" y="1198"/>
                  </a:cubicBezTo>
                  <a:cubicBezTo>
                    <a:pt x="639" y="1190"/>
                    <a:pt x="653" y="1178"/>
                    <a:pt x="664" y="1162"/>
                  </a:cubicBezTo>
                  <a:cubicBezTo>
                    <a:pt x="676" y="1146"/>
                    <a:pt x="681" y="1133"/>
                    <a:pt x="681" y="1119"/>
                  </a:cubicBezTo>
                  <a:lnTo>
                    <a:pt x="671" y="812"/>
                  </a:lnTo>
                  <a:lnTo>
                    <a:pt x="825" y="722"/>
                  </a:lnTo>
                  <a:cubicBezTo>
                    <a:pt x="837" y="715"/>
                    <a:pt x="847" y="703"/>
                    <a:pt x="855" y="685"/>
                  </a:cubicBezTo>
                  <a:cubicBezTo>
                    <a:pt x="862" y="667"/>
                    <a:pt x="864" y="649"/>
                    <a:pt x="860" y="629"/>
                  </a:cubicBezTo>
                  <a:cubicBezTo>
                    <a:pt x="857" y="611"/>
                    <a:pt x="849" y="599"/>
                    <a:pt x="835" y="593"/>
                  </a:cubicBezTo>
                  <a:cubicBezTo>
                    <a:pt x="829" y="590"/>
                    <a:pt x="824" y="589"/>
                    <a:pt x="818" y="589"/>
                  </a:cubicBezTo>
                  <a:cubicBezTo>
                    <a:pt x="811" y="589"/>
                    <a:pt x="804" y="591"/>
                    <a:pt x="796" y="596"/>
                  </a:cubicBezTo>
                  <a:lnTo>
                    <a:pt x="668" y="670"/>
                  </a:lnTo>
                  <a:lnTo>
                    <a:pt x="660" y="429"/>
                  </a:lnTo>
                  <a:lnTo>
                    <a:pt x="813" y="340"/>
                  </a:lnTo>
                  <a:cubicBezTo>
                    <a:pt x="825" y="333"/>
                    <a:pt x="834" y="321"/>
                    <a:pt x="842" y="303"/>
                  </a:cubicBezTo>
                  <a:cubicBezTo>
                    <a:pt x="849" y="285"/>
                    <a:pt x="851" y="267"/>
                    <a:pt x="847" y="249"/>
                  </a:cubicBezTo>
                  <a:cubicBezTo>
                    <a:pt x="843" y="231"/>
                    <a:pt x="835" y="218"/>
                    <a:pt x="823" y="213"/>
                  </a:cubicBezTo>
                  <a:cubicBezTo>
                    <a:pt x="817" y="210"/>
                    <a:pt x="812" y="209"/>
                    <a:pt x="806" y="209"/>
                  </a:cubicBezTo>
                  <a:cubicBezTo>
                    <a:pt x="799" y="209"/>
                    <a:pt x="792" y="211"/>
                    <a:pt x="785" y="215"/>
                  </a:cubicBezTo>
                  <a:lnTo>
                    <a:pt x="656" y="291"/>
                  </a:lnTo>
                  <a:lnTo>
                    <a:pt x="648" y="38"/>
                  </a:lnTo>
                  <a:cubicBezTo>
                    <a:pt x="643" y="16"/>
                    <a:pt x="632" y="3"/>
                    <a:pt x="615" y="1"/>
                  </a:cubicBezTo>
                  <a:cubicBezTo>
                    <a:pt x="612" y="1"/>
                    <a:pt x="609" y="1"/>
                    <a:pt x="6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8179712" y="4225350"/>
              <a:ext cx="39404" cy="67449"/>
            </a:xfrm>
            <a:custGeom>
              <a:avLst/>
              <a:gdLst/>
              <a:ahLst/>
              <a:cxnLst/>
              <a:rect l="l" t="t" r="r" b="b"/>
              <a:pathLst>
                <a:path w="784" h="1342" extrusionOk="0">
                  <a:moveTo>
                    <a:pt x="277" y="267"/>
                  </a:moveTo>
                  <a:lnTo>
                    <a:pt x="336" y="560"/>
                  </a:lnTo>
                  <a:cubicBezTo>
                    <a:pt x="314" y="565"/>
                    <a:pt x="293" y="567"/>
                    <a:pt x="274" y="568"/>
                  </a:cubicBezTo>
                  <a:cubicBezTo>
                    <a:pt x="269" y="568"/>
                    <a:pt x="265" y="568"/>
                    <a:pt x="260" y="568"/>
                  </a:cubicBezTo>
                  <a:cubicBezTo>
                    <a:pt x="246" y="568"/>
                    <a:pt x="233" y="567"/>
                    <a:pt x="222" y="563"/>
                  </a:cubicBezTo>
                  <a:cubicBezTo>
                    <a:pt x="206" y="560"/>
                    <a:pt x="193" y="551"/>
                    <a:pt x="181" y="539"/>
                  </a:cubicBezTo>
                  <a:cubicBezTo>
                    <a:pt x="171" y="526"/>
                    <a:pt x="163" y="509"/>
                    <a:pt x="159" y="487"/>
                  </a:cubicBezTo>
                  <a:cubicBezTo>
                    <a:pt x="151" y="445"/>
                    <a:pt x="158" y="406"/>
                    <a:pt x="181" y="369"/>
                  </a:cubicBezTo>
                  <a:cubicBezTo>
                    <a:pt x="204" y="331"/>
                    <a:pt x="237" y="298"/>
                    <a:pt x="277" y="267"/>
                  </a:cubicBezTo>
                  <a:close/>
                  <a:moveTo>
                    <a:pt x="482" y="725"/>
                  </a:moveTo>
                  <a:cubicBezTo>
                    <a:pt x="509" y="725"/>
                    <a:pt x="534" y="729"/>
                    <a:pt x="555" y="737"/>
                  </a:cubicBezTo>
                  <a:cubicBezTo>
                    <a:pt x="586" y="749"/>
                    <a:pt x="607" y="780"/>
                    <a:pt x="617" y="829"/>
                  </a:cubicBezTo>
                  <a:cubicBezTo>
                    <a:pt x="626" y="875"/>
                    <a:pt x="621" y="918"/>
                    <a:pt x="603" y="958"/>
                  </a:cubicBezTo>
                  <a:cubicBezTo>
                    <a:pt x="585" y="997"/>
                    <a:pt x="555" y="1033"/>
                    <a:pt x="516" y="1066"/>
                  </a:cubicBezTo>
                  <a:lnTo>
                    <a:pt x="448" y="727"/>
                  </a:lnTo>
                  <a:cubicBezTo>
                    <a:pt x="460" y="725"/>
                    <a:pt x="471" y="725"/>
                    <a:pt x="482" y="725"/>
                  </a:cubicBezTo>
                  <a:close/>
                  <a:moveTo>
                    <a:pt x="532" y="0"/>
                  </a:moveTo>
                  <a:cubicBezTo>
                    <a:pt x="521" y="0"/>
                    <a:pt x="509" y="1"/>
                    <a:pt x="496" y="4"/>
                  </a:cubicBezTo>
                  <a:cubicBezTo>
                    <a:pt x="469" y="9"/>
                    <a:pt x="440" y="18"/>
                    <a:pt x="410" y="31"/>
                  </a:cubicBezTo>
                  <a:cubicBezTo>
                    <a:pt x="381" y="42"/>
                    <a:pt x="353" y="56"/>
                    <a:pt x="328" y="70"/>
                  </a:cubicBezTo>
                  <a:lnTo>
                    <a:pt x="319" y="26"/>
                  </a:lnTo>
                  <a:cubicBezTo>
                    <a:pt x="317" y="17"/>
                    <a:pt x="310" y="12"/>
                    <a:pt x="298" y="9"/>
                  </a:cubicBezTo>
                  <a:cubicBezTo>
                    <a:pt x="296" y="9"/>
                    <a:pt x="293" y="9"/>
                    <a:pt x="291" y="9"/>
                  </a:cubicBezTo>
                  <a:cubicBezTo>
                    <a:pt x="283" y="9"/>
                    <a:pt x="274" y="11"/>
                    <a:pt x="266" y="16"/>
                  </a:cubicBezTo>
                  <a:cubicBezTo>
                    <a:pt x="252" y="24"/>
                    <a:pt x="243" y="33"/>
                    <a:pt x="237" y="45"/>
                  </a:cubicBezTo>
                  <a:cubicBezTo>
                    <a:pt x="230" y="58"/>
                    <a:pt x="228" y="69"/>
                    <a:pt x="230" y="78"/>
                  </a:cubicBezTo>
                  <a:lnTo>
                    <a:pt x="239" y="125"/>
                  </a:lnTo>
                  <a:cubicBezTo>
                    <a:pt x="203" y="150"/>
                    <a:pt x="169" y="179"/>
                    <a:pt x="137" y="211"/>
                  </a:cubicBezTo>
                  <a:cubicBezTo>
                    <a:pt x="106" y="244"/>
                    <a:pt x="79" y="280"/>
                    <a:pt x="58" y="319"/>
                  </a:cubicBezTo>
                  <a:cubicBezTo>
                    <a:pt x="35" y="358"/>
                    <a:pt x="19" y="401"/>
                    <a:pt x="10" y="446"/>
                  </a:cubicBezTo>
                  <a:cubicBezTo>
                    <a:pt x="0" y="492"/>
                    <a:pt x="1" y="540"/>
                    <a:pt x="10" y="590"/>
                  </a:cubicBezTo>
                  <a:cubicBezTo>
                    <a:pt x="21" y="642"/>
                    <a:pt x="38" y="680"/>
                    <a:pt x="62" y="704"/>
                  </a:cubicBezTo>
                  <a:cubicBezTo>
                    <a:pt x="86" y="729"/>
                    <a:pt x="114" y="745"/>
                    <a:pt x="145" y="753"/>
                  </a:cubicBezTo>
                  <a:cubicBezTo>
                    <a:pt x="165" y="757"/>
                    <a:pt x="186" y="759"/>
                    <a:pt x="207" y="759"/>
                  </a:cubicBezTo>
                  <a:cubicBezTo>
                    <a:pt x="221" y="759"/>
                    <a:pt x="234" y="758"/>
                    <a:pt x="249" y="756"/>
                  </a:cubicBezTo>
                  <a:cubicBezTo>
                    <a:pt x="286" y="751"/>
                    <a:pt x="323" y="746"/>
                    <a:pt x="360" y="738"/>
                  </a:cubicBezTo>
                  <a:lnTo>
                    <a:pt x="436" y="1115"/>
                  </a:lnTo>
                  <a:cubicBezTo>
                    <a:pt x="396" y="1134"/>
                    <a:pt x="363" y="1146"/>
                    <a:pt x="335" y="1147"/>
                  </a:cubicBezTo>
                  <a:cubicBezTo>
                    <a:pt x="328" y="1147"/>
                    <a:pt x="321" y="1147"/>
                    <a:pt x="315" y="1147"/>
                  </a:cubicBezTo>
                  <a:cubicBezTo>
                    <a:pt x="295" y="1147"/>
                    <a:pt x="277" y="1146"/>
                    <a:pt x="260" y="1142"/>
                  </a:cubicBezTo>
                  <a:cubicBezTo>
                    <a:pt x="239" y="1138"/>
                    <a:pt x="221" y="1133"/>
                    <a:pt x="206" y="1129"/>
                  </a:cubicBezTo>
                  <a:cubicBezTo>
                    <a:pt x="201" y="1127"/>
                    <a:pt x="196" y="1127"/>
                    <a:pt x="191" y="1127"/>
                  </a:cubicBezTo>
                  <a:cubicBezTo>
                    <a:pt x="182" y="1127"/>
                    <a:pt x="174" y="1129"/>
                    <a:pt x="166" y="1133"/>
                  </a:cubicBezTo>
                  <a:cubicBezTo>
                    <a:pt x="157" y="1139"/>
                    <a:pt x="149" y="1147"/>
                    <a:pt x="141" y="1157"/>
                  </a:cubicBezTo>
                  <a:cubicBezTo>
                    <a:pt x="134" y="1168"/>
                    <a:pt x="127" y="1180"/>
                    <a:pt x="123" y="1193"/>
                  </a:cubicBezTo>
                  <a:cubicBezTo>
                    <a:pt x="118" y="1206"/>
                    <a:pt x="115" y="1219"/>
                    <a:pt x="114" y="1231"/>
                  </a:cubicBezTo>
                  <a:cubicBezTo>
                    <a:pt x="113" y="1245"/>
                    <a:pt x="113" y="1256"/>
                    <a:pt x="115" y="1265"/>
                  </a:cubicBezTo>
                  <a:cubicBezTo>
                    <a:pt x="118" y="1285"/>
                    <a:pt x="130" y="1301"/>
                    <a:pt x="150" y="1314"/>
                  </a:cubicBezTo>
                  <a:cubicBezTo>
                    <a:pt x="169" y="1328"/>
                    <a:pt x="195" y="1336"/>
                    <a:pt x="226" y="1338"/>
                  </a:cubicBezTo>
                  <a:cubicBezTo>
                    <a:pt x="233" y="1339"/>
                    <a:pt x="239" y="1339"/>
                    <a:pt x="246" y="1339"/>
                  </a:cubicBezTo>
                  <a:cubicBezTo>
                    <a:pt x="272" y="1339"/>
                    <a:pt x="302" y="1335"/>
                    <a:pt x="335" y="1327"/>
                  </a:cubicBezTo>
                  <a:cubicBezTo>
                    <a:pt x="375" y="1317"/>
                    <a:pt x="419" y="1299"/>
                    <a:pt x="466" y="1271"/>
                  </a:cubicBezTo>
                  <a:lnTo>
                    <a:pt x="476" y="1321"/>
                  </a:lnTo>
                  <a:cubicBezTo>
                    <a:pt x="479" y="1331"/>
                    <a:pt x="484" y="1337"/>
                    <a:pt x="493" y="1340"/>
                  </a:cubicBezTo>
                  <a:cubicBezTo>
                    <a:pt x="496" y="1341"/>
                    <a:pt x="498" y="1341"/>
                    <a:pt x="501" y="1341"/>
                  </a:cubicBezTo>
                  <a:cubicBezTo>
                    <a:pt x="509" y="1341"/>
                    <a:pt x="518" y="1338"/>
                    <a:pt x="527" y="1332"/>
                  </a:cubicBezTo>
                  <a:cubicBezTo>
                    <a:pt x="538" y="1327"/>
                    <a:pt x="548" y="1317"/>
                    <a:pt x="556" y="1303"/>
                  </a:cubicBezTo>
                  <a:cubicBezTo>
                    <a:pt x="564" y="1291"/>
                    <a:pt x="568" y="1280"/>
                    <a:pt x="565" y="1269"/>
                  </a:cubicBezTo>
                  <a:lnTo>
                    <a:pt x="555" y="1215"/>
                  </a:lnTo>
                  <a:cubicBezTo>
                    <a:pt x="634" y="1156"/>
                    <a:pt x="694" y="1084"/>
                    <a:pt x="733" y="999"/>
                  </a:cubicBezTo>
                  <a:cubicBezTo>
                    <a:pt x="774" y="914"/>
                    <a:pt x="784" y="822"/>
                    <a:pt x="765" y="723"/>
                  </a:cubicBezTo>
                  <a:cubicBezTo>
                    <a:pt x="753" y="669"/>
                    <a:pt x="737" y="628"/>
                    <a:pt x="713" y="599"/>
                  </a:cubicBezTo>
                  <a:cubicBezTo>
                    <a:pt x="689" y="571"/>
                    <a:pt x="661" y="552"/>
                    <a:pt x="630" y="542"/>
                  </a:cubicBezTo>
                  <a:cubicBezTo>
                    <a:pt x="604" y="534"/>
                    <a:pt x="577" y="529"/>
                    <a:pt x="547" y="529"/>
                  </a:cubicBezTo>
                  <a:cubicBezTo>
                    <a:pt x="541" y="529"/>
                    <a:pt x="535" y="529"/>
                    <a:pt x="529" y="530"/>
                  </a:cubicBezTo>
                  <a:cubicBezTo>
                    <a:pt x="493" y="533"/>
                    <a:pt x="457" y="537"/>
                    <a:pt x="421" y="543"/>
                  </a:cubicBezTo>
                  <a:lnTo>
                    <a:pt x="357" y="218"/>
                  </a:lnTo>
                  <a:cubicBezTo>
                    <a:pt x="383" y="204"/>
                    <a:pt x="407" y="195"/>
                    <a:pt x="427" y="191"/>
                  </a:cubicBezTo>
                  <a:cubicBezTo>
                    <a:pt x="447" y="186"/>
                    <a:pt x="465" y="183"/>
                    <a:pt x="480" y="183"/>
                  </a:cubicBezTo>
                  <a:cubicBezTo>
                    <a:pt x="496" y="182"/>
                    <a:pt x="508" y="181"/>
                    <a:pt x="519" y="181"/>
                  </a:cubicBezTo>
                  <a:cubicBezTo>
                    <a:pt x="530" y="179"/>
                    <a:pt x="541" y="176"/>
                    <a:pt x="550" y="172"/>
                  </a:cubicBezTo>
                  <a:cubicBezTo>
                    <a:pt x="561" y="165"/>
                    <a:pt x="570" y="156"/>
                    <a:pt x="578" y="144"/>
                  </a:cubicBezTo>
                  <a:cubicBezTo>
                    <a:pt x="585" y="133"/>
                    <a:pt x="590" y="121"/>
                    <a:pt x="594" y="108"/>
                  </a:cubicBezTo>
                  <a:cubicBezTo>
                    <a:pt x="597" y="95"/>
                    <a:pt x="599" y="83"/>
                    <a:pt x="600" y="70"/>
                  </a:cubicBezTo>
                  <a:cubicBezTo>
                    <a:pt x="600" y="58"/>
                    <a:pt x="599" y="49"/>
                    <a:pt x="598" y="41"/>
                  </a:cubicBezTo>
                  <a:cubicBezTo>
                    <a:pt x="595" y="22"/>
                    <a:pt x="582" y="9"/>
                    <a:pt x="564" y="4"/>
                  </a:cubicBezTo>
                  <a:cubicBezTo>
                    <a:pt x="555" y="1"/>
                    <a:pt x="544" y="0"/>
                    <a:pt x="5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8221327" y="4186298"/>
              <a:ext cx="63127" cy="81974"/>
            </a:xfrm>
            <a:custGeom>
              <a:avLst/>
              <a:gdLst/>
              <a:ahLst/>
              <a:cxnLst/>
              <a:rect l="l" t="t" r="r" b="b"/>
              <a:pathLst>
                <a:path w="1256" h="1631" extrusionOk="0">
                  <a:moveTo>
                    <a:pt x="260" y="510"/>
                  </a:moveTo>
                  <a:cubicBezTo>
                    <a:pt x="265" y="510"/>
                    <a:pt x="270" y="511"/>
                    <a:pt x="274" y="512"/>
                  </a:cubicBezTo>
                  <a:cubicBezTo>
                    <a:pt x="295" y="517"/>
                    <a:pt x="308" y="536"/>
                    <a:pt x="315" y="569"/>
                  </a:cubicBezTo>
                  <a:lnTo>
                    <a:pt x="362" y="807"/>
                  </a:lnTo>
                  <a:cubicBezTo>
                    <a:pt x="368" y="840"/>
                    <a:pt x="365" y="870"/>
                    <a:pt x="350" y="894"/>
                  </a:cubicBezTo>
                  <a:cubicBezTo>
                    <a:pt x="336" y="919"/>
                    <a:pt x="315" y="941"/>
                    <a:pt x="286" y="958"/>
                  </a:cubicBezTo>
                  <a:cubicBezTo>
                    <a:pt x="264" y="970"/>
                    <a:pt x="244" y="977"/>
                    <a:pt x="227" y="977"/>
                  </a:cubicBezTo>
                  <a:cubicBezTo>
                    <a:pt x="222" y="977"/>
                    <a:pt x="217" y="976"/>
                    <a:pt x="211" y="974"/>
                  </a:cubicBezTo>
                  <a:cubicBezTo>
                    <a:pt x="192" y="970"/>
                    <a:pt x="180" y="951"/>
                    <a:pt x="173" y="917"/>
                  </a:cubicBezTo>
                  <a:lnTo>
                    <a:pt x="126" y="679"/>
                  </a:lnTo>
                  <a:cubicBezTo>
                    <a:pt x="119" y="646"/>
                    <a:pt x="122" y="617"/>
                    <a:pt x="136" y="593"/>
                  </a:cubicBezTo>
                  <a:cubicBezTo>
                    <a:pt x="150" y="568"/>
                    <a:pt x="171" y="548"/>
                    <a:pt x="200" y="530"/>
                  </a:cubicBezTo>
                  <a:cubicBezTo>
                    <a:pt x="223" y="516"/>
                    <a:pt x="243" y="510"/>
                    <a:pt x="260" y="510"/>
                  </a:cubicBezTo>
                  <a:close/>
                  <a:moveTo>
                    <a:pt x="308" y="384"/>
                  </a:moveTo>
                  <a:cubicBezTo>
                    <a:pt x="294" y="384"/>
                    <a:pt x="279" y="386"/>
                    <a:pt x="262" y="391"/>
                  </a:cubicBezTo>
                  <a:cubicBezTo>
                    <a:pt x="236" y="399"/>
                    <a:pt x="208" y="410"/>
                    <a:pt x="180" y="427"/>
                  </a:cubicBezTo>
                  <a:cubicBezTo>
                    <a:pt x="121" y="461"/>
                    <a:pt x="76" y="505"/>
                    <a:pt x="44" y="557"/>
                  </a:cubicBezTo>
                  <a:cubicBezTo>
                    <a:pt x="10" y="610"/>
                    <a:pt x="1" y="672"/>
                    <a:pt x="16" y="744"/>
                  </a:cubicBezTo>
                  <a:lnTo>
                    <a:pt x="63" y="981"/>
                  </a:lnTo>
                  <a:cubicBezTo>
                    <a:pt x="70" y="1017"/>
                    <a:pt x="81" y="1045"/>
                    <a:pt x="97" y="1064"/>
                  </a:cubicBezTo>
                  <a:cubicBezTo>
                    <a:pt x="112" y="1084"/>
                    <a:pt x="130" y="1095"/>
                    <a:pt x="152" y="1101"/>
                  </a:cubicBezTo>
                  <a:cubicBezTo>
                    <a:pt x="160" y="1102"/>
                    <a:pt x="169" y="1103"/>
                    <a:pt x="179" y="1103"/>
                  </a:cubicBezTo>
                  <a:cubicBezTo>
                    <a:pt x="192" y="1103"/>
                    <a:pt x="207" y="1101"/>
                    <a:pt x="223" y="1097"/>
                  </a:cubicBezTo>
                  <a:cubicBezTo>
                    <a:pt x="249" y="1089"/>
                    <a:pt x="277" y="1077"/>
                    <a:pt x="306" y="1060"/>
                  </a:cubicBezTo>
                  <a:cubicBezTo>
                    <a:pt x="334" y="1043"/>
                    <a:pt x="360" y="1024"/>
                    <a:pt x="384" y="1003"/>
                  </a:cubicBezTo>
                  <a:cubicBezTo>
                    <a:pt x="407" y="981"/>
                    <a:pt x="428" y="958"/>
                    <a:pt x="442" y="932"/>
                  </a:cubicBezTo>
                  <a:cubicBezTo>
                    <a:pt x="457" y="906"/>
                    <a:pt x="468" y="876"/>
                    <a:pt x="473" y="845"/>
                  </a:cubicBezTo>
                  <a:cubicBezTo>
                    <a:pt x="478" y="815"/>
                    <a:pt x="478" y="780"/>
                    <a:pt x="470" y="744"/>
                  </a:cubicBezTo>
                  <a:lnTo>
                    <a:pt x="423" y="506"/>
                  </a:lnTo>
                  <a:cubicBezTo>
                    <a:pt x="416" y="470"/>
                    <a:pt x="405" y="442"/>
                    <a:pt x="389" y="423"/>
                  </a:cubicBezTo>
                  <a:cubicBezTo>
                    <a:pt x="374" y="404"/>
                    <a:pt x="356" y="392"/>
                    <a:pt x="334" y="387"/>
                  </a:cubicBezTo>
                  <a:cubicBezTo>
                    <a:pt x="326" y="385"/>
                    <a:pt x="317" y="384"/>
                    <a:pt x="308" y="384"/>
                  </a:cubicBezTo>
                  <a:close/>
                  <a:moveTo>
                    <a:pt x="1037" y="667"/>
                  </a:moveTo>
                  <a:cubicBezTo>
                    <a:pt x="1042" y="667"/>
                    <a:pt x="1047" y="668"/>
                    <a:pt x="1051" y="669"/>
                  </a:cubicBezTo>
                  <a:cubicBezTo>
                    <a:pt x="1072" y="674"/>
                    <a:pt x="1085" y="693"/>
                    <a:pt x="1092" y="727"/>
                  </a:cubicBezTo>
                  <a:lnTo>
                    <a:pt x="1139" y="964"/>
                  </a:lnTo>
                  <a:cubicBezTo>
                    <a:pt x="1145" y="997"/>
                    <a:pt x="1142" y="1026"/>
                    <a:pt x="1127" y="1051"/>
                  </a:cubicBezTo>
                  <a:cubicBezTo>
                    <a:pt x="1113" y="1076"/>
                    <a:pt x="1092" y="1097"/>
                    <a:pt x="1063" y="1114"/>
                  </a:cubicBezTo>
                  <a:cubicBezTo>
                    <a:pt x="1040" y="1127"/>
                    <a:pt x="1020" y="1134"/>
                    <a:pt x="1003" y="1134"/>
                  </a:cubicBezTo>
                  <a:cubicBezTo>
                    <a:pt x="998" y="1134"/>
                    <a:pt x="994" y="1133"/>
                    <a:pt x="990" y="1132"/>
                  </a:cubicBezTo>
                  <a:cubicBezTo>
                    <a:pt x="969" y="1126"/>
                    <a:pt x="957" y="1107"/>
                    <a:pt x="950" y="1074"/>
                  </a:cubicBezTo>
                  <a:lnTo>
                    <a:pt x="903" y="836"/>
                  </a:lnTo>
                  <a:cubicBezTo>
                    <a:pt x="896" y="803"/>
                    <a:pt x="899" y="774"/>
                    <a:pt x="913" y="749"/>
                  </a:cubicBezTo>
                  <a:cubicBezTo>
                    <a:pt x="926" y="724"/>
                    <a:pt x="948" y="704"/>
                    <a:pt x="977" y="687"/>
                  </a:cubicBezTo>
                  <a:cubicBezTo>
                    <a:pt x="1000" y="674"/>
                    <a:pt x="1019" y="667"/>
                    <a:pt x="1037" y="667"/>
                  </a:cubicBezTo>
                  <a:close/>
                  <a:moveTo>
                    <a:pt x="1085" y="541"/>
                  </a:moveTo>
                  <a:cubicBezTo>
                    <a:pt x="1071" y="541"/>
                    <a:pt x="1056" y="544"/>
                    <a:pt x="1039" y="548"/>
                  </a:cubicBezTo>
                  <a:cubicBezTo>
                    <a:pt x="1013" y="556"/>
                    <a:pt x="985" y="568"/>
                    <a:pt x="957" y="585"/>
                  </a:cubicBezTo>
                  <a:cubicBezTo>
                    <a:pt x="898" y="619"/>
                    <a:pt x="853" y="661"/>
                    <a:pt x="820" y="714"/>
                  </a:cubicBezTo>
                  <a:cubicBezTo>
                    <a:pt x="787" y="767"/>
                    <a:pt x="778" y="829"/>
                    <a:pt x="792" y="901"/>
                  </a:cubicBezTo>
                  <a:lnTo>
                    <a:pt x="840" y="1139"/>
                  </a:lnTo>
                  <a:cubicBezTo>
                    <a:pt x="847" y="1175"/>
                    <a:pt x="858" y="1203"/>
                    <a:pt x="874" y="1221"/>
                  </a:cubicBezTo>
                  <a:cubicBezTo>
                    <a:pt x="889" y="1240"/>
                    <a:pt x="907" y="1253"/>
                    <a:pt x="929" y="1257"/>
                  </a:cubicBezTo>
                  <a:cubicBezTo>
                    <a:pt x="938" y="1259"/>
                    <a:pt x="947" y="1261"/>
                    <a:pt x="957" y="1261"/>
                  </a:cubicBezTo>
                  <a:cubicBezTo>
                    <a:pt x="970" y="1261"/>
                    <a:pt x="985" y="1258"/>
                    <a:pt x="1000" y="1254"/>
                  </a:cubicBezTo>
                  <a:cubicBezTo>
                    <a:pt x="1026" y="1247"/>
                    <a:pt x="1054" y="1235"/>
                    <a:pt x="1083" y="1218"/>
                  </a:cubicBezTo>
                  <a:cubicBezTo>
                    <a:pt x="1111" y="1201"/>
                    <a:pt x="1137" y="1182"/>
                    <a:pt x="1161" y="1160"/>
                  </a:cubicBezTo>
                  <a:cubicBezTo>
                    <a:pt x="1184" y="1139"/>
                    <a:pt x="1205" y="1115"/>
                    <a:pt x="1219" y="1088"/>
                  </a:cubicBezTo>
                  <a:cubicBezTo>
                    <a:pt x="1234" y="1062"/>
                    <a:pt x="1244" y="1034"/>
                    <a:pt x="1250" y="1003"/>
                  </a:cubicBezTo>
                  <a:cubicBezTo>
                    <a:pt x="1255" y="971"/>
                    <a:pt x="1255" y="937"/>
                    <a:pt x="1247" y="901"/>
                  </a:cubicBezTo>
                  <a:lnTo>
                    <a:pt x="1200" y="664"/>
                  </a:lnTo>
                  <a:cubicBezTo>
                    <a:pt x="1193" y="626"/>
                    <a:pt x="1182" y="599"/>
                    <a:pt x="1166" y="580"/>
                  </a:cubicBezTo>
                  <a:cubicBezTo>
                    <a:pt x="1151" y="561"/>
                    <a:pt x="1133" y="549"/>
                    <a:pt x="1111" y="544"/>
                  </a:cubicBezTo>
                  <a:cubicBezTo>
                    <a:pt x="1103" y="542"/>
                    <a:pt x="1094" y="541"/>
                    <a:pt x="1085" y="541"/>
                  </a:cubicBezTo>
                  <a:close/>
                  <a:moveTo>
                    <a:pt x="811" y="0"/>
                  </a:moveTo>
                  <a:cubicBezTo>
                    <a:pt x="799" y="0"/>
                    <a:pt x="788" y="4"/>
                    <a:pt x="777" y="9"/>
                  </a:cubicBezTo>
                  <a:cubicBezTo>
                    <a:pt x="768" y="15"/>
                    <a:pt x="760" y="22"/>
                    <a:pt x="753" y="31"/>
                  </a:cubicBezTo>
                  <a:cubicBezTo>
                    <a:pt x="745" y="40"/>
                    <a:pt x="741" y="52"/>
                    <a:pt x="737" y="66"/>
                  </a:cubicBezTo>
                  <a:lnTo>
                    <a:pt x="418" y="1569"/>
                  </a:lnTo>
                  <a:cubicBezTo>
                    <a:pt x="414" y="1579"/>
                    <a:pt x="414" y="1588"/>
                    <a:pt x="416" y="1596"/>
                  </a:cubicBezTo>
                  <a:cubicBezTo>
                    <a:pt x="419" y="1612"/>
                    <a:pt x="427" y="1622"/>
                    <a:pt x="441" y="1628"/>
                  </a:cubicBezTo>
                  <a:cubicBezTo>
                    <a:pt x="446" y="1630"/>
                    <a:pt x="451" y="1631"/>
                    <a:pt x="457" y="1631"/>
                  </a:cubicBezTo>
                  <a:cubicBezTo>
                    <a:pt x="466" y="1631"/>
                    <a:pt x="476" y="1628"/>
                    <a:pt x="486" y="1622"/>
                  </a:cubicBezTo>
                  <a:cubicBezTo>
                    <a:pt x="497" y="1615"/>
                    <a:pt x="508" y="1606"/>
                    <a:pt x="515" y="1596"/>
                  </a:cubicBezTo>
                  <a:cubicBezTo>
                    <a:pt x="523" y="1585"/>
                    <a:pt x="529" y="1573"/>
                    <a:pt x="532" y="1561"/>
                  </a:cubicBezTo>
                  <a:lnTo>
                    <a:pt x="853" y="62"/>
                  </a:lnTo>
                  <a:cubicBezTo>
                    <a:pt x="854" y="53"/>
                    <a:pt x="854" y="44"/>
                    <a:pt x="852" y="34"/>
                  </a:cubicBezTo>
                  <a:cubicBezTo>
                    <a:pt x="849" y="16"/>
                    <a:pt x="840" y="5"/>
                    <a:pt x="824" y="2"/>
                  </a:cubicBezTo>
                  <a:cubicBezTo>
                    <a:pt x="820" y="1"/>
                    <a:pt x="815" y="0"/>
                    <a:pt x="8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8290686" y="4182227"/>
              <a:ext cx="29452" cy="35835"/>
            </a:xfrm>
            <a:custGeom>
              <a:avLst/>
              <a:gdLst/>
              <a:ahLst/>
              <a:cxnLst/>
              <a:rect l="l" t="t" r="r" b="b"/>
              <a:pathLst>
                <a:path w="586" h="713" extrusionOk="0">
                  <a:moveTo>
                    <a:pt x="417" y="1"/>
                  </a:moveTo>
                  <a:cubicBezTo>
                    <a:pt x="406" y="1"/>
                    <a:pt x="396" y="4"/>
                    <a:pt x="387" y="9"/>
                  </a:cubicBezTo>
                  <a:cubicBezTo>
                    <a:pt x="376" y="16"/>
                    <a:pt x="370" y="22"/>
                    <a:pt x="365" y="30"/>
                  </a:cubicBezTo>
                  <a:lnTo>
                    <a:pt x="22" y="537"/>
                  </a:lnTo>
                  <a:cubicBezTo>
                    <a:pt x="13" y="552"/>
                    <a:pt x="7" y="568"/>
                    <a:pt x="4" y="582"/>
                  </a:cubicBezTo>
                  <a:cubicBezTo>
                    <a:pt x="0" y="598"/>
                    <a:pt x="0" y="612"/>
                    <a:pt x="3" y="622"/>
                  </a:cubicBezTo>
                  <a:cubicBezTo>
                    <a:pt x="4" y="633"/>
                    <a:pt x="9" y="642"/>
                    <a:pt x="17" y="651"/>
                  </a:cubicBezTo>
                  <a:cubicBezTo>
                    <a:pt x="25" y="660"/>
                    <a:pt x="35" y="665"/>
                    <a:pt x="48" y="667"/>
                  </a:cubicBezTo>
                  <a:lnTo>
                    <a:pt x="500" y="712"/>
                  </a:lnTo>
                  <a:cubicBezTo>
                    <a:pt x="501" y="712"/>
                    <a:pt x="502" y="712"/>
                    <a:pt x="503" y="712"/>
                  </a:cubicBezTo>
                  <a:cubicBezTo>
                    <a:pt x="509" y="712"/>
                    <a:pt x="515" y="710"/>
                    <a:pt x="524" y="705"/>
                  </a:cubicBezTo>
                  <a:cubicBezTo>
                    <a:pt x="541" y="696"/>
                    <a:pt x="555" y="679"/>
                    <a:pt x="569" y="655"/>
                  </a:cubicBezTo>
                  <a:cubicBezTo>
                    <a:pt x="581" y="631"/>
                    <a:pt x="586" y="607"/>
                    <a:pt x="581" y="585"/>
                  </a:cubicBezTo>
                  <a:cubicBezTo>
                    <a:pt x="577" y="562"/>
                    <a:pt x="567" y="551"/>
                    <a:pt x="550" y="551"/>
                  </a:cubicBezTo>
                  <a:lnTo>
                    <a:pt x="188" y="514"/>
                  </a:lnTo>
                  <a:lnTo>
                    <a:pt x="461" y="107"/>
                  </a:lnTo>
                  <a:cubicBezTo>
                    <a:pt x="474" y="88"/>
                    <a:pt x="479" y="68"/>
                    <a:pt x="474" y="48"/>
                  </a:cubicBezTo>
                  <a:cubicBezTo>
                    <a:pt x="471" y="25"/>
                    <a:pt x="459" y="12"/>
                    <a:pt x="439" y="5"/>
                  </a:cubicBezTo>
                  <a:cubicBezTo>
                    <a:pt x="432" y="2"/>
                    <a:pt x="425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8320088" y="4135586"/>
              <a:ext cx="37293" cy="69409"/>
            </a:xfrm>
            <a:custGeom>
              <a:avLst/>
              <a:gdLst/>
              <a:ahLst/>
              <a:cxnLst/>
              <a:rect l="l" t="t" r="r" b="b"/>
              <a:pathLst>
                <a:path w="742" h="1381" extrusionOk="0">
                  <a:moveTo>
                    <a:pt x="694" y="0"/>
                  </a:moveTo>
                  <a:cubicBezTo>
                    <a:pt x="686" y="0"/>
                    <a:pt x="678" y="3"/>
                    <a:pt x="670" y="8"/>
                  </a:cubicBezTo>
                  <a:lnTo>
                    <a:pt x="41" y="373"/>
                  </a:lnTo>
                  <a:cubicBezTo>
                    <a:pt x="23" y="383"/>
                    <a:pt x="12" y="399"/>
                    <a:pt x="6" y="420"/>
                  </a:cubicBezTo>
                  <a:cubicBezTo>
                    <a:pt x="1" y="443"/>
                    <a:pt x="1" y="462"/>
                    <a:pt x="4" y="480"/>
                  </a:cubicBezTo>
                  <a:cubicBezTo>
                    <a:pt x="9" y="502"/>
                    <a:pt x="17" y="518"/>
                    <a:pt x="29" y="529"/>
                  </a:cubicBezTo>
                  <a:cubicBezTo>
                    <a:pt x="35" y="534"/>
                    <a:pt x="41" y="536"/>
                    <a:pt x="48" y="536"/>
                  </a:cubicBezTo>
                  <a:cubicBezTo>
                    <a:pt x="56" y="536"/>
                    <a:pt x="64" y="534"/>
                    <a:pt x="73" y="529"/>
                  </a:cubicBezTo>
                  <a:lnTo>
                    <a:pt x="307" y="392"/>
                  </a:lnTo>
                  <a:lnTo>
                    <a:pt x="499" y="1354"/>
                  </a:lnTo>
                  <a:cubicBezTo>
                    <a:pt x="502" y="1372"/>
                    <a:pt x="513" y="1381"/>
                    <a:pt x="531" y="1381"/>
                  </a:cubicBezTo>
                  <a:cubicBezTo>
                    <a:pt x="550" y="1381"/>
                    <a:pt x="569" y="1375"/>
                    <a:pt x="590" y="1364"/>
                  </a:cubicBezTo>
                  <a:cubicBezTo>
                    <a:pt x="610" y="1352"/>
                    <a:pt x="627" y="1337"/>
                    <a:pt x="642" y="1317"/>
                  </a:cubicBezTo>
                  <a:cubicBezTo>
                    <a:pt x="657" y="1298"/>
                    <a:pt x="662" y="1280"/>
                    <a:pt x="658" y="1260"/>
                  </a:cubicBezTo>
                  <a:lnTo>
                    <a:pt x="467" y="299"/>
                  </a:lnTo>
                  <a:lnTo>
                    <a:pt x="700" y="164"/>
                  </a:lnTo>
                  <a:cubicBezTo>
                    <a:pt x="717" y="154"/>
                    <a:pt x="729" y="138"/>
                    <a:pt x="735" y="116"/>
                  </a:cubicBezTo>
                  <a:cubicBezTo>
                    <a:pt x="741" y="95"/>
                    <a:pt x="742" y="74"/>
                    <a:pt x="737" y="52"/>
                  </a:cubicBezTo>
                  <a:cubicBezTo>
                    <a:pt x="734" y="34"/>
                    <a:pt x="726" y="20"/>
                    <a:pt x="715" y="8"/>
                  </a:cubicBezTo>
                  <a:cubicBezTo>
                    <a:pt x="708" y="3"/>
                    <a:pt x="701" y="0"/>
                    <a:pt x="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8097838" y="4363214"/>
              <a:ext cx="40359" cy="66343"/>
            </a:xfrm>
            <a:custGeom>
              <a:avLst/>
              <a:gdLst/>
              <a:ahLst/>
              <a:cxnLst/>
              <a:rect l="l" t="t" r="r" b="b"/>
              <a:pathLst>
                <a:path w="803" h="1320" extrusionOk="0">
                  <a:moveTo>
                    <a:pt x="512" y="638"/>
                  </a:moveTo>
                  <a:cubicBezTo>
                    <a:pt x="524" y="638"/>
                    <a:pt x="535" y="640"/>
                    <a:pt x="545" y="643"/>
                  </a:cubicBezTo>
                  <a:cubicBezTo>
                    <a:pt x="583" y="656"/>
                    <a:pt x="609" y="699"/>
                    <a:pt x="624" y="772"/>
                  </a:cubicBezTo>
                  <a:lnTo>
                    <a:pt x="629" y="800"/>
                  </a:lnTo>
                  <a:cubicBezTo>
                    <a:pt x="643" y="871"/>
                    <a:pt x="638" y="933"/>
                    <a:pt x="613" y="985"/>
                  </a:cubicBezTo>
                  <a:cubicBezTo>
                    <a:pt x="589" y="1035"/>
                    <a:pt x="548" y="1078"/>
                    <a:pt x="492" y="1111"/>
                  </a:cubicBezTo>
                  <a:cubicBezTo>
                    <a:pt x="452" y="1134"/>
                    <a:pt x="417" y="1146"/>
                    <a:pt x="386" y="1146"/>
                  </a:cubicBezTo>
                  <a:cubicBezTo>
                    <a:pt x="372" y="1146"/>
                    <a:pt x="359" y="1143"/>
                    <a:pt x="348" y="1139"/>
                  </a:cubicBezTo>
                  <a:cubicBezTo>
                    <a:pt x="309" y="1124"/>
                    <a:pt x="283" y="1081"/>
                    <a:pt x="269" y="1009"/>
                  </a:cubicBezTo>
                  <a:lnTo>
                    <a:pt x="260" y="968"/>
                  </a:lnTo>
                  <a:cubicBezTo>
                    <a:pt x="246" y="899"/>
                    <a:pt x="253" y="840"/>
                    <a:pt x="280" y="793"/>
                  </a:cubicBezTo>
                  <a:cubicBezTo>
                    <a:pt x="308" y="746"/>
                    <a:pt x="349" y="706"/>
                    <a:pt x="403" y="675"/>
                  </a:cubicBezTo>
                  <a:cubicBezTo>
                    <a:pt x="445" y="650"/>
                    <a:pt x="481" y="638"/>
                    <a:pt x="512" y="638"/>
                  </a:cubicBezTo>
                  <a:close/>
                  <a:moveTo>
                    <a:pt x="494" y="0"/>
                  </a:moveTo>
                  <a:cubicBezTo>
                    <a:pt x="478" y="0"/>
                    <a:pt x="461" y="2"/>
                    <a:pt x="443" y="5"/>
                  </a:cubicBezTo>
                  <a:cubicBezTo>
                    <a:pt x="398" y="12"/>
                    <a:pt x="347" y="32"/>
                    <a:pt x="290" y="65"/>
                  </a:cubicBezTo>
                  <a:cubicBezTo>
                    <a:pt x="242" y="93"/>
                    <a:pt x="198" y="125"/>
                    <a:pt x="158" y="164"/>
                  </a:cubicBezTo>
                  <a:cubicBezTo>
                    <a:pt x="119" y="201"/>
                    <a:pt x="86" y="243"/>
                    <a:pt x="60" y="290"/>
                  </a:cubicBezTo>
                  <a:cubicBezTo>
                    <a:pt x="35" y="336"/>
                    <a:pt x="18" y="388"/>
                    <a:pt x="9" y="443"/>
                  </a:cubicBezTo>
                  <a:cubicBezTo>
                    <a:pt x="1" y="499"/>
                    <a:pt x="3" y="559"/>
                    <a:pt x="15" y="624"/>
                  </a:cubicBezTo>
                  <a:lnTo>
                    <a:pt x="109" y="1092"/>
                  </a:lnTo>
                  <a:cubicBezTo>
                    <a:pt x="121" y="1157"/>
                    <a:pt x="142" y="1208"/>
                    <a:pt x="167" y="1242"/>
                  </a:cubicBezTo>
                  <a:cubicBezTo>
                    <a:pt x="194" y="1279"/>
                    <a:pt x="226" y="1301"/>
                    <a:pt x="262" y="1312"/>
                  </a:cubicBezTo>
                  <a:cubicBezTo>
                    <a:pt x="280" y="1317"/>
                    <a:pt x="298" y="1320"/>
                    <a:pt x="317" y="1320"/>
                  </a:cubicBezTo>
                  <a:cubicBezTo>
                    <a:pt x="338" y="1320"/>
                    <a:pt x="359" y="1317"/>
                    <a:pt x="381" y="1311"/>
                  </a:cubicBezTo>
                  <a:cubicBezTo>
                    <a:pt x="425" y="1300"/>
                    <a:pt x="472" y="1281"/>
                    <a:pt x="520" y="1253"/>
                  </a:cubicBezTo>
                  <a:cubicBezTo>
                    <a:pt x="567" y="1224"/>
                    <a:pt x="610" y="1193"/>
                    <a:pt x="649" y="1156"/>
                  </a:cubicBezTo>
                  <a:cubicBezTo>
                    <a:pt x="688" y="1119"/>
                    <a:pt x="719" y="1077"/>
                    <a:pt x="744" y="1031"/>
                  </a:cubicBezTo>
                  <a:cubicBezTo>
                    <a:pt x="769" y="986"/>
                    <a:pt x="786" y="934"/>
                    <a:pt x="794" y="879"/>
                  </a:cubicBezTo>
                  <a:cubicBezTo>
                    <a:pt x="803" y="822"/>
                    <a:pt x="800" y="762"/>
                    <a:pt x="787" y="697"/>
                  </a:cubicBezTo>
                  <a:lnTo>
                    <a:pt x="781" y="668"/>
                  </a:lnTo>
                  <a:cubicBezTo>
                    <a:pt x="769" y="606"/>
                    <a:pt x="751" y="559"/>
                    <a:pt x="726" y="525"/>
                  </a:cubicBezTo>
                  <a:cubicBezTo>
                    <a:pt x="701" y="493"/>
                    <a:pt x="673" y="472"/>
                    <a:pt x="639" y="463"/>
                  </a:cubicBezTo>
                  <a:cubicBezTo>
                    <a:pt x="625" y="459"/>
                    <a:pt x="609" y="457"/>
                    <a:pt x="593" y="457"/>
                  </a:cubicBezTo>
                  <a:cubicBezTo>
                    <a:pt x="573" y="457"/>
                    <a:pt x="552" y="460"/>
                    <a:pt x="530" y="467"/>
                  </a:cubicBezTo>
                  <a:cubicBezTo>
                    <a:pt x="491" y="478"/>
                    <a:pt x="450" y="496"/>
                    <a:pt x="408" y="520"/>
                  </a:cubicBezTo>
                  <a:cubicBezTo>
                    <a:pt x="366" y="544"/>
                    <a:pt x="327" y="575"/>
                    <a:pt x="294" y="608"/>
                  </a:cubicBezTo>
                  <a:cubicBezTo>
                    <a:pt x="261" y="643"/>
                    <a:pt x="234" y="685"/>
                    <a:pt x="215" y="735"/>
                  </a:cubicBezTo>
                  <a:lnTo>
                    <a:pt x="174" y="532"/>
                  </a:lnTo>
                  <a:cubicBezTo>
                    <a:pt x="160" y="461"/>
                    <a:pt x="166" y="400"/>
                    <a:pt x="191" y="347"/>
                  </a:cubicBezTo>
                  <a:cubicBezTo>
                    <a:pt x="217" y="294"/>
                    <a:pt x="259" y="252"/>
                    <a:pt x="317" y="218"/>
                  </a:cubicBezTo>
                  <a:cubicBezTo>
                    <a:pt x="342" y="203"/>
                    <a:pt x="366" y="193"/>
                    <a:pt x="388" y="187"/>
                  </a:cubicBezTo>
                  <a:cubicBezTo>
                    <a:pt x="403" y="183"/>
                    <a:pt x="417" y="181"/>
                    <a:pt x="430" y="181"/>
                  </a:cubicBezTo>
                  <a:cubicBezTo>
                    <a:pt x="437" y="181"/>
                    <a:pt x="444" y="182"/>
                    <a:pt x="450" y="183"/>
                  </a:cubicBezTo>
                  <a:cubicBezTo>
                    <a:pt x="468" y="186"/>
                    <a:pt x="484" y="193"/>
                    <a:pt x="496" y="205"/>
                  </a:cubicBezTo>
                  <a:cubicBezTo>
                    <a:pt x="510" y="218"/>
                    <a:pt x="519" y="235"/>
                    <a:pt x="523" y="257"/>
                  </a:cubicBezTo>
                  <a:cubicBezTo>
                    <a:pt x="528" y="282"/>
                    <a:pt x="539" y="294"/>
                    <a:pt x="556" y="294"/>
                  </a:cubicBezTo>
                  <a:cubicBezTo>
                    <a:pt x="557" y="294"/>
                    <a:pt x="557" y="294"/>
                    <a:pt x="558" y="294"/>
                  </a:cubicBezTo>
                  <a:cubicBezTo>
                    <a:pt x="576" y="293"/>
                    <a:pt x="597" y="286"/>
                    <a:pt x="619" y="273"/>
                  </a:cubicBezTo>
                  <a:cubicBezTo>
                    <a:pt x="644" y="258"/>
                    <a:pt x="662" y="243"/>
                    <a:pt x="673" y="226"/>
                  </a:cubicBezTo>
                  <a:cubicBezTo>
                    <a:pt x="683" y="208"/>
                    <a:pt x="685" y="185"/>
                    <a:pt x="680" y="157"/>
                  </a:cubicBezTo>
                  <a:cubicBezTo>
                    <a:pt x="673" y="123"/>
                    <a:pt x="660" y="93"/>
                    <a:pt x="639" y="67"/>
                  </a:cubicBezTo>
                  <a:cubicBezTo>
                    <a:pt x="619" y="41"/>
                    <a:pt x="593" y="23"/>
                    <a:pt x="560" y="11"/>
                  </a:cubicBezTo>
                  <a:cubicBezTo>
                    <a:pt x="541" y="4"/>
                    <a:pt x="519" y="0"/>
                    <a:pt x="4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8139303" y="4332706"/>
              <a:ext cx="36087" cy="72877"/>
            </a:xfrm>
            <a:custGeom>
              <a:avLst/>
              <a:gdLst/>
              <a:ahLst/>
              <a:cxnLst/>
              <a:rect l="l" t="t" r="r" b="b"/>
              <a:pathLst>
                <a:path w="718" h="1450" extrusionOk="0">
                  <a:moveTo>
                    <a:pt x="640" y="1"/>
                  </a:moveTo>
                  <a:cubicBezTo>
                    <a:pt x="626" y="1"/>
                    <a:pt x="613" y="5"/>
                    <a:pt x="599" y="12"/>
                  </a:cubicBezTo>
                  <a:lnTo>
                    <a:pt x="62" y="325"/>
                  </a:lnTo>
                  <a:cubicBezTo>
                    <a:pt x="45" y="335"/>
                    <a:pt x="30" y="350"/>
                    <a:pt x="18" y="370"/>
                  </a:cubicBezTo>
                  <a:cubicBezTo>
                    <a:pt x="5" y="391"/>
                    <a:pt x="0" y="408"/>
                    <a:pt x="2" y="422"/>
                  </a:cubicBezTo>
                  <a:lnTo>
                    <a:pt x="52" y="668"/>
                  </a:lnTo>
                  <a:cubicBezTo>
                    <a:pt x="55" y="684"/>
                    <a:pt x="65" y="693"/>
                    <a:pt x="83" y="694"/>
                  </a:cubicBezTo>
                  <a:cubicBezTo>
                    <a:pt x="86" y="694"/>
                    <a:pt x="88" y="695"/>
                    <a:pt x="91" y="695"/>
                  </a:cubicBezTo>
                  <a:cubicBezTo>
                    <a:pt x="106" y="695"/>
                    <a:pt x="124" y="689"/>
                    <a:pt x="141" y="678"/>
                  </a:cubicBezTo>
                  <a:cubicBezTo>
                    <a:pt x="162" y="666"/>
                    <a:pt x="180" y="650"/>
                    <a:pt x="195" y="629"/>
                  </a:cubicBezTo>
                  <a:cubicBezTo>
                    <a:pt x="210" y="609"/>
                    <a:pt x="215" y="591"/>
                    <a:pt x="212" y="575"/>
                  </a:cubicBezTo>
                  <a:lnTo>
                    <a:pt x="181" y="424"/>
                  </a:lnTo>
                  <a:lnTo>
                    <a:pt x="541" y="216"/>
                  </a:lnTo>
                  <a:lnTo>
                    <a:pt x="560" y="315"/>
                  </a:lnTo>
                  <a:lnTo>
                    <a:pt x="306" y="1370"/>
                  </a:lnTo>
                  <a:cubicBezTo>
                    <a:pt x="303" y="1382"/>
                    <a:pt x="302" y="1395"/>
                    <a:pt x="304" y="1406"/>
                  </a:cubicBezTo>
                  <a:cubicBezTo>
                    <a:pt x="310" y="1431"/>
                    <a:pt x="324" y="1444"/>
                    <a:pt x="348" y="1449"/>
                  </a:cubicBezTo>
                  <a:cubicBezTo>
                    <a:pt x="352" y="1449"/>
                    <a:pt x="357" y="1450"/>
                    <a:pt x="361" y="1450"/>
                  </a:cubicBezTo>
                  <a:cubicBezTo>
                    <a:pt x="381" y="1450"/>
                    <a:pt x="400" y="1444"/>
                    <a:pt x="421" y="1432"/>
                  </a:cubicBezTo>
                  <a:cubicBezTo>
                    <a:pt x="444" y="1418"/>
                    <a:pt x="458" y="1400"/>
                    <a:pt x="464" y="1378"/>
                  </a:cubicBezTo>
                  <a:lnTo>
                    <a:pt x="705" y="303"/>
                  </a:lnTo>
                  <a:cubicBezTo>
                    <a:pt x="710" y="284"/>
                    <a:pt x="713" y="264"/>
                    <a:pt x="715" y="244"/>
                  </a:cubicBezTo>
                  <a:cubicBezTo>
                    <a:pt x="717" y="223"/>
                    <a:pt x="717" y="207"/>
                    <a:pt x="715" y="192"/>
                  </a:cubicBezTo>
                  <a:lnTo>
                    <a:pt x="681" y="26"/>
                  </a:lnTo>
                  <a:cubicBezTo>
                    <a:pt x="679" y="13"/>
                    <a:pt x="669" y="5"/>
                    <a:pt x="651" y="2"/>
                  </a:cubicBezTo>
                  <a:cubicBezTo>
                    <a:pt x="647" y="1"/>
                    <a:pt x="644" y="1"/>
                    <a:pt x="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8186045" y="4312602"/>
              <a:ext cx="39404" cy="66393"/>
            </a:xfrm>
            <a:custGeom>
              <a:avLst/>
              <a:gdLst/>
              <a:ahLst/>
              <a:cxnLst/>
              <a:rect l="l" t="t" r="r" b="b"/>
              <a:pathLst>
                <a:path w="784" h="1321" extrusionOk="0">
                  <a:moveTo>
                    <a:pt x="385" y="176"/>
                  </a:moveTo>
                  <a:cubicBezTo>
                    <a:pt x="393" y="176"/>
                    <a:pt x="401" y="178"/>
                    <a:pt x="409" y="180"/>
                  </a:cubicBezTo>
                  <a:cubicBezTo>
                    <a:pt x="440" y="189"/>
                    <a:pt x="462" y="223"/>
                    <a:pt x="473" y="281"/>
                  </a:cubicBezTo>
                  <a:cubicBezTo>
                    <a:pt x="486" y="339"/>
                    <a:pt x="480" y="388"/>
                    <a:pt x="459" y="428"/>
                  </a:cubicBezTo>
                  <a:cubicBezTo>
                    <a:pt x="438" y="468"/>
                    <a:pt x="403" y="503"/>
                    <a:pt x="355" y="531"/>
                  </a:cubicBezTo>
                  <a:cubicBezTo>
                    <a:pt x="319" y="552"/>
                    <a:pt x="289" y="562"/>
                    <a:pt x="262" y="562"/>
                  </a:cubicBezTo>
                  <a:cubicBezTo>
                    <a:pt x="253" y="562"/>
                    <a:pt x="244" y="561"/>
                    <a:pt x="236" y="558"/>
                  </a:cubicBezTo>
                  <a:cubicBezTo>
                    <a:pt x="204" y="548"/>
                    <a:pt x="183" y="514"/>
                    <a:pt x="171" y="457"/>
                  </a:cubicBezTo>
                  <a:cubicBezTo>
                    <a:pt x="160" y="399"/>
                    <a:pt x="165" y="350"/>
                    <a:pt x="186" y="310"/>
                  </a:cubicBezTo>
                  <a:cubicBezTo>
                    <a:pt x="207" y="270"/>
                    <a:pt x="242" y="236"/>
                    <a:pt x="291" y="208"/>
                  </a:cubicBezTo>
                  <a:cubicBezTo>
                    <a:pt x="327" y="187"/>
                    <a:pt x="358" y="176"/>
                    <a:pt x="385" y="176"/>
                  </a:cubicBezTo>
                  <a:close/>
                  <a:moveTo>
                    <a:pt x="488" y="638"/>
                  </a:moveTo>
                  <a:cubicBezTo>
                    <a:pt x="501" y="638"/>
                    <a:pt x="513" y="640"/>
                    <a:pt x="524" y="644"/>
                  </a:cubicBezTo>
                  <a:cubicBezTo>
                    <a:pt x="561" y="658"/>
                    <a:pt x="587" y="700"/>
                    <a:pt x="602" y="770"/>
                  </a:cubicBezTo>
                  <a:lnTo>
                    <a:pt x="607" y="798"/>
                  </a:lnTo>
                  <a:cubicBezTo>
                    <a:pt x="621" y="869"/>
                    <a:pt x="616" y="930"/>
                    <a:pt x="591" y="982"/>
                  </a:cubicBezTo>
                  <a:cubicBezTo>
                    <a:pt x="568" y="1033"/>
                    <a:pt x="527" y="1076"/>
                    <a:pt x="470" y="1109"/>
                  </a:cubicBezTo>
                  <a:cubicBezTo>
                    <a:pt x="432" y="1131"/>
                    <a:pt x="397" y="1143"/>
                    <a:pt x="367" y="1143"/>
                  </a:cubicBezTo>
                  <a:cubicBezTo>
                    <a:pt x="353" y="1143"/>
                    <a:pt x="340" y="1140"/>
                    <a:pt x="328" y="1136"/>
                  </a:cubicBezTo>
                  <a:cubicBezTo>
                    <a:pt x="290" y="1121"/>
                    <a:pt x="263" y="1078"/>
                    <a:pt x="248" y="1006"/>
                  </a:cubicBezTo>
                  <a:lnTo>
                    <a:pt x="242" y="978"/>
                  </a:lnTo>
                  <a:cubicBezTo>
                    <a:pt x="229" y="908"/>
                    <a:pt x="234" y="849"/>
                    <a:pt x="260" y="798"/>
                  </a:cubicBezTo>
                  <a:cubicBezTo>
                    <a:pt x="285" y="747"/>
                    <a:pt x="327" y="706"/>
                    <a:pt x="383" y="672"/>
                  </a:cubicBezTo>
                  <a:cubicBezTo>
                    <a:pt x="423" y="649"/>
                    <a:pt x="458" y="638"/>
                    <a:pt x="488" y="638"/>
                  </a:cubicBezTo>
                  <a:close/>
                  <a:moveTo>
                    <a:pt x="460" y="0"/>
                  </a:moveTo>
                  <a:cubicBezTo>
                    <a:pt x="437" y="0"/>
                    <a:pt x="413" y="4"/>
                    <a:pt x="388" y="11"/>
                  </a:cubicBezTo>
                  <a:cubicBezTo>
                    <a:pt x="348" y="22"/>
                    <a:pt x="306" y="41"/>
                    <a:pt x="263" y="67"/>
                  </a:cubicBezTo>
                  <a:cubicBezTo>
                    <a:pt x="218" y="93"/>
                    <a:pt x="178" y="121"/>
                    <a:pt x="142" y="154"/>
                  </a:cubicBezTo>
                  <a:cubicBezTo>
                    <a:pt x="107" y="185"/>
                    <a:pt x="78" y="220"/>
                    <a:pt x="55" y="259"/>
                  </a:cubicBezTo>
                  <a:cubicBezTo>
                    <a:pt x="33" y="297"/>
                    <a:pt x="17" y="339"/>
                    <a:pt x="9" y="384"/>
                  </a:cubicBezTo>
                  <a:cubicBezTo>
                    <a:pt x="0" y="429"/>
                    <a:pt x="1" y="477"/>
                    <a:pt x="11" y="528"/>
                  </a:cubicBezTo>
                  <a:cubicBezTo>
                    <a:pt x="25" y="596"/>
                    <a:pt x="49" y="644"/>
                    <a:pt x="82" y="670"/>
                  </a:cubicBezTo>
                  <a:cubicBezTo>
                    <a:pt x="108" y="689"/>
                    <a:pt x="138" y="699"/>
                    <a:pt x="171" y="699"/>
                  </a:cubicBezTo>
                  <a:cubicBezTo>
                    <a:pt x="181" y="699"/>
                    <a:pt x="191" y="698"/>
                    <a:pt x="202" y="697"/>
                  </a:cubicBezTo>
                  <a:lnTo>
                    <a:pt x="202" y="697"/>
                  </a:lnTo>
                  <a:cubicBezTo>
                    <a:pt x="153" y="748"/>
                    <a:pt x="118" y="807"/>
                    <a:pt x="96" y="873"/>
                  </a:cubicBezTo>
                  <a:cubicBezTo>
                    <a:pt x="73" y="940"/>
                    <a:pt x="71" y="1015"/>
                    <a:pt x="88" y="1099"/>
                  </a:cubicBezTo>
                  <a:lnTo>
                    <a:pt x="91" y="1118"/>
                  </a:lnTo>
                  <a:cubicBezTo>
                    <a:pt x="104" y="1177"/>
                    <a:pt x="122" y="1224"/>
                    <a:pt x="148" y="1255"/>
                  </a:cubicBezTo>
                  <a:cubicBezTo>
                    <a:pt x="174" y="1287"/>
                    <a:pt x="205" y="1307"/>
                    <a:pt x="241" y="1316"/>
                  </a:cubicBezTo>
                  <a:cubicBezTo>
                    <a:pt x="256" y="1319"/>
                    <a:pt x="272" y="1321"/>
                    <a:pt x="288" y="1321"/>
                  </a:cubicBezTo>
                  <a:cubicBezTo>
                    <a:pt x="311" y="1321"/>
                    <a:pt x="335" y="1318"/>
                    <a:pt x="361" y="1310"/>
                  </a:cubicBezTo>
                  <a:cubicBezTo>
                    <a:pt x="404" y="1298"/>
                    <a:pt x="451" y="1278"/>
                    <a:pt x="498" y="1251"/>
                  </a:cubicBezTo>
                  <a:cubicBezTo>
                    <a:pt x="545" y="1223"/>
                    <a:pt x="588" y="1191"/>
                    <a:pt x="627" y="1155"/>
                  </a:cubicBezTo>
                  <a:cubicBezTo>
                    <a:pt x="666" y="1120"/>
                    <a:pt x="698" y="1079"/>
                    <a:pt x="723" y="1036"/>
                  </a:cubicBezTo>
                  <a:cubicBezTo>
                    <a:pt x="748" y="991"/>
                    <a:pt x="765" y="942"/>
                    <a:pt x="774" y="890"/>
                  </a:cubicBezTo>
                  <a:cubicBezTo>
                    <a:pt x="784" y="839"/>
                    <a:pt x="783" y="782"/>
                    <a:pt x="770" y="723"/>
                  </a:cubicBezTo>
                  <a:lnTo>
                    <a:pt x="767" y="703"/>
                  </a:lnTo>
                  <a:cubicBezTo>
                    <a:pt x="750" y="620"/>
                    <a:pt x="721" y="563"/>
                    <a:pt x="679" y="533"/>
                  </a:cubicBezTo>
                  <a:cubicBezTo>
                    <a:pt x="649" y="511"/>
                    <a:pt x="614" y="500"/>
                    <a:pt x="575" y="500"/>
                  </a:cubicBezTo>
                  <a:cubicBezTo>
                    <a:pt x="562" y="500"/>
                    <a:pt x="548" y="501"/>
                    <a:pt x="533" y="504"/>
                  </a:cubicBezTo>
                  <a:cubicBezTo>
                    <a:pt x="572" y="462"/>
                    <a:pt x="600" y="413"/>
                    <a:pt x="618" y="358"/>
                  </a:cubicBezTo>
                  <a:cubicBezTo>
                    <a:pt x="636" y="301"/>
                    <a:pt x="639" y="239"/>
                    <a:pt x="625" y="171"/>
                  </a:cubicBezTo>
                  <a:cubicBezTo>
                    <a:pt x="615" y="119"/>
                    <a:pt x="599" y="81"/>
                    <a:pt x="576" y="54"/>
                  </a:cubicBezTo>
                  <a:cubicBezTo>
                    <a:pt x="553" y="27"/>
                    <a:pt x="526" y="10"/>
                    <a:pt x="495" y="3"/>
                  </a:cubicBezTo>
                  <a:cubicBezTo>
                    <a:pt x="484" y="1"/>
                    <a:pt x="472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8233641" y="4314964"/>
              <a:ext cx="30055" cy="32820"/>
            </a:xfrm>
            <a:custGeom>
              <a:avLst/>
              <a:gdLst/>
              <a:ahLst/>
              <a:cxnLst/>
              <a:rect l="l" t="t" r="r" b="b"/>
              <a:pathLst>
                <a:path w="598" h="653" extrusionOk="0">
                  <a:moveTo>
                    <a:pt x="278" y="1"/>
                  </a:moveTo>
                  <a:cubicBezTo>
                    <a:pt x="266" y="1"/>
                    <a:pt x="252" y="5"/>
                    <a:pt x="237" y="13"/>
                  </a:cubicBezTo>
                  <a:cubicBezTo>
                    <a:pt x="218" y="25"/>
                    <a:pt x="203" y="40"/>
                    <a:pt x="192" y="58"/>
                  </a:cubicBezTo>
                  <a:cubicBezTo>
                    <a:pt x="180" y="78"/>
                    <a:pt x="177" y="94"/>
                    <a:pt x="180" y="110"/>
                  </a:cubicBezTo>
                  <a:lnTo>
                    <a:pt x="216" y="295"/>
                  </a:lnTo>
                  <a:lnTo>
                    <a:pt x="42" y="396"/>
                  </a:lnTo>
                  <a:cubicBezTo>
                    <a:pt x="26" y="405"/>
                    <a:pt x="15" y="420"/>
                    <a:pt x="8" y="439"/>
                  </a:cubicBezTo>
                  <a:cubicBezTo>
                    <a:pt x="1" y="458"/>
                    <a:pt x="0" y="478"/>
                    <a:pt x="5" y="499"/>
                  </a:cubicBezTo>
                  <a:cubicBezTo>
                    <a:pt x="8" y="520"/>
                    <a:pt x="17" y="535"/>
                    <a:pt x="28" y="542"/>
                  </a:cubicBezTo>
                  <a:cubicBezTo>
                    <a:pt x="34" y="545"/>
                    <a:pt x="40" y="547"/>
                    <a:pt x="46" y="547"/>
                  </a:cubicBezTo>
                  <a:cubicBezTo>
                    <a:pt x="53" y="547"/>
                    <a:pt x="61" y="544"/>
                    <a:pt x="70" y="539"/>
                  </a:cubicBezTo>
                  <a:lnTo>
                    <a:pt x="246" y="438"/>
                  </a:lnTo>
                  <a:lnTo>
                    <a:pt x="282" y="624"/>
                  </a:lnTo>
                  <a:cubicBezTo>
                    <a:pt x="285" y="640"/>
                    <a:pt x="294" y="649"/>
                    <a:pt x="310" y="652"/>
                  </a:cubicBezTo>
                  <a:cubicBezTo>
                    <a:pt x="312" y="652"/>
                    <a:pt x="315" y="652"/>
                    <a:pt x="317" y="652"/>
                  </a:cubicBezTo>
                  <a:cubicBezTo>
                    <a:pt x="331" y="652"/>
                    <a:pt x="346" y="648"/>
                    <a:pt x="362" y="638"/>
                  </a:cubicBezTo>
                  <a:cubicBezTo>
                    <a:pt x="381" y="627"/>
                    <a:pt x="397" y="612"/>
                    <a:pt x="407" y="596"/>
                  </a:cubicBezTo>
                  <a:cubicBezTo>
                    <a:pt x="417" y="578"/>
                    <a:pt x="420" y="562"/>
                    <a:pt x="417" y="545"/>
                  </a:cubicBezTo>
                  <a:lnTo>
                    <a:pt x="380" y="359"/>
                  </a:lnTo>
                  <a:lnTo>
                    <a:pt x="553" y="258"/>
                  </a:lnTo>
                  <a:cubicBezTo>
                    <a:pt x="568" y="250"/>
                    <a:pt x="579" y="236"/>
                    <a:pt x="587" y="217"/>
                  </a:cubicBezTo>
                  <a:cubicBezTo>
                    <a:pt x="595" y="198"/>
                    <a:pt x="597" y="178"/>
                    <a:pt x="593" y="156"/>
                  </a:cubicBezTo>
                  <a:cubicBezTo>
                    <a:pt x="588" y="136"/>
                    <a:pt x="580" y="122"/>
                    <a:pt x="567" y="115"/>
                  </a:cubicBezTo>
                  <a:cubicBezTo>
                    <a:pt x="560" y="111"/>
                    <a:pt x="553" y="109"/>
                    <a:pt x="546" y="109"/>
                  </a:cubicBezTo>
                  <a:cubicBezTo>
                    <a:pt x="539" y="109"/>
                    <a:pt x="532" y="111"/>
                    <a:pt x="525" y="115"/>
                  </a:cubicBezTo>
                  <a:lnTo>
                    <a:pt x="352" y="216"/>
                  </a:lnTo>
                  <a:lnTo>
                    <a:pt x="314" y="31"/>
                  </a:lnTo>
                  <a:cubicBezTo>
                    <a:pt x="312" y="17"/>
                    <a:pt x="303" y="7"/>
                    <a:pt x="288" y="2"/>
                  </a:cubicBezTo>
                  <a:cubicBezTo>
                    <a:pt x="285" y="1"/>
                    <a:pt x="282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8264098" y="4256914"/>
              <a:ext cx="40660" cy="69711"/>
            </a:xfrm>
            <a:custGeom>
              <a:avLst/>
              <a:gdLst/>
              <a:ahLst/>
              <a:cxnLst/>
              <a:rect l="l" t="t" r="r" b="b"/>
              <a:pathLst>
                <a:path w="809" h="1387" extrusionOk="0">
                  <a:moveTo>
                    <a:pt x="762" y="1"/>
                  </a:moveTo>
                  <a:cubicBezTo>
                    <a:pt x="752" y="1"/>
                    <a:pt x="740" y="2"/>
                    <a:pt x="727" y="5"/>
                  </a:cubicBezTo>
                  <a:cubicBezTo>
                    <a:pt x="715" y="10"/>
                    <a:pt x="704" y="14"/>
                    <a:pt x="694" y="20"/>
                  </a:cubicBezTo>
                  <a:cubicBezTo>
                    <a:pt x="670" y="33"/>
                    <a:pt x="655" y="57"/>
                    <a:pt x="648" y="90"/>
                  </a:cubicBezTo>
                  <a:lnTo>
                    <a:pt x="501" y="743"/>
                  </a:lnTo>
                  <a:lnTo>
                    <a:pt x="151" y="379"/>
                  </a:lnTo>
                  <a:cubicBezTo>
                    <a:pt x="141" y="370"/>
                    <a:pt x="132" y="364"/>
                    <a:pt x="123" y="363"/>
                  </a:cubicBezTo>
                  <a:cubicBezTo>
                    <a:pt x="121" y="363"/>
                    <a:pt x="118" y="362"/>
                    <a:pt x="116" y="362"/>
                  </a:cubicBezTo>
                  <a:cubicBezTo>
                    <a:pt x="108" y="362"/>
                    <a:pt x="100" y="365"/>
                    <a:pt x="90" y="371"/>
                  </a:cubicBezTo>
                  <a:cubicBezTo>
                    <a:pt x="79" y="378"/>
                    <a:pt x="68" y="386"/>
                    <a:pt x="56" y="396"/>
                  </a:cubicBezTo>
                  <a:cubicBezTo>
                    <a:pt x="46" y="406"/>
                    <a:pt x="36" y="417"/>
                    <a:pt x="27" y="430"/>
                  </a:cubicBezTo>
                  <a:cubicBezTo>
                    <a:pt x="18" y="442"/>
                    <a:pt x="11" y="453"/>
                    <a:pt x="7" y="467"/>
                  </a:cubicBezTo>
                  <a:cubicBezTo>
                    <a:pt x="2" y="479"/>
                    <a:pt x="0" y="491"/>
                    <a:pt x="2" y="501"/>
                  </a:cubicBezTo>
                  <a:cubicBezTo>
                    <a:pt x="5" y="509"/>
                    <a:pt x="8" y="515"/>
                    <a:pt x="14" y="522"/>
                  </a:cubicBezTo>
                  <a:lnTo>
                    <a:pt x="446" y="939"/>
                  </a:lnTo>
                  <a:cubicBezTo>
                    <a:pt x="447" y="940"/>
                    <a:pt x="448" y="942"/>
                    <a:pt x="450" y="944"/>
                  </a:cubicBezTo>
                  <a:cubicBezTo>
                    <a:pt x="452" y="948"/>
                    <a:pt x="453" y="950"/>
                    <a:pt x="454" y="953"/>
                  </a:cubicBezTo>
                  <a:lnTo>
                    <a:pt x="534" y="1360"/>
                  </a:lnTo>
                  <a:cubicBezTo>
                    <a:pt x="538" y="1378"/>
                    <a:pt x="548" y="1387"/>
                    <a:pt x="568" y="1387"/>
                  </a:cubicBezTo>
                  <a:cubicBezTo>
                    <a:pt x="586" y="1387"/>
                    <a:pt x="606" y="1381"/>
                    <a:pt x="626" y="1369"/>
                  </a:cubicBezTo>
                  <a:cubicBezTo>
                    <a:pt x="646" y="1358"/>
                    <a:pt x="663" y="1342"/>
                    <a:pt x="678" y="1323"/>
                  </a:cubicBezTo>
                  <a:cubicBezTo>
                    <a:pt x="693" y="1304"/>
                    <a:pt x="698" y="1284"/>
                    <a:pt x="695" y="1266"/>
                  </a:cubicBezTo>
                  <a:lnTo>
                    <a:pt x="614" y="860"/>
                  </a:lnTo>
                  <a:cubicBezTo>
                    <a:pt x="613" y="854"/>
                    <a:pt x="613" y="849"/>
                    <a:pt x="614" y="841"/>
                  </a:cubicBezTo>
                  <a:lnTo>
                    <a:pt x="807" y="59"/>
                  </a:lnTo>
                  <a:cubicBezTo>
                    <a:pt x="809" y="52"/>
                    <a:pt x="809" y="48"/>
                    <a:pt x="809" y="43"/>
                  </a:cubicBezTo>
                  <a:cubicBezTo>
                    <a:pt x="809" y="39"/>
                    <a:pt x="807" y="36"/>
                    <a:pt x="807" y="32"/>
                  </a:cubicBezTo>
                  <a:cubicBezTo>
                    <a:pt x="805" y="22"/>
                    <a:pt x="800" y="14"/>
                    <a:pt x="792" y="10"/>
                  </a:cubicBezTo>
                  <a:cubicBezTo>
                    <a:pt x="784" y="4"/>
                    <a:pt x="774" y="2"/>
                    <a:pt x="7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8321797" y="4235402"/>
              <a:ext cx="51215" cy="65439"/>
            </a:xfrm>
            <a:custGeom>
              <a:avLst/>
              <a:gdLst/>
              <a:ahLst/>
              <a:cxnLst/>
              <a:rect l="l" t="t" r="r" b="b"/>
              <a:pathLst>
                <a:path w="1019" h="1302" extrusionOk="0">
                  <a:moveTo>
                    <a:pt x="633" y="602"/>
                  </a:moveTo>
                  <a:lnTo>
                    <a:pt x="647" y="669"/>
                  </a:lnTo>
                  <a:cubicBezTo>
                    <a:pt x="650" y="684"/>
                    <a:pt x="649" y="702"/>
                    <a:pt x="645" y="723"/>
                  </a:cubicBezTo>
                  <a:cubicBezTo>
                    <a:pt x="640" y="742"/>
                    <a:pt x="632" y="762"/>
                    <a:pt x="622" y="782"/>
                  </a:cubicBezTo>
                  <a:cubicBezTo>
                    <a:pt x="611" y="803"/>
                    <a:pt x="597" y="821"/>
                    <a:pt x="582" y="839"/>
                  </a:cubicBezTo>
                  <a:cubicBezTo>
                    <a:pt x="566" y="857"/>
                    <a:pt x="548" y="871"/>
                    <a:pt x="528" y="882"/>
                  </a:cubicBezTo>
                  <a:cubicBezTo>
                    <a:pt x="508" y="894"/>
                    <a:pt x="490" y="900"/>
                    <a:pt x="474" y="900"/>
                  </a:cubicBezTo>
                  <a:cubicBezTo>
                    <a:pt x="470" y="900"/>
                    <a:pt x="465" y="899"/>
                    <a:pt x="461" y="898"/>
                  </a:cubicBezTo>
                  <a:cubicBezTo>
                    <a:pt x="442" y="894"/>
                    <a:pt x="430" y="877"/>
                    <a:pt x="424" y="846"/>
                  </a:cubicBezTo>
                  <a:cubicBezTo>
                    <a:pt x="415" y="804"/>
                    <a:pt x="426" y="765"/>
                    <a:pt x="457" y="730"/>
                  </a:cubicBezTo>
                  <a:cubicBezTo>
                    <a:pt x="487" y="697"/>
                    <a:pt x="531" y="663"/>
                    <a:pt x="588" y="629"/>
                  </a:cubicBezTo>
                  <a:lnTo>
                    <a:pt x="633" y="602"/>
                  </a:lnTo>
                  <a:close/>
                  <a:moveTo>
                    <a:pt x="692" y="0"/>
                  </a:moveTo>
                  <a:cubicBezTo>
                    <a:pt x="611" y="0"/>
                    <a:pt x="517" y="31"/>
                    <a:pt x="410" y="93"/>
                  </a:cubicBezTo>
                  <a:cubicBezTo>
                    <a:pt x="324" y="143"/>
                    <a:pt x="252" y="201"/>
                    <a:pt x="194" y="268"/>
                  </a:cubicBezTo>
                  <a:cubicBezTo>
                    <a:pt x="137" y="334"/>
                    <a:pt x="93" y="405"/>
                    <a:pt x="61" y="479"/>
                  </a:cubicBezTo>
                  <a:cubicBezTo>
                    <a:pt x="31" y="554"/>
                    <a:pt x="13" y="631"/>
                    <a:pt x="7" y="712"/>
                  </a:cubicBezTo>
                  <a:cubicBezTo>
                    <a:pt x="1" y="792"/>
                    <a:pt x="6" y="872"/>
                    <a:pt x="22" y="952"/>
                  </a:cubicBezTo>
                  <a:cubicBezTo>
                    <a:pt x="40" y="1045"/>
                    <a:pt x="68" y="1117"/>
                    <a:pt x="105" y="1170"/>
                  </a:cubicBezTo>
                  <a:cubicBezTo>
                    <a:pt x="142" y="1223"/>
                    <a:pt x="186" y="1259"/>
                    <a:pt x="235" y="1279"/>
                  </a:cubicBezTo>
                  <a:cubicBezTo>
                    <a:pt x="269" y="1294"/>
                    <a:pt x="305" y="1301"/>
                    <a:pt x="343" y="1301"/>
                  </a:cubicBezTo>
                  <a:cubicBezTo>
                    <a:pt x="360" y="1301"/>
                    <a:pt x="376" y="1300"/>
                    <a:pt x="394" y="1297"/>
                  </a:cubicBezTo>
                  <a:cubicBezTo>
                    <a:pt x="450" y="1288"/>
                    <a:pt x="507" y="1266"/>
                    <a:pt x="564" y="1234"/>
                  </a:cubicBezTo>
                  <a:cubicBezTo>
                    <a:pt x="590" y="1218"/>
                    <a:pt x="618" y="1199"/>
                    <a:pt x="648" y="1178"/>
                  </a:cubicBezTo>
                  <a:cubicBezTo>
                    <a:pt x="677" y="1155"/>
                    <a:pt x="704" y="1132"/>
                    <a:pt x="730" y="1108"/>
                  </a:cubicBezTo>
                  <a:cubicBezTo>
                    <a:pt x="755" y="1084"/>
                    <a:pt x="775" y="1060"/>
                    <a:pt x="791" y="1038"/>
                  </a:cubicBezTo>
                  <a:cubicBezTo>
                    <a:pt x="807" y="1015"/>
                    <a:pt x="814" y="997"/>
                    <a:pt x="810" y="982"/>
                  </a:cubicBezTo>
                  <a:cubicBezTo>
                    <a:pt x="809" y="974"/>
                    <a:pt x="802" y="965"/>
                    <a:pt x="793" y="957"/>
                  </a:cubicBezTo>
                  <a:cubicBezTo>
                    <a:pt x="789" y="953"/>
                    <a:pt x="783" y="951"/>
                    <a:pt x="778" y="951"/>
                  </a:cubicBezTo>
                  <a:cubicBezTo>
                    <a:pt x="772" y="951"/>
                    <a:pt x="766" y="952"/>
                    <a:pt x="760" y="956"/>
                  </a:cubicBezTo>
                  <a:cubicBezTo>
                    <a:pt x="752" y="960"/>
                    <a:pt x="743" y="968"/>
                    <a:pt x="733" y="978"/>
                  </a:cubicBezTo>
                  <a:cubicBezTo>
                    <a:pt x="724" y="989"/>
                    <a:pt x="711" y="1002"/>
                    <a:pt x="695" y="1018"/>
                  </a:cubicBezTo>
                  <a:cubicBezTo>
                    <a:pt x="681" y="1032"/>
                    <a:pt x="663" y="1049"/>
                    <a:pt x="640" y="1066"/>
                  </a:cubicBezTo>
                  <a:cubicBezTo>
                    <a:pt x="619" y="1084"/>
                    <a:pt x="592" y="1102"/>
                    <a:pt x="561" y="1120"/>
                  </a:cubicBezTo>
                  <a:cubicBezTo>
                    <a:pt x="495" y="1158"/>
                    <a:pt x="436" y="1179"/>
                    <a:pt x="388" y="1181"/>
                  </a:cubicBezTo>
                  <a:cubicBezTo>
                    <a:pt x="383" y="1181"/>
                    <a:pt x="377" y="1181"/>
                    <a:pt x="372" y="1181"/>
                  </a:cubicBezTo>
                  <a:cubicBezTo>
                    <a:pt x="329" y="1181"/>
                    <a:pt x="293" y="1169"/>
                    <a:pt x="262" y="1148"/>
                  </a:cubicBezTo>
                  <a:cubicBezTo>
                    <a:pt x="227" y="1123"/>
                    <a:pt x="199" y="1087"/>
                    <a:pt x="177" y="1042"/>
                  </a:cubicBezTo>
                  <a:cubicBezTo>
                    <a:pt x="156" y="996"/>
                    <a:pt x="140" y="944"/>
                    <a:pt x="129" y="888"/>
                  </a:cubicBezTo>
                  <a:cubicBezTo>
                    <a:pt x="117" y="826"/>
                    <a:pt x="111" y="764"/>
                    <a:pt x="112" y="701"/>
                  </a:cubicBezTo>
                  <a:cubicBezTo>
                    <a:pt x="114" y="638"/>
                    <a:pt x="126" y="577"/>
                    <a:pt x="147" y="517"/>
                  </a:cubicBezTo>
                  <a:cubicBezTo>
                    <a:pt x="170" y="456"/>
                    <a:pt x="203" y="398"/>
                    <a:pt x="248" y="344"/>
                  </a:cubicBezTo>
                  <a:cubicBezTo>
                    <a:pt x="293" y="289"/>
                    <a:pt x="354" y="241"/>
                    <a:pt x="430" y="197"/>
                  </a:cubicBezTo>
                  <a:cubicBezTo>
                    <a:pt x="515" y="146"/>
                    <a:pt x="590" y="121"/>
                    <a:pt x="652" y="121"/>
                  </a:cubicBezTo>
                  <a:cubicBezTo>
                    <a:pt x="686" y="121"/>
                    <a:pt x="716" y="129"/>
                    <a:pt x="743" y="143"/>
                  </a:cubicBezTo>
                  <a:cubicBezTo>
                    <a:pt x="820" y="184"/>
                    <a:pt x="872" y="277"/>
                    <a:pt x="901" y="421"/>
                  </a:cubicBezTo>
                  <a:cubicBezTo>
                    <a:pt x="906" y="443"/>
                    <a:pt x="909" y="468"/>
                    <a:pt x="913" y="496"/>
                  </a:cubicBezTo>
                  <a:cubicBezTo>
                    <a:pt x="916" y="526"/>
                    <a:pt x="917" y="554"/>
                    <a:pt x="915" y="582"/>
                  </a:cubicBezTo>
                  <a:cubicBezTo>
                    <a:pt x="914" y="609"/>
                    <a:pt x="908" y="635"/>
                    <a:pt x="899" y="658"/>
                  </a:cubicBezTo>
                  <a:cubicBezTo>
                    <a:pt x="890" y="681"/>
                    <a:pt x="876" y="699"/>
                    <a:pt x="855" y="710"/>
                  </a:cubicBezTo>
                  <a:cubicBezTo>
                    <a:pt x="845" y="716"/>
                    <a:pt x="835" y="720"/>
                    <a:pt x="826" y="720"/>
                  </a:cubicBezTo>
                  <a:cubicBezTo>
                    <a:pt x="820" y="720"/>
                    <a:pt x="814" y="718"/>
                    <a:pt x="809" y="716"/>
                  </a:cubicBezTo>
                  <a:cubicBezTo>
                    <a:pt x="794" y="710"/>
                    <a:pt x="783" y="694"/>
                    <a:pt x="773" y="670"/>
                  </a:cubicBezTo>
                  <a:lnTo>
                    <a:pt x="720" y="401"/>
                  </a:lnTo>
                  <a:cubicBezTo>
                    <a:pt x="713" y="366"/>
                    <a:pt x="701" y="340"/>
                    <a:pt x="684" y="319"/>
                  </a:cubicBezTo>
                  <a:cubicBezTo>
                    <a:pt x="666" y="301"/>
                    <a:pt x="646" y="288"/>
                    <a:pt x="621" y="283"/>
                  </a:cubicBezTo>
                  <a:cubicBezTo>
                    <a:pt x="610" y="281"/>
                    <a:pt x="599" y="279"/>
                    <a:pt x="586" y="279"/>
                  </a:cubicBezTo>
                  <a:cubicBezTo>
                    <a:pt x="572" y="279"/>
                    <a:pt x="556" y="281"/>
                    <a:pt x="540" y="286"/>
                  </a:cubicBezTo>
                  <a:cubicBezTo>
                    <a:pt x="510" y="292"/>
                    <a:pt x="478" y="306"/>
                    <a:pt x="445" y="325"/>
                  </a:cubicBezTo>
                  <a:cubicBezTo>
                    <a:pt x="421" y="340"/>
                    <a:pt x="397" y="357"/>
                    <a:pt x="373" y="376"/>
                  </a:cubicBezTo>
                  <a:cubicBezTo>
                    <a:pt x="350" y="395"/>
                    <a:pt x="328" y="414"/>
                    <a:pt x="310" y="434"/>
                  </a:cubicBezTo>
                  <a:cubicBezTo>
                    <a:pt x="292" y="453"/>
                    <a:pt x="279" y="474"/>
                    <a:pt x="269" y="492"/>
                  </a:cubicBezTo>
                  <a:cubicBezTo>
                    <a:pt x="260" y="511"/>
                    <a:pt x="256" y="527"/>
                    <a:pt x="258" y="540"/>
                  </a:cubicBezTo>
                  <a:cubicBezTo>
                    <a:pt x="261" y="551"/>
                    <a:pt x="267" y="563"/>
                    <a:pt x="278" y="575"/>
                  </a:cubicBezTo>
                  <a:cubicBezTo>
                    <a:pt x="285" y="582"/>
                    <a:pt x="292" y="586"/>
                    <a:pt x="299" y="586"/>
                  </a:cubicBezTo>
                  <a:cubicBezTo>
                    <a:pt x="303" y="586"/>
                    <a:pt x="308" y="584"/>
                    <a:pt x="313" y="582"/>
                  </a:cubicBezTo>
                  <a:cubicBezTo>
                    <a:pt x="318" y="578"/>
                    <a:pt x="325" y="572"/>
                    <a:pt x="332" y="564"/>
                  </a:cubicBezTo>
                  <a:cubicBezTo>
                    <a:pt x="338" y="555"/>
                    <a:pt x="346" y="545"/>
                    <a:pt x="355" y="533"/>
                  </a:cubicBezTo>
                  <a:cubicBezTo>
                    <a:pt x="365" y="522"/>
                    <a:pt x="378" y="509"/>
                    <a:pt x="392" y="495"/>
                  </a:cubicBezTo>
                  <a:cubicBezTo>
                    <a:pt x="408" y="482"/>
                    <a:pt x="427" y="468"/>
                    <a:pt x="451" y="455"/>
                  </a:cubicBezTo>
                  <a:cubicBezTo>
                    <a:pt x="485" y="434"/>
                    <a:pt x="514" y="424"/>
                    <a:pt x="538" y="424"/>
                  </a:cubicBezTo>
                  <a:cubicBezTo>
                    <a:pt x="575" y="424"/>
                    <a:pt x="598" y="449"/>
                    <a:pt x="608" y="497"/>
                  </a:cubicBezTo>
                  <a:lnTo>
                    <a:pt x="613" y="526"/>
                  </a:lnTo>
                  <a:lnTo>
                    <a:pt x="557" y="558"/>
                  </a:lnTo>
                  <a:cubicBezTo>
                    <a:pt x="513" y="583"/>
                    <a:pt x="472" y="610"/>
                    <a:pt x="438" y="637"/>
                  </a:cubicBezTo>
                  <a:cubicBezTo>
                    <a:pt x="401" y="665"/>
                    <a:pt x="372" y="693"/>
                    <a:pt x="347" y="724"/>
                  </a:cubicBezTo>
                  <a:cubicBezTo>
                    <a:pt x="324" y="753"/>
                    <a:pt x="307" y="785"/>
                    <a:pt x="298" y="818"/>
                  </a:cubicBezTo>
                  <a:cubicBezTo>
                    <a:pt x="288" y="851"/>
                    <a:pt x="287" y="886"/>
                    <a:pt x="295" y="924"/>
                  </a:cubicBezTo>
                  <a:cubicBezTo>
                    <a:pt x="300" y="956"/>
                    <a:pt x="311" y="980"/>
                    <a:pt x="326" y="997"/>
                  </a:cubicBezTo>
                  <a:cubicBezTo>
                    <a:pt x="342" y="1014"/>
                    <a:pt x="360" y="1024"/>
                    <a:pt x="381" y="1029"/>
                  </a:cubicBezTo>
                  <a:cubicBezTo>
                    <a:pt x="389" y="1030"/>
                    <a:pt x="397" y="1031"/>
                    <a:pt x="405" y="1031"/>
                  </a:cubicBezTo>
                  <a:cubicBezTo>
                    <a:pt x="419" y="1031"/>
                    <a:pt x="433" y="1029"/>
                    <a:pt x="449" y="1026"/>
                  </a:cubicBezTo>
                  <a:cubicBezTo>
                    <a:pt x="472" y="1019"/>
                    <a:pt x="497" y="1009"/>
                    <a:pt x="521" y="995"/>
                  </a:cubicBezTo>
                  <a:cubicBezTo>
                    <a:pt x="564" y="970"/>
                    <a:pt x="596" y="940"/>
                    <a:pt x="621" y="906"/>
                  </a:cubicBezTo>
                  <a:cubicBezTo>
                    <a:pt x="646" y="871"/>
                    <a:pt x="668" y="831"/>
                    <a:pt x="689" y="785"/>
                  </a:cubicBezTo>
                  <a:cubicBezTo>
                    <a:pt x="701" y="812"/>
                    <a:pt x="722" y="828"/>
                    <a:pt x="754" y="835"/>
                  </a:cubicBezTo>
                  <a:cubicBezTo>
                    <a:pt x="760" y="836"/>
                    <a:pt x="766" y="837"/>
                    <a:pt x="773" y="837"/>
                  </a:cubicBezTo>
                  <a:cubicBezTo>
                    <a:pt x="800" y="837"/>
                    <a:pt x="831" y="827"/>
                    <a:pt x="865" y="807"/>
                  </a:cubicBezTo>
                  <a:cubicBezTo>
                    <a:pt x="903" y="786"/>
                    <a:pt x="932" y="758"/>
                    <a:pt x="954" y="724"/>
                  </a:cubicBezTo>
                  <a:cubicBezTo>
                    <a:pt x="977" y="689"/>
                    <a:pt x="994" y="652"/>
                    <a:pt x="1004" y="610"/>
                  </a:cubicBezTo>
                  <a:cubicBezTo>
                    <a:pt x="1014" y="568"/>
                    <a:pt x="1019" y="523"/>
                    <a:pt x="1017" y="477"/>
                  </a:cubicBezTo>
                  <a:cubicBezTo>
                    <a:pt x="1017" y="430"/>
                    <a:pt x="1012" y="384"/>
                    <a:pt x="1003" y="336"/>
                  </a:cubicBezTo>
                  <a:cubicBezTo>
                    <a:pt x="969" y="170"/>
                    <a:pt x="901" y="64"/>
                    <a:pt x="799" y="21"/>
                  </a:cubicBezTo>
                  <a:cubicBezTo>
                    <a:pt x="766" y="7"/>
                    <a:pt x="730" y="0"/>
                    <a:pt x="6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7620368" y="4625118"/>
              <a:ext cx="245822" cy="370265"/>
            </a:xfrm>
            <a:custGeom>
              <a:avLst/>
              <a:gdLst/>
              <a:ahLst/>
              <a:cxnLst/>
              <a:rect l="l" t="t" r="r" b="b"/>
              <a:pathLst>
                <a:path w="4891" h="7367" extrusionOk="0">
                  <a:moveTo>
                    <a:pt x="143" y="1"/>
                  </a:moveTo>
                  <a:lnTo>
                    <a:pt x="143" y="1"/>
                  </a:lnTo>
                  <a:cubicBezTo>
                    <a:pt x="0" y="2741"/>
                    <a:pt x="588" y="5238"/>
                    <a:pt x="2462" y="7366"/>
                  </a:cubicBezTo>
                  <a:cubicBezTo>
                    <a:pt x="2479" y="7367"/>
                    <a:pt x="2497" y="7367"/>
                    <a:pt x="2514" y="7367"/>
                  </a:cubicBezTo>
                  <a:cubicBezTo>
                    <a:pt x="2914" y="7367"/>
                    <a:pt x="3254" y="7280"/>
                    <a:pt x="3539" y="7115"/>
                  </a:cubicBezTo>
                  <a:cubicBezTo>
                    <a:pt x="4563" y="6525"/>
                    <a:pt x="4891" y="4927"/>
                    <a:pt x="4780" y="2677"/>
                  </a:cubicBezTo>
                  <a:lnTo>
                    <a:pt x="3978" y="2215"/>
                  </a:lnTo>
                  <a:lnTo>
                    <a:pt x="3978" y="2882"/>
                  </a:lnTo>
                  <a:lnTo>
                    <a:pt x="2970" y="2300"/>
                  </a:lnTo>
                  <a:lnTo>
                    <a:pt x="2970" y="1632"/>
                  </a:lnTo>
                  <a:lnTo>
                    <a:pt x="1953" y="1046"/>
                  </a:lnTo>
                  <a:lnTo>
                    <a:pt x="1953" y="1714"/>
                  </a:lnTo>
                  <a:lnTo>
                    <a:pt x="946" y="1133"/>
                  </a:lnTo>
                  <a:lnTo>
                    <a:pt x="946" y="464"/>
                  </a:lnTo>
                  <a:lnTo>
                    <a:pt x="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7585337" y="4625118"/>
              <a:ext cx="212952" cy="382026"/>
            </a:xfrm>
            <a:custGeom>
              <a:avLst/>
              <a:gdLst/>
              <a:ahLst/>
              <a:cxnLst/>
              <a:rect l="l" t="t" r="r" b="b"/>
              <a:pathLst>
                <a:path w="4237" h="7601" extrusionOk="0">
                  <a:moveTo>
                    <a:pt x="840" y="1"/>
                  </a:moveTo>
                  <a:lnTo>
                    <a:pt x="0" y="486"/>
                  </a:lnTo>
                  <a:lnTo>
                    <a:pt x="3404" y="7587"/>
                  </a:lnTo>
                  <a:lnTo>
                    <a:pt x="3396" y="7601"/>
                  </a:lnTo>
                  <a:lnTo>
                    <a:pt x="3396" y="7601"/>
                  </a:lnTo>
                  <a:lnTo>
                    <a:pt x="4236" y="7115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rgbClr val="D18E1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7578150" y="4649545"/>
              <a:ext cx="245822" cy="370265"/>
            </a:xfrm>
            <a:custGeom>
              <a:avLst/>
              <a:gdLst/>
              <a:ahLst/>
              <a:cxnLst/>
              <a:rect l="l" t="t" r="r" b="b"/>
              <a:pathLst>
                <a:path w="4891" h="7367" extrusionOk="0">
                  <a:moveTo>
                    <a:pt x="143" y="0"/>
                  </a:moveTo>
                  <a:lnTo>
                    <a:pt x="143" y="0"/>
                  </a:lnTo>
                  <a:cubicBezTo>
                    <a:pt x="0" y="2739"/>
                    <a:pt x="588" y="5236"/>
                    <a:pt x="2462" y="7366"/>
                  </a:cubicBezTo>
                  <a:cubicBezTo>
                    <a:pt x="2479" y="7366"/>
                    <a:pt x="2497" y="7366"/>
                    <a:pt x="2514" y="7366"/>
                  </a:cubicBezTo>
                  <a:cubicBezTo>
                    <a:pt x="2914" y="7366"/>
                    <a:pt x="3255" y="7280"/>
                    <a:pt x="3539" y="7115"/>
                  </a:cubicBezTo>
                  <a:cubicBezTo>
                    <a:pt x="4563" y="6523"/>
                    <a:pt x="4891" y="4926"/>
                    <a:pt x="4780" y="2677"/>
                  </a:cubicBezTo>
                  <a:lnTo>
                    <a:pt x="3977" y="2213"/>
                  </a:lnTo>
                  <a:lnTo>
                    <a:pt x="3977" y="2881"/>
                  </a:lnTo>
                  <a:lnTo>
                    <a:pt x="2970" y="2300"/>
                  </a:lnTo>
                  <a:lnTo>
                    <a:pt x="2970" y="1632"/>
                  </a:lnTo>
                  <a:lnTo>
                    <a:pt x="1953" y="1045"/>
                  </a:lnTo>
                  <a:lnTo>
                    <a:pt x="1953" y="1713"/>
                  </a:lnTo>
                  <a:lnTo>
                    <a:pt x="946" y="1131"/>
                  </a:lnTo>
                  <a:lnTo>
                    <a:pt x="946" y="463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7608306" y="4722975"/>
              <a:ext cx="188023" cy="273414"/>
            </a:xfrm>
            <a:custGeom>
              <a:avLst/>
              <a:gdLst/>
              <a:ahLst/>
              <a:cxnLst/>
              <a:rect l="l" t="t" r="r" b="b"/>
              <a:pathLst>
                <a:path w="3741" h="5440" extrusionOk="0">
                  <a:moveTo>
                    <a:pt x="0" y="1"/>
                  </a:moveTo>
                  <a:lnTo>
                    <a:pt x="0" y="1"/>
                  </a:lnTo>
                  <a:cubicBezTo>
                    <a:pt x="87" y="1584"/>
                    <a:pt x="478" y="2960"/>
                    <a:pt x="1181" y="4178"/>
                  </a:cubicBezTo>
                  <a:cubicBezTo>
                    <a:pt x="1434" y="4616"/>
                    <a:pt x="1731" y="5040"/>
                    <a:pt x="2068" y="5440"/>
                  </a:cubicBezTo>
                  <a:cubicBezTo>
                    <a:pt x="2314" y="5423"/>
                    <a:pt x="2526" y="5362"/>
                    <a:pt x="2710" y="5255"/>
                  </a:cubicBezTo>
                  <a:cubicBezTo>
                    <a:pt x="2738" y="5239"/>
                    <a:pt x="2764" y="5222"/>
                    <a:pt x="2790" y="5203"/>
                  </a:cubicBezTo>
                  <a:cubicBezTo>
                    <a:pt x="3403" y="4784"/>
                    <a:pt x="3721" y="3763"/>
                    <a:pt x="3740" y="2161"/>
                  </a:cubicBezTo>
                  <a:lnTo>
                    <a:pt x="185" y="1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7617604" y="4728302"/>
              <a:ext cx="178725" cy="263161"/>
            </a:xfrm>
            <a:custGeom>
              <a:avLst/>
              <a:gdLst/>
              <a:ahLst/>
              <a:cxnLst/>
              <a:rect l="l" t="t" r="r" b="b"/>
              <a:pathLst>
                <a:path w="3556" h="5236" extrusionOk="0">
                  <a:moveTo>
                    <a:pt x="0" y="1"/>
                  </a:moveTo>
                  <a:lnTo>
                    <a:pt x="0" y="1"/>
                  </a:lnTo>
                  <a:cubicBezTo>
                    <a:pt x="107" y="1498"/>
                    <a:pt x="493" y="2809"/>
                    <a:pt x="1167" y="3974"/>
                  </a:cubicBezTo>
                  <a:cubicBezTo>
                    <a:pt x="1419" y="4413"/>
                    <a:pt x="1717" y="4835"/>
                    <a:pt x="2054" y="5236"/>
                  </a:cubicBezTo>
                  <a:cubicBezTo>
                    <a:pt x="2261" y="5221"/>
                    <a:pt x="2444" y="5175"/>
                    <a:pt x="2606" y="5097"/>
                  </a:cubicBezTo>
                  <a:cubicBezTo>
                    <a:pt x="3218" y="4678"/>
                    <a:pt x="3537" y="3657"/>
                    <a:pt x="3555" y="205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7778034" y="4736344"/>
              <a:ext cx="82627" cy="47747"/>
            </a:xfrm>
            <a:custGeom>
              <a:avLst/>
              <a:gdLst/>
              <a:ahLst/>
              <a:cxnLst/>
              <a:rect l="l" t="t" r="r" b="b"/>
              <a:pathLst>
                <a:path w="1644" h="950" extrusionOk="0">
                  <a:moveTo>
                    <a:pt x="841" y="1"/>
                  </a:moveTo>
                  <a:lnTo>
                    <a:pt x="0" y="486"/>
                  </a:lnTo>
                  <a:lnTo>
                    <a:pt x="803" y="950"/>
                  </a:lnTo>
                  <a:lnTo>
                    <a:pt x="1643" y="464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7585337" y="4625118"/>
              <a:ext cx="82627" cy="47697"/>
            </a:xfrm>
            <a:custGeom>
              <a:avLst/>
              <a:gdLst/>
              <a:ahLst/>
              <a:cxnLst/>
              <a:rect l="l" t="t" r="r" b="b"/>
              <a:pathLst>
                <a:path w="1644" h="949" extrusionOk="0">
                  <a:moveTo>
                    <a:pt x="840" y="1"/>
                  </a:moveTo>
                  <a:lnTo>
                    <a:pt x="0" y="486"/>
                  </a:lnTo>
                  <a:lnTo>
                    <a:pt x="803" y="949"/>
                  </a:lnTo>
                  <a:lnTo>
                    <a:pt x="1643" y="464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7676258" y="4677640"/>
              <a:ext cx="93383" cy="53929"/>
            </a:xfrm>
            <a:custGeom>
              <a:avLst/>
              <a:gdLst/>
              <a:ahLst/>
              <a:cxnLst/>
              <a:rect l="l" t="t" r="r" b="b"/>
              <a:pathLst>
                <a:path w="1858" h="1073" extrusionOk="0">
                  <a:moveTo>
                    <a:pt x="841" y="1"/>
                  </a:moveTo>
                  <a:lnTo>
                    <a:pt x="1" y="486"/>
                  </a:lnTo>
                  <a:lnTo>
                    <a:pt x="1018" y="1073"/>
                  </a:lnTo>
                  <a:lnTo>
                    <a:pt x="1858" y="587"/>
                  </a:lnTo>
                  <a:lnTo>
                    <a:pt x="8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7625696" y="4648389"/>
              <a:ext cx="42269" cy="58000"/>
            </a:xfrm>
            <a:custGeom>
              <a:avLst/>
              <a:gdLst/>
              <a:ahLst/>
              <a:cxnLst/>
              <a:rect l="l" t="t" r="r" b="b"/>
              <a:pathLst>
                <a:path w="841" h="1154" extrusionOk="0">
                  <a:moveTo>
                    <a:pt x="840" y="1"/>
                  </a:moveTo>
                  <a:lnTo>
                    <a:pt x="0" y="486"/>
                  </a:lnTo>
                  <a:lnTo>
                    <a:pt x="0" y="1154"/>
                  </a:lnTo>
                  <a:lnTo>
                    <a:pt x="840" y="670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7727372" y="4707143"/>
              <a:ext cx="42269" cy="58000"/>
            </a:xfrm>
            <a:custGeom>
              <a:avLst/>
              <a:gdLst/>
              <a:ahLst/>
              <a:cxnLst/>
              <a:rect l="l" t="t" r="r" b="b"/>
              <a:pathLst>
                <a:path w="841" h="1154" extrusionOk="0">
                  <a:moveTo>
                    <a:pt x="841" y="0"/>
                  </a:moveTo>
                  <a:lnTo>
                    <a:pt x="1" y="486"/>
                  </a:lnTo>
                  <a:lnTo>
                    <a:pt x="1" y="1154"/>
                  </a:lnTo>
                  <a:lnTo>
                    <a:pt x="841" y="668"/>
                  </a:lnTo>
                  <a:lnTo>
                    <a:pt x="8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8769111" y="3602830"/>
              <a:ext cx="175508" cy="226069"/>
            </a:xfrm>
            <a:custGeom>
              <a:avLst/>
              <a:gdLst/>
              <a:ahLst/>
              <a:cxnLst/>
              <a:rect l="l" t="t" r="r" b="b"/>
              <a:pathLst>
                <a:path w="3492" h="4498" extrusionOk="0">
                  <a:moveTo>
                    <a:pt x="2344" y="1"/>
                  </a:moveTo>
                  <a:cubicBezTo>
                    <a:pt x="2127" y="1"/>
                    <a:pt x="1881" y="72"/>
                    <a:pt x="1621" y="222"/>
                  </a:cubicBezTo>
                  <a:cubicBezTo>
                    <a:pt x="726" y="738"/>
                    <a:pt x="1" y="1995"/>
                    <a:pt x="1" y="3029"/>
                  </a:cubicBezTo>
                  <a:cubicBezTo>
                    <a:pt x="1" y="3546"/>
                    <a:pt x="182" y="3909"/>
                    <a:pt x="475" y="4078"/>
                  </a:cubicBezTo>
                  <a:lnTo>
                    <a:pt x="1200" y="4497"/>
                  </a:lnTo>
                  <a:lnTo>
                    <a:pt x="3492" y="527"/>
                  </a:lnTo>
                  <a:lnTo>
                    <a:pt x="2768" y="109"/>
                  </a:lnTo>
                  <a:cubicBezTo>
                    <a:pt x="2644" y="38"/>
                    <a:pt x="2502" y="1"/>
                    <a:pt x="23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8797407" y="3623939"/>
              <a:ext cx="178926" cy="210439"/>
            </a:xfrm>
            <a:custGeom>
              <a:avLst/>
              <a:gdLst/>
              <a:ahLst/>
              <a:cxnLst/>
              <a:rect l="l" t="t" r="r" b="b"/>
              <a:pathLst>
                <a:path w="3560" h="4187" extrusionOk="0">
                  <a:moveTo>
                    <a:pt x="2504" y="1"/>
                  </a:moveTo>
                  <a:cubicBezTo>
                    <a:pt x="1897" y="1"/>
                    <a:pt x="1140" y="555"/>
                    <a:pt x="634" y="1432"/>
                  </a:cubicBezTo>
                  <a:cubicBezTo>
                    <a:pt x="1" y="2528"/>
                    <a:pt x="1" y="3712"/>
                    <a:pt x="634" y="4078"/>
                  </a:cubicBezTo>
                  <a:cubicBezTo>
                    <a:pt x="760" y="4151"/>
                    <a:pt x="903" y="4186"/>
                    <a:pt x="1055" y="4186"/>
                  </a:cubicBezTo>
                  <a:cubicBezTo>
                    <a:pt x="1661" y="4186"/>
                    <a:pt x="2419" y="3632"/>
                    <a:pt x="2926" y="2755"/>
                  </a:cubicBezTo>
                  <a:cubicBezTo>
                    <a:pt x="3559" y="1658"/>
                    <a:pt x="3559" y="474"/>
                    <a:pt x="2925" y="109"/>
                  </a:cubicBezTo>
                  <a:cubicBezTo>
                    <a:pt x="2798" y="36"/>
                    <a:pt x="2656" y="1"/>
                    <a:pt x="2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8848019" y="3667515"/>
              <a:ext cx="86598" cy="128113"/>
            </a:xfrm>
            <a:custGeom>
              <a:avLst/>
              <a:gdLst/>
              <a:ahLst/>
              <a:cxnLst/>
              <a:rect l="l" t="t" r="r" b="b"/>
              <a:pathLst>
                <a:path w="1723" h="2549" extrusionOk="0">
                  <a:moveTo>
                    <a:pt x="1346" y="1"/>
                  </a:moveTo>
                  <a:lnTo>
                    <a:pt x="862" y="839"/>
                  </a:lnTo>
                  <a:lnTo>
                    <a:pt x="378" y="559"/>
                  </a:lnTo>
                  <a:lnTo>
                    <a:pt x="1" y="1213"/>
                  </a:lnTo>
                  <a:lnTo>
                    <a:pt x="485" y="1492"/>
                  </a:lnTo>
                  <a:lnTo>
                    <a:pt x="1" y="2331"/>
                  </a:lnTo>
                  <a:lnTo>
                    <a:pt x="378" y="2548"/>
                  </a:lnTo>
                  <a:lnTo>
                    <a:pt x="862" y="1710"/>
                  </a:lnTo>
                  <a:lnTo>
                    <a:pt x="1346" y="1990"/>
                  </a:lnTo>
                  <a:lnTo>
                    <a:pt x="1722" y="1336"/>
                  </a:lnTo>
                  <a:lnTo>
                    <a:pt x="1238" y="1057"/>
                  </a:lnTo>
                  <a:lnTo>
                    <a:pt x="1722" y="218"/>
                  </a:lnTo>
                  <a:lnTo>
                    <a:pt x="13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8578977" y="3750494"/>
              <a:ext cx="175508" cy="226069"/>
            </a:xfrm>
            <a:custGeom>
              <a:avLst/>
              <a:gdLst/>
              <a:ahLst/>
              <a:cxnLst/>
              <a:rect l="l" t="t" r="r" b="b"/>
              <a:pathLst>
                <a:path w="3492" h="4498" extrusionOk="0">
                  <a:moveTo>
                    <a:pt x="2344" y="1"/>
                  </a:moveTo>
                  <a:cubicBezTo>
                    <a:pt x="2126" y="1"/>
                    <a:pt x="1881" y="72"/>
                    <a:pt x="1621" y="223"/>
                  </a:cubicBezTo>
                  <a:cubicBezTo>
                    <a:pt x="726" y="739"/>
                    <a:pt x="0" y="1996"/>
                    <a:pt x="0" y="3029"/>
                  </a:cubicBezTo>
                  <a:cubicBezTo>
                    <a:pt x="0" y="3546"/>
                    <a:pt x="182" y="3909"/>
                    <a:pt x="474" y="4078"/>
                  </a:cubicBezTo>
                  <a:lnTo>
                    <a:pt x="1200" y="4497"/>
                  </a:lnTo>
                  <a:lnTo>
                    <a:pt x="3491" y="527"/>
                  </a:lnTo>
                  <a:lnTo>
                    <a:pt x="2766" y="109"/>
                  </a:lnTo>
                  <a:cubicBezTo>
                    <a:pt x="2643" y="38"/>
                    <a:pt x="2501" y="1"/>
                    <a:pt x="234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8615365" y="3771503"/>
              <a:ext cx="162993" cy="210439"/>
            </a:xfrm>
            <a:custGeom>
              <a:avLst/>
              <a:gdLst/>
              <a:ahLst/>
              <a:cxnLst/>
              <a:rect l="l" t="t" r="r" b="b"/>
              <a:pathLst>
                <a:path w="3243" h="4187" extrusionOk="0">
                  <a:moveTo>
                    <a:pt x="2345" y="1"/>
                  </a:moveTo>
                  <a:cubicBezTo>
                    <a:pt x="2127" y="1"/>
                    <a:pt x="1881" y="72"/>
                    <a:pt x="1621" y="222"/>
                  </a:cubicBezTo>
                  <a:cubicBezTo>
                    <a:pt x="726" y="739"/>
                    <a:pt x="0" y="1996"/>
                    <a:pt x="0" y="3030"/>
                  </a:cubicBezTo>
                  <a:cubicBezTo>
                    <a:pt x="0" y="3763"/>
                    <a:pt x="366" y="4187"/>
                    <a:pt x="897" y="4187"/>
                  </a:cubicBezTo>
                  <a:cubicBezTo>
                    <a:pt x="1115" y="4187"/>
                    <a:pt x="1361" y="4116"/>
                    <a:pt x="1621" y="3965"/>
                  </a:cubicBezTo>
                  <a:cubicBezTo>
                    <a:pt x="2516" y="3448"/>
                    <a:pt x="3242" y="2192"/>
                    <a:pt x="3242" y="1158"/>
                  </a:cubicBezTo>
                  <a:cubicBezTo>
                    <a:pt x="3242" y="425"/>
                    <a:pt x="2877" y="1"/>
                    <a:pt x="2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8654568" y="3797286"/>
              <a:ext cx="96399" cy="152991"/>
            </a:xfrm>
            <a:custGeom>
              <a:avLst/>
              <a:gdLst/>
              <a:ahLst/>
              <a:cxnLst/>
              <a:rect l="l" t="t" r="r" b="b"/>
              <a:pathLst>
                <a:path w="1918" h="3044" extrusionOk="0">
                  <a:moveTo>
                    <a:pt x="1917" y="1"/>
                  </a:moveTo>
                  <a:lnTo>
                    <a:pt x="1360" y="323"/>
                  </a:lnTo>
                  <a:lnTo>
                    <a:pt x="842" y="2111"/>
                  </a:lnTo>
                  <a:lnTo>
                    <a:pt x="557" y="1460"/>
                  </a:lnTo>
                  <a:lnTo>
                    <a:pt x="1" y="1781"/>
                  </a:lnTo>
                  <a:lnTo>
                    <a:pt x="550" y="3044"/>
                  </a:lnTo>
                  <a:lnTo>
                    <a:pt x="575" y="3029"/>
                  </a:lnTo>
                  <a:lnTo>
                    <a:pt x="1108" y="2722"/>
                  </a:lnTo>
                  <a:lnTo>
                    <a:pt x="1132" y="2707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058" name="Google Shape;2058;p46"/>
          <p:cNvGrpSpPr/>
          <p:nvPr/>
        </p:nvGrpSpPr>
        <p:grpSpPr>
          <a:xfrm flipH="1">
            <a:off x="147739" y="224605"/>
            <a:ext cx="563461" cy="994595"/>
            <a:chOff x="331179" y="148675"/>
            <a:chExt cx="557496" cy="1104693"/>
          </a:xfrm>
        </p:grpSpPr>
        <p:sp>
          <p:nvSpPr>
            <p:cNvPr id="2059" name="Google Shape;2059;p46"/>
            <p:cNvSpPr/>
            <p:nvPr/>
          </p:nvSpPr>
          <p:spPr>
            <a:xfrm flipH="1">
              <a:off x="331179" y="457561"/>
              <a:ext cx="456019" cy="737621"/>
            </a:xfrm>
            <a:custGeom>
              <a:avLst/>
              <a:gdLst/>
              <a:ahLst/>
              <a:cxnLst/>
              <a:rect l="l" t="t" r="r" b="b"/>
              <a:pathLst>
                <a:path w="3276" h="5299" extrusionOk="0">
                  <a:moveTo>
                    <a:pt x="276" y="1"/>
                  </a:moveTo>
                  <a:cubicBezTo>
                    <a:pt x="114" y="1"/>
                    <a:pt x="1" y="151"/>
                    <a:pt x="1" y="400"/>
                  </a:cubicBezTo>
                  <a:lnTo>
                    <a:pt x="1" y="1975"/>
                  </a:lnTo>
                  <a:cubicBezTo>
                    <a:pt x="1" y="3178"/>
                    <a:pt x="735" y="4581"/>
                    <a:pt x="1638" y="5103"/>
                  </a:cubicBezTo>
                  <a:cubicBezTo>
                    <a:pt x="1868" y="5236"/>
                    <a:pt x="2088" y="5299"/>
                    <a:pt x="2287" y="5299"/>
                  </a:cubicBezTo>
                  <a:cubicBezTo>
                    <a:pt x="2868" y="5299"/>
                    <a:pt x="3275" y="4762"/>
                    <a:pt x="3275" y="3864"/>
                  </a:cubicBezTo>
                  <a:lnTo>
                    <a:pt x="3275" y="2291"/>
                  </a:lnTo>
                  <a:cubicBezTo>
                    <a:pt x="3275" y="1955"/>
                    <a:pt x="3070" y="1564"/>
                    <a:pt x="2818" y="1418"/>
                  </a:cubicBezTo>
                  <a:lnTo>
                    <a:pt x="458" y="56"/>
                  </a:lnTo>
                  <a:cubicBezTo>
                    <a:pt x="394" y="18"/>
                    <a:pt x="332" y="1"/>
                    <a:pt x="2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0" name="Google Shape;2060;p46"/>
            <p:cNvSpPr/>
            <p:nvPr/>
          </p:nvSpPr>
          <p:spPr>
            <a:xfrm flipH="1">
              <a:off x="393122" y="1102618"/>
              <a:ext cx="134467" cy="138226"/>
            </a:xfrm>
            <a:custGeom>
              <a:avLst/>
              <a:gdLst/>
              <a:ahLst/>
              <a:cxnLst/>
              <a:rect l="l" t="t" r="r" b="b"/>
              <a:pathLst>
                <a:path w="966" h="993" extrusionOk="0">
                  <a:moveTo>
                    <a:pt x="966" y="0"/>
                  </a:moveTo>
                  <a:lnTo>
                    <a:pt x="1" y="709"/>
                  </a:lnTo>
                  <a:lnTo>
                    <a:pt x="77" y="992"/>
                  </a:lnTo>
                  <a:lnTo>
                    <a:pt x="819" y="568"/>
                  </a:lnTo>
                  <a:lnTo>
                    <a:pt x="96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1" name="Google Shape;2061;p46"/>
            <p:cNvSpPr/>
            <p:nvPr/>
          </p:nvSpPr>
          <p:spPr>
            <a:xfrm flipH="1">
              <a:off x="713840" y="459789"/>
              <a:ext cx="149083" cy="136138"/>
            </a:xfrm>
            <a:custGeom>
              <a:avLst/>
              <a:gdLst/>
              <a:ahLst/>
              <a:cxnLst/>
              <a:rect l="l" t="t" r="r" b="b"/>
              <a:pathLst>
                <a:path w="1071" h="978" extrusionOk="0">
                  <a:moveTo>
                    <a:pt x="736" y="0"/>
                  </a:moveTo>
                  <a:lnTo>
                    <a:pt x="1" y="422"/>
                  </a:lnTo>
                  <a:lnTo>
                    <a:pt x="830" y="978"/>
                  </a:lnTo>
                  <a:lnTo>
                    <a:pt x="1071" y="293"/>
                  </a:lnTo>
                  <a:lnTo>
                    <a:pt x="736" y="0"/>
                  </a:lnTo>
                  <a:close/>
                </a:path>
              </a:pathLst>
            </a:custGeom>
            <a:solidFill>
              <a:srgbClr val="4740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2" name="Google Shape;2062;p46"/>
            <p:cNvSpPr/>
            <p:nvPr/>
          </p:nvSpPr>
          <p:spPr>
            <a:xfrm flipH="1">
              <a:off x="432795" y="515887"/>
              <a:ext cx="455880" cy="737482"/>
            </a:xfrm>
            <a:custGeom>
              <a:avLst/>
              <a:gdLst/>
              <a:ahLst/>
              <a:cxnLst/>
              <a:rect l="l" t="t" r="r" b="b"/>
              <a:pathLst>
                <a:path w="3275" h="5298" extrusionOk="0">
                  <a:moveTo>
                    <a:pt x="277" y="0"/>
                  </a:moveTo>
                  <a:cubicBezTo>
                    <a:pt x="114" y="0"/>
                    <a:pt x="0" y="150"/>
                    <a:pt x="0" y="400"/>
                  </a:cubicBezTo>
                  <a:lnTo>
                    <a:pt x="0" y="1973"/>
                  </a:lnTo>
                  <a:cubicBezTo>
                    <a:pt x="0" y="3177"/>
                    <a:pt x="734" y="4580"/>
                    <a:pt x="1637" y="5102"/>
                  </a:cubicBezTo>
                  <a:cubicBezTo>
                    <a:pt x="1868" y="5235"/>
                    <a:pt x="2087" y="5298"/>
                    <a:pt x="2286" y="5298"/>
                  </a:cubicBezTo>
                  <a:cubicBezTo>
                    <a:pt x="2867" y="5298"/>
                    <a:pt x="3275" y="4761"/>
                    <a:pt x="3275" y="3864"/>
                  </a:cubicBezTo>
                  <a:lnTo>
                    <a:pt x="3275" y="2291"/>
                  </a:lnTo>
                  <a:cubicBezTo>
                    <a:pt x="3275" y="1954"/>
                    <a:pt x="3069" y="1562"/>
                    <a:pt x="2818" y="1417"/>
                  </a:cubicBezTo>
                  <a:lnTo>
                    <a:pt x="457" y="55"/>
                  </a:lnTo>
                  <a:cubicBezTo>
                    <a:pt x="393" y="18"/>
                    <a:pt x="332" y="0"/>
                    <a:pt x="2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3" name="Google Shape;2063;p46"/>
            <p:cNvSpPr/>
            <p:nvPr/>
          </p:nvSpPr>
          <p:spPr>
            <a:xfrm flipH="1">
              <a:off x="458686" y="553610"/>
              <a:ext cx="404237" cy="662035"/>
            </a:xfrm>
            <a:custGeom>
              <a:avLst/>
              <a:gdLst/>
              <a:ahLst/>
              <a:cxnLst/>
              <a:rect l="l" t="t" r="r" b="b"/>
              <a:pathLst>
                <a:path w="2904" h="4756" extrusionOk="0">
                  <a:moveTo>
                    <a:pt x="165" y="0"/>
                  </a:moveTo>
                  <a:cubicBezTo>
                    <a:pt x="66" y="0"/>
                    <a:pt x="1" y="92"/>
                    <a:pt x="1" y="236"/>
                  </a:cubicBezTo>
                  <a:lnTo>
                    <a:pt x="1" y="1810"/>
                  </a:lnTo>
                  <a:cubicBezTo>
                    <a:pt x="1" y="2814"/>
                    <a:pt x="589" y="4000"/>
                    <a:pt x="1340" y="4511"/>
                  </a:cubicBezTo>
                  <a:cubicBezTo>
                    <a:pt x="1377" y="4536"/>
                    <a:pt x="1414" y="4561"/>
                    <a:pt x="1452" y="4583"/>
                  </a:cubicBezTo>
                  <a:cubicBezTo>
                    <a:pt x="1603" y="4671"/>
                    <a:pt x="1754" y="4726"/>
                    <a:pt x="1899" y="4746"/>
                  </a:cubicBezTo>
                  <a:cubicBezTo>
                    <a:pt x="1943" y="4753"/>
                    <a:pt x="1986" y="4756"/>
                    <a:pt x="2028" y="4756"/>
                  </a:cubicBezTo>
                  <a:cubicBezTo>
                    <a:pt x="2166" y="4756"/>
                    <a:pt x="2294" y="4721"/>
                    <a:pt x="2410" y="4653"/>
                  </a:cubicBezTo>
                  <a:cubicBezTo>
                    <a:pt x="2475" y="4613"/>
                    <a:pt x="2535" y="4565"/>
                    <a:pt x="2588" y="4507"/>
                  </a:cubicBezTo>
                  <a:cubicBezTo>
                    <a:pt x="2618" y="4474"/>
                    <a:pt x="2649" y="4433"/>
                    <a:pt x="2679" y="4388"/>
                  </a:cubicBezTo>
                  <a:cubicBezTo>
                    <a:pt x="2734" y="4302"/>
                    <a:pt x="2780" y="4203"/>
                    <a:pt x="2816" y="4091"/>
                  </a:cubicBezTo>
                  <a:cubicBezTo>
                    <a:pt x="2875" y="3911"/>
                    <a:pt x="2904" y="3707"/>
                    <a:pt x="2904" y="3486"/>
                  </a:cubicBezTo>
                  <a:lnTo>
                    <a:pt x="2904" y="1913"/>
                  </a:lnTo>
                  <a:cubicBezTo>
                    <a:pt x="2904" y="1714"/>
                    <a:pt x="2782" y="1481"/>
                    <a:pt x="2633" y="1394"/>
                  </a:cubicBezTo>
                  <a:lnTo>
                    <a:pt x="272" y="31"/>
                  </a:lnTo>
                  <a:cubicBezTo>
                    <a:pt x="242" y="14"/>
                    <a:pt x="213" y="4"/>
                    <a:pt x="182" y="1"/>
                  </a:cubicBezTo>
                  <a:cubicBezTo>
                    <a:pt x="176" y="0"/>
                    <a:pt x="171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4" name="Google Shape;2064;p46"/>
            <p:cNvSpPr/>
            <p:nvPr/>
          </p:nvSpPr>
          <p:spPr>
            <a:xfrm flipH="1">
              <a:off x="469126" y="568783"/>
              <a:ext cx="383218" cy="631690"/>
            </a:xfrm>
            <a:custGeom>
              <a:avLst/>
              <a:gdLst/>
              <a:ahLst/>
              <a:cxnLst/>
              <a:rect l="l" t="t" r="r" b="b"/>
              <a:pathLst>
                <a:path w="2753" h="4538" extrusionOk="0">
                  <a:moveTo>
                    <a:pt x="119" y="1"/>
                  </a:moveTo>
                  <a:cubicBezTo>
                    <a:pt x="50" y="1"/>
                    <a:pt x="0" y="64"/>
                    <a:pt x="0" y="171"/>
                  </a:cubicBezTo>
                  <a:lnTo>
                    <a:pt x="0" y="1744"/>
                  </a:lnTo>
                  <a:cubicBezTo>
                    <a:pt x="0" y="2709"/>
                    <a:pt x="560" y="3822"/>
                    <a:pt x="1269" y="4304"/>
                  </a:cubicBezTo>
                  <a:cubicBezTo>
                    <a:pt x="1304" y="4329"/>
                    <a:pt x="1340" y="4352"/>
                    <a:pt x="1376" y="4374"/>
                  </a:cubicBezTo>
                  <a:cubicBezTo>
                    <a:pt x="1524" y="4458"/>
                    <a:pt x="1666" y="4509"/>
                    <a:pt x="1800" y="4528"/>
                  </a:cubicBezTo>
                  <a:cubicBezTo>
                    <a:pt x="1841" y="4534"/>
                    <a:pt x="1882" y="4537"/>
                    <a:pt x="1922" y="4537"/>
                  </a:cubicBezTo>
                  <a:cubicBezTo>
                    <a:pt x="2054" y="4537"/>
                    <a:pt x="2177" y="4503"/>
                    <a:pt x="2284" y="4439"/>
                  </a:cubicBezTo>
                  <a:cubicBezTo>
                    <a:pt x="2345" y="4403"/>
                    <a:pt x="2401" y="4357"/>
                    <a:pt x="2452" y="4302"/>
                  </a:cubicBezTo>
                  <a:cubicBezTo>
                    <a:pt x="2483" y="4268"/>
                    <a:pt x="2512" y="4229"/>
                    <a:pt x="2539" y="4188"/>
                  </a:cubicBezTo>
                  <a:cubicBezTo>
                    <a:pt x="2591" y="4107"/>
                    <a:pt x="2635" y="4013"/>
                    <a:pt x="2669" y="3907"/>
                  </a:cubicBezTo>
                  <a:cubicBezTo>
                    <a:pt x="2722" y="3743"/>
                    <a:pt x="2752" y="3552"/>
                    <a:pt x="2752" y="3333"/>
                  </a:cubicBezTo>
                  <a:lnTo>
                    <a:pt x="2752" y="1760"/>
                  </a:lnTo>
                  <a:cubicBezTo>
                    <a:pt x="2752" y="1616"/>
                    <a:pt x="2665" y="1448"/>
                    <a:pt x="2557" y="1386"/>
                  </a:cubicBezTo>
                  <a:lnTo>
                    <a:pt x="1903" y="1009"/>
                  </a:lnTo>
                  <a:lnTo>
                    <a:pt x="1661" y="869"/>
                  </a:lnTo>
                  <a:lnTo>
                    <a:pt x="1524" y="789"/>
                  </a:lnTo>
                  <a:lnTo>
                    <a:pt x="1282" y="650"/>
                  </a:lnTo>
                  <a:lnTo>
                    <a:pt x="684" y="305"/>
                  </a:lnTo>
                  <a:lnTo>
                    <a:pt x="196" y="24"/>
                  </a:lnTo>
                  <a:cubicBezTo>
                    <a:pt x="173" y="10"/>
                    <a:pt x="151" y="3"/>
                    <a:pt x="131" y="1"/>
                  </a:cubicBezTo>
                  <a:cubicBezTo>
                    <a:pt x="127" y="1"/>
                    <a:pt x="123" y="1"/>
                    <a:pt x="1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5" name="Google Shape;2065;p46"/>
            <p:cNvSpPr/>
            <p:nvPr/>
          </p:nvSpPr>
          <p:spPr>
            <a:xfrm flipH="1">
              <a:off x="552507" y="835770"/>
              <a:ext cx="215203" cy="312504"/>
            </a:xfrm>
            <a:custGeom>
              <a:avLst/>
              <a:gdLst/>
              <a:ahLst/>
              <a:cxnLst/>
              <a:rect l="l" t="t" r="r" b="b"/>
              <a:pathLst>
                <a:path w="1546" h="2245" extrusionOk="0">
                  <a:moveTo>
                    <a:pt x="466" y="0"/>
                  </a:moveTo>
                  <a:cubicBezTo>
                    <a:pt x="192" y="0"/>
                    <a:pt x="0" y="253"/>
                    <a:pt x="0" y="676"/>
                  </a:cubicBezTo>
                  <a:cubicBezTo>
                    <a:pt x="0" y="1245"/>
                    <a:pt x="346" y="1906"/>
                    <a:pt x="773" y="2153"/>
                  </a:cubicBezTo>
                  <a:cubicBezTo>
                    <a:pt x="881" y="2215"/>
                    <a:pt x="985" y="2245"/>
                    <a:pt x="1079" y="2245"/>
                  </a:cubicBezTo>
                  <a:cubicBezTo>
                    <a:pt x="1353" y="2245"/>
                    <a:pt x="1545" y="1992"/>
                    <a:pt x="1545" y="1568"/>
                  </a:cubicBezTo>
                  <a:cubicBezTo>
                    <a:pt x="1545" y="1000"/>
                    <a:pt x="1200" y="339"/>
                    <a:pt x="773" y="93"/>
                  </a:cubicBezTo>
                  <a:cubicBezTo>
                    <a:pt x="664" y="30"/>
                    <a:pt x="560" y="0"/>
                    <a:pt x="4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6" name="Google Shape;2066;p46"/>
            <p:cNvSpPr/>
            <p:nvPr/>
          </p:nvSpPr>
          <p:spPr>
            <a:xfrm flipH="1">
              <a:off x="621967" y="886996"/>
              <a:ext cx="85190" cy="123749"/>
            </a:xfrm>
            <a:custGeom>
              <a:avLst/>
              <a:gdLst/>
              <a:ahLst/>
              <a:cxnLst/>
              <a:rect l="l" t="t" r="r" b="b"/>
              <a:pathLst>
                <a:path w="612" h="889" extrusionOk="0">
                  <a:moveTo>
                    <a:pt x="184" y="1"/>
                  </a:moveTo>
                  <a:cubicBezTo>
                    <a:pt x="76" y="1"/>
                    <a:pt x="0" y="100"/>
                    <a:pt x="0" y="268"/>
                  </a:cubicBezTo>
                  <a:cubicBezTo>
                    <a:pt x="0" y="493"/>
                    <a:pt x="136" y="754"/>
                    <a:pt x="305" y="852"/>
                  </a:cubicBezTo>
                  <a:cubicBezTo>
                    <a:pt x="348" y="877"/>
                    <a:pt x="390" y="889"/>
                    <a:pt x="427" y="889"/>
                  </a:cubicBezTo>
                  <a:cubicBezTo>
                    <a:pt x="535" y="889"/>
                    <a:pt x="612" y="789"/>
                    <a:pt x="612" y="622"/>
                  </a:cubicBezTo>
                  <a:cubicBezTo>
                    <a:pt x="612" y="396"/>
                    <a:pt x="474" y="135"/>
                    <a:pt x="305" y="37"/>
                  </a:cubicBezTo>
                  <a:cubicBezTo>
                    <a:pt x="262" y="12"/>
                    <a:pt x="221" y="1"/>
                    <a:pt x="1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7" name="Google Shape;2067;p46"/>
            <p:cNvSpPr/>
            <p:nvPr/>
          </p:nvSpPr>
          <p:spPr>
            <a:xfrm flipH="1">
              <a:off x="789564" y="615554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1" y="1"/>
                  </a:moveTo>
                  <a:cubicBezTo>
                    <a:pt x="33" y="1"/>
                    <a:pt x="0" y="44"/>
                    <a:pt x="0" y="117"/>
                  </a:cubicBezTo>
                  <a:cubicBezTo>
                    <a:pt x="0" y="215"/>
                    <a:pt x="60" y="327"/>
                    <a:pt x="133" y="370"/>
                  </a:cubicBezTo>
                  <a:cubicBezTo>
                    <a:pt x="151" y="381"/>
                    <a:pt x="169" y="386"/>
                    <a:pt x="185" y="386"/>
                  </a:cubicBezTo>
                  <a:cubicBezTo>
                    <a:pt x="232" y="386"/>
                    <a:pt x="265" y="343"/>
                    <a:pt x="265" y="270"/>
                  </a:cubicBezTo>
                  <a:cubicBezTo>
                    <a:pt x="265" y="173"/>
                    <a:pt x="205" y="59"/>
                    <a:pt x="133" y="16"/>
                  </a:cubicBezTo>
                  <a:cubicBezTo>
                    <a:pt x="115" y="6"/>
                    <a:pt x="97" y="1"/>
                    <a:pt x="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8" name="Google Shape;2068;p46"/>
            <p:cNvSpPr/>
            <p:nvPr/>
          </p:nvSpPr>
          <p:spPr>
            <a:xfrm flipH="1">
              <a:off x="498496" y="782177"/>
              <a:ext cx="36888" cy="53731"/>
            </a:xfrm>
            <a:custGeom>
              <a:avLst/>
              <a:gdLst/>
              <a:ahLst/>
              <a:cxnLst/>
              <a:rect l="l" t="t" r="r" b="b"/>
              <a:pathLst>
                <a:path w="265" h="386" extrusionOk="0">
                  <a:moveTo>
                    <a:pt x="80" y="0"/>
                  </a:moveTo>
                  <a:cubicBezTo>
                    <a:pt x="33" y="0"/>
                    <a:pt x="0" y="44"/>
                    <a:pt x="0" y="117"/>
                  </a:cubicBezTo>
                  <a:cubicBezTo>
                    <a:pt x="0" y="214"/>
                    <a:pt x="60" y="327"/>
                    <a:pt x="133" y="369"/>
                  </a:cubicBezTo>
                  <a:cubicBezTo>
                    <a:pt x="152" y="380"/>
                    <a:pt x="169" y="385"/>
                    <a:pt x="185" y="385"/>
                  </a:cubicBezTo>
                  <a:cubicBezTo>
                    <a:pt x="232" y="385"/>
                    <a:pt x="265" y="342"/>
                    <a:pt x="265" y="270"/>
                  </a:cubicBezTo>
                  <a:cubicBezTo>
                    <a:pt x="265" y="172"/>
                    <a:pt x="206" y="58"/>
                    <a:pt x="133" y="16"/>
                  </a:cubicBezTo>
                  <a:cubicBezTo>
                    <a:pt x="114" y="5"/>
                    <a:pt x="96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9" name="Google Shape;2069;p46"/>
            <p:cNvSpPr/>
            <p:nvPr/>
          </p:nvSpPr>
          <p:spPr>
            <a:xfrm flipH="1">
              <a:off x="640898" y="943929"/>
              <a:ext cx="46354" cy="153120"/>
            </a:xfrm>
            <a:custGeom>
              <a:avLst/>
              <a:gdLst/>
              <a:ahLst/>
              <a:cxnLst/>
              <a:rect l="l" t="t" r="r" b="b"/>
              <a:pathLst>
                <a:path w="333" h="1100" extrusionOk="0">
                  <a:moveTo>
                    <a:pt x="72" y="1"/>
                  </a:moveTo>
                  <a:lnTo>
                    <a:pt x="0" y="908"/>
                  </a:lnTo>
                  <a:lnTo>
                    <a:pt x="167" y="1004"/>
                  </a:lnTo>
                  <a:lnTo>
                    <a:pt x="332" y="1100"/>
                  </a:lnTo>
                  <a:lnTo>
                    <a:pt x="261" y="110"/>
                  </a:lnTo>
                  <a:lnTo>
                    <a:pt x="167" y="55"/>
                  </a:lnTo>
                  <a:lnTo>
                    <a:pt x="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0" name="Google Shape;2070;p46"/>
            <p:cNvSpPr/>
            <p:nvPr/>
          </p:nvSpPr>
          <p:spPr>
            <a:xfrm flipH="1">
              <a:off x="709802" y="160925"/>
              <a:ext cx="36749" cy="20602"/>
            </a:xfrm>
            <a:custGeom>
              <a:avLst/>
              <a:gdLst/>
              <a:ahLst/>
              <a:cxnLst/>
              <a:rect l="l" t="t" r="r" b="b"/>
              <a:pathLst>
                <a:path w="264" h="148" extrusionOk="0">
                  <a:moveTo>
                    <a:pt x="236" y="0"/>
                  </a:moveTo>
                  <a:lnTo>
                    <a:pt x="0" y="148"/>
                  </a:lnTo>
                  <a:lnTo>
                    <a:pt x="264" y="14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1" name="Google Shape;2071;p46"/>
            <p:cNvSpPr/>
            <p:nvPr/>
          </p:nvSpPr>
          <p:spPr>
            <a:xfrm flipH="1">
              <a:off x="446297" y="148675"/>
              <a:ext cx="320578" cy="529795"/>
            </a:xfrm>
            <a:custGeom>
              <a:avLst/>
              <a:gdLst/>
              <a:ahLst/>
              <a:cxnLst/>
              <a:rect l="l" t="t" r="r" b="b"/>
              <a:pathLst>
                <a:path w="2303" h="3806" extrusionOk="0">
                  <a:moveTo>
                    <a:pt x="695" y="1"/>
                  </a:moveTo>
                  <a:cubicBezTo>
                    <a:pt x="286" y="1"/>
                    <a:pt x="0" y="378"/>
                    <a:pt x="0" y="1009"/>
                  </a:cubicBezTo>
                  <a:lnTo>
                    <a:pt x="0" y="2569"/>
                  </a:lnTo>
                  <a:lnTo>
                    <a:pt x="308" y="2691"/>
                  </a:lnTo>
                  <a:lnTo>
                    <a:pt x="308" y="1186"/>
                  </a:lnTo>
                  <a:cubicBezTo>
                    <a:pt x="308" y="724"/>
                    <a:pt x="518" y="447"/>
                    <a:pt x="817" y="447"/>
                  </a:cubicBezTo>
                  <a:cubicBezTo>
                    <a:pt x="920" y="447"/>
                    <a:pt x="1032" y="479"/>
                    <a:pt x="1151" y="547"/>
                  </a:cubicBezTo>
                  <a:cubicBezTo>
                    <a:pt x="1617" y="817"/>
                    <a:pt x="1995" y="1540"/>
                    <a:pt x="1995" y="2161"/>
                  </a:cubicBezTo>
                  <a:lnTo>
                    <a:pt x="1995" y="3667"/>
                  </a:lnTo>
                  <a:lnTo>
                    <a:pt x="2301" y="3805"/>
                  </a:lnTo>
                  <a:lnTo>
                    <a:pt x="2303" y="2338"/>
                  </a:lnTo>
                  <a:cubicBezTo>
                    <a:pt x="2303" y="1491"/>
                    <a:pt x="1786" y="505"/>
                    <a:pt x="1151" y="139"/>
                  </a:cubicBezTo>
                  <a:cubicBezTo>
                    <a:pt x="989" y="45"/>
                    <a:pt x="835" y="1"/>
                    <a:pt x="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2" name="Google Shape;2072;p46"/>
            <p:cNvSpPr/>
            <p:nvPr/>
          </p:nvSpPr>
          <p:spPr>
            <a:xfrm flipH="1">
              <a:off x="724279" y="505586"/>
              <a:ext cx="27562" cy="35357"/>
            </a:xfrm>
            <a:custGeom>
              <a:avLst/>
              <a:gdLst/>
              <a:ahLst/>
              <a:cxnLst/>
              <a:rect l="l" t="t" r="r" b="b"/>
              <a:pathLst>
                <a:path w="198" h="254" extrusionOk="0">
                  <a:moveTo>
                    <a:pt x="0" y="0"/>
                  </a:moveTo>
                  <a:lnTo>
                    <a:pt x="0" y="254"/>
                  </a:lnTo>
                  <a:cubicBezTo>
                    <a:pt x="113" y="240"/>
                    <a:pt x="197" y="188"/>
                    <a:pt x="197" y="126"/>
                  </a:cubicBezTo>
                  <a:cubicBezTo>
                    <a:pt x="197" y="64"/>
                    <a:pt x="113" y="1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3" name="Google Shape;2073;p46"/>
            <p:cNvSpPr/>
            <p:nvPr/>
          </p:nvSpPr>
          <p:spPr>
            <a:xfrm flipH="1">
              <a:off x="446574" y="660516"/>
              <a:ext cx="27562" cy="35496"/>
            </a:xfrm>
            <a:custGeom>
              <a:avLst/>
              <a:gdLst/>
              <a:ahLst/>
              <a:cxnLst/>
              <a:rect l="l" t="t" r="r" b="b"/>
              <a:pathLst>
                <a:path w="198" h="255" extrusionOk="0">
                  <a:moveTo>
                    <a:pt x="1" y="1"/>
                  </a:moveTo>
                  <a:lnTo>
                    <a:pt x="1" y="254"/>
                  </a:lnTo>
                  <a:cubicBezTo>
                    <a:pt x="113" y="241"/>
                    <a:pt x="198" y="189"/>
                    <a:pt x="198" y="127"/>
                  </a:cubicBezTo>
                  <a:cubicBezTo>
                    <a:pt x="198" y="65"/>
                    <a:pt x="113" y="14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4" name="Google Shape;2074;p46"/>
            <p:cNvSpPr/>
            <p:nvPr/>
          </p:nvSpPr>
          <p:spPr>
            <a:xfrm flipH="1">
              <a:off x="516731" y="677638"/>
              <a:ext cx="139" cy="1253"/>
            </a:xfrm>
            <a:custGeom>
              <a:avLst/>
              <a:gdLst/>
              <a:ahLst/>
              <a:cxnLst/>
              <a:rect l="l" t="t" r="r" b="b"/>
              <a:pathLst>
                <a:path w="1" h="9" extrusionOk="0">
                  <a:moveTo>
                    <a:pt x="0" y="4"/>
                  </a:moveTo>
                  <a:cubicBezTo>
                    <a:pt x="0" y="6"/>
                    <a:pt x="0" y="7"/>
                    <a:pt x="0" y="9"/>
                  </a:cubicBezTo>
                  <a:lnTo>
                    <a:pt x="0" y="1"/>
                  </a:lnTo>
                  <a:cubicBezTo>
                    <a:pt x="0" y="2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5" name="Google Shape;2075;p46"/>
            <p:cNvSpPr/>
            <p:nvPr/>
          </p:nvSpPr>
          <p:spPr>
            <a:xfrm flipH="1">
              <a:off x="473998" y="165657"/>
              <a:ext cx="320717" cy="512117"/>
            </a:xfrm>
            <a:custGeom>
              <a:avLst/>
              <a:gdLst/>
              <a:ahLst/>
              <a:cxnLst/>
              <a:rect l="l" t="t" r="r" b="b"/>
              <a:pathLst>
                <a:path w="2304" h="3679" extrusionOk="0">
                  <a:moveTo>
                    <a:pt x="696" y="0"/>
                  </a:moveTo>
                  <a:cubicBezTo>
                    <a:pt x="288" y="0"/>
                    <a:pt x="1" y="378"/>
                    <a:pt x="1" y="1009"/>
                  </a:cubicBezTo>
                  <a:lnTo>
                    <a:pt x="1" y="2568"/>
                  </a:lnTo>
                  <a:cubicBezTo>
                    <a:pt x="1" y="2496"/>
                    <a:pt x="115" y="2439"/>
                    <a:pt x="253" y="2439"/>
                  </a:cubicBezTo>
                  <a:cubicBezTo>
                    <a:pt x="272" y="2439"/>
                    <a:pt x="291" y="2440"/>
                    <a:pt x="308" y="2442"/>
                  </a:cubicBezTo>
                  <a:lnTo>
                    <a:pt x="308" y="1186"/>
                  </a:lnTo>
                  <a:cubicBezTo>
                    <a:pt x="308" y="724"/>
                    <a:pt x="518" y="447"/>
                    <a:pt x="818" y="447"/>
                  </a:cubicBezTo>
                  <a:cubicBezTo>
                    <a:pt x="920" y="447"/>
                    <a:pt x="1034" y="479"/>
                    <a:pt x="1153" y="548"/>
                  </a:cubicBezTo>
                  <a:cubicBezTo>
                    <a:pt x="1618" y="816"/>
                    <a:pt x="1997" y="1540"/>
                    <a:pt x="1997" y="2161"/>
                  </a:cubicBezTo>
                  <a:lnTo>
                    <a:pt x="1997" y="3679"/>
                  </a:lnTo>
                  <a:cubicBezTo>
                    <a:pt x="2001" y="3609"/>
                    <a:pt x="2112" y="3553"/>
                    <a:pt x="2248" y="3553"/>
                  </a:cubicBezTo>
                  <a:cubicBezTo>
                    <a:pt x="2268" y="3553"/>
                    <a:pt x="2286" y="3554"/>
                    <a:pt x="2304" y="3556"/>
                  </a:cubicBezTo>
                  <a:lnTo>
                    <a:pt x="2304" y="2338"/>
                  </a:lnTo>
                  <a:cubicBezTo>
                    <a:pt x="2304" y="1492"/>
                    <a:pt x="1788" y="504"/>
                    <a:pt x="1153" y="138"/>
                  </a:cubicBezTo>
                  <a:cubicBezTo>
                    <a:pt x="991" y="45"/>
                    <a:pt x="836" y="0"/>
                    <a:pt x="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6" name="Google Shape;2076;p46"/>
            <p:cNvSpPr/>
            <p:nvPr/>
          </p:nvSpPr>
          <p:spPr>
            <a:xfrm flipH="1">
              <a:off x="751702" y="504890"/>
              <a:ext cx="43013" cy="36470"/>
            </a:xfrm>
            <a:custGeom>
              <a:avLst/>
              <a:gdLst/>
              <a:ahLst/>
              <a:cxnLst/>
              <a:rect l="l" t="t" r="r" b="b"/>
              <a:pathLst>
                <a:path w="309" h="262" extrusionOk="0">
                  <a:moveTo>
                    <a:pt x="253" y="1"/>
                  </a:moveTo>
                  <a:cubicBezTo>
                    <a:pt x="115" y="2"/>
                    <a:pt x="1" y="59"/>
                    <a:pt x="1" y="131"/>
                  </a:cubicBezTo>
                  <a:cubicBezTo>
                    <a:pt x="1" y="203"/>
                    <a:pt x="115" y="262"/>
                    <a:pt x="253" y="262"/>
                  </a:cubicBezTo>
                  <a:cubicBezTo>
                    <a:pt x="272" y="262"/>
                    <a:pt x="291" y="260"/>
                    <a:pt x="308" y="259"/>
                  </a:cubicBezTo>
                  <a:lnTo>
                    <a:pt x="308" y="4"/>
                  </a:lnTo>
                  <a:cubicBezTo>
                    <a:pt x="291" y="3"/>
                    <a:pt x="272" y="1"/>
                    <a:pt x="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7" name="Google Shape;2077;p46"/>
            <p:cNvSpPr/>
            <p:nvPr/>
          </p:nvSpPr>
          <p:spPr>
            <a:xfrm flipH="1">
              <a:off x="473997" y="660098"/>
              <a:ext cx="42874" cy="36331"/>
            </a:xfrm>
            <a:custGeom>
              <a:avLst/>
              <a:gdLst/>
              <a:ahLst/>
              <a:cxnLst/>
              <a:rect l="l" t="t" r="r" b="b"/>
              <a:pathLst>
                <a:path w="308" h="261" extrusionOk="0">
                  <a:moveTo>
                    <a:pt x="252" y="1"/>
                  </a:moveTo>
                  <a:cubicBezTo>
                    <a:pt x="116" y="1"/>
                    <a:pt x="5" y="57"/>
                    <a:pt x="0" y="127"/>
                  </a:cubicBezTo>
                  <a:lnTo>
                    <a:pt x="0" y="135"/>
                  </a:lnTo>
                  <a:cubicBezTo>
                    <a:pt x="5" y="204"/>
                    <a:pt x="116" y="261"/>
                    <a:pt x="252" y="261"/>
                  </a:cubicBezTo>
                  <a:cubicBezTo>
                    <a:pt x="272" y="261"/>
                    <a:pt x="290" y="260"/>
                    <a:pt x="308" y="257"/>
                  </a:cubicBezTo>
                  <a:lnTo>
                    <a:pt x="308" y="4"/>
                  </a:lnTo>
                  <a:cubicBezTo>
                    <a:pt x="290" y="2"/>
                    <a:pt x="272" y="1"/>
                    <a:pt x="2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2" name="Immagine 1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3EE9D336-1AF7-066B-4980-BE156A7C8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13" y="1311346"/>
            <a:ext cx="6903775" cy="47934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top Cyber Terrorism Campaign by Slidesgo">
  <a:themeElements>
    <a:clrScheme name="Simple Light">
      <a:dk1>
        <a:srgbClr val="3C3C3B"/>
      </a:dk1>
      <a:lt1>
        <a:srgbClr val="FFFFFF"/>
      </a:lt1>
      <a:dk2>
        <a:srgbClr val="878787"/>
      </a:dk2>
      <a:lt2>
        <a:srgbClr val="C22B3A"/>
      </a:lt2>
      <a:accent1>
        <a:srgbClr val="E83345"/>
      </a:accent1>
      <a:accent2>
        <a:srgbClr val="D18E17"/>
      </a:accent2>
      <a:accent3>
        <a:srgbClr val="F9B233"/>
      </a:accent3>
      <a:accent4>
        <a:srgbClr val="FCC7A2"/>
      </a:accent4>
      <a:accent5>
        <a:srgbClr val="375D68"/>
      </a:accent5>
      <a:accent6>
        <a:srgbClr val="4DC8DB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38</Slides>
  <Notes>37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0" baseType="lpstr">
      <vt:lpstr>Tema di Office</vt:lpstr>
      <vt:lpstr>Stop Cyber Terrorism Campaign by Slidesgo</vt:lpstr>
      <vt:lpstr>PowerPoint Presentation</vt:lpstr>
      <vt:lpstr>IL NOSTRO TEAM</vt:lpstr>
      <vt:lpstr>OBIETTIVI DI BUSINESS DEL PROGETTO</vt:lpstr>
      <vt:lpstr>REQUISITI FUNZIONALI E NON FUNZIONALI</vt:lpstr>
      <vt:lpstr>ACTIVITY DIAGRAM</vt:lpstr>
      <vt:lpstr>USE CASE MODEL</vt:lpstr>
      <vt:lpstr>PowerPoint Presentation</vt:lpstr>
      <vt:lpstr>OGGETTI RELATIVI ALLO USE CASE</vt:lpstr>
      <vt:lpstr>SD_FU_03</vt:lpstr>
      <vt:lpstr>SCD_FU_03</vt:lpstr>
      <vt:lpstr>PowerPoint Presentation</vt:lpstr>
      <vt:lpstr>PowerPoint Presentation</vt:lpstr>
      <vt:lpstr>ARCHITETTURA</vt:lpstr>
      <vt:lpstr>ALTRE SCELTE DI DESIGN</vt:lpstr>
      <vt:lpstr>TEST CASE</vt:lpstr>
      <vt:lpstr>MATRICE DI TRACCIABILITÀ</vt:lpstr>
      <vt:lpstr>ORE DI LAVORO</vt:lpstr>
      <vt:lpstr>RETROSPECTIVE</vt:lpstr>
      <vt:lpstr>GRAZIE PER L'ATTENZIONE</vt:lpstr>
      <vt:lpstr>PowerPoint Presentation</vt:lpstr>
      <vt:lpstr>IL NOSTRO TEAM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GRAZIE PER L'ATTENZIONE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</cp:revision>
  <dcterms:created xsi:type="dcterms:W3CDTF">2024-01-18T16:49:51Z</dcterms:created>
  <dcterms:modified xsi:type="dcterms:W3CDTF">2024-01-23T11:25:58Z</dcterms:modified>
</cp:coreProperties>
</file>